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7" r:id="rId7"/>
    <p:sldMasterId id="2147483690" r:id="rId8"/>
    <p:sldMasterId id="2147483700" r:id="rId9"/>
    <p:sldMasterId id="2147483723"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Lst>
  <p:sldSz cy="13716000" cx="24387175"/>
  <p:notesSz cx="6858000" cy="9144000"/>
  <p:embeddedFontLst>
    <p:embeddedFont>
      <p:font typeface="Montserrat SemiBold"/>
      <p:regular r:id="rId32"/>
      <p:bold r:id="rId33"/>
      <p:italic r:id="rId34"/>
      <p:boldItalic r:id="rId35"/>
    </p:embeddedFont>
    <p:embeddedFont>
      <p:font typeface="Montserrat"/>
      <p:regular r:id="rId36"/>
      <p:bold r:id="rId37"/>
      <p:italic r:id="rId38"/>
      <p:boldItalic r:id="rId39"/>
    </p:embeddedFont>
    <p:embeddedFont>
      <p:font typeface="Montserrat Medium"/>
      <p:regular r:id="rId40"/>
      <p:bold r:id="rId41"/>
      <p:italic r:id="rId42"/>
      <p:boldItalic r:id="rId43"/>
    </p:embeddedFont>
    <p:embeddedFont>
      <p:font typeface="Lexend"/>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747775"/>
          </p15:clr>
        </p15:guide>
        <p15:guide id="2" pos="7681">
          <p15:clr>
            <a:srgbClr val="747775"/>
          </p15:clr>
        </p15:guide>
      </p15:sldGuideLst>
    </p:ext>
    <p:ext uri="GoogleSlidesCustomDataVersion2">
      <go:slidesCustomData xmlns:go="http://customooxmlschemas.google.com/" r:id="rId46" roundtripDataSignature="AMtx7mgOSNMSaOvVuEtUBDW/uik/j2wR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EBA4FE5-FAE8-4CF6-B0BB-8577B20FF841}">
  <a:tblStyle styleId="{4EBA4FE5-FAE8-4CF6-B0BB-8577B20FF841}"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A867C5F-D8A0-44A3-9442-E41E97F075AF}"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regular.fntdata"/><Relationship Id="rId20" Type="http://schemas.openxmlformats.org/officeDocument/2006/relationships/slide" Target="slides/slide9.xml"/><Relationship Id="rId42" Type="http://schemas.openxmlformats.org/officeDocument/2006/relationships/font" Target="fonts/MontserratMedium-italic.fntdata"/><Relationship Id="rId41" Type="http://schemas.openxmlformats.org/officeDocument/2006/relationships/font" Target="fonts/MontserratMedium-bold.fntdata"/><Relationship Id="rId22" Type="http://schemas.openxmlformats.org/officeDocument/2006/relationships/slide" Target="slides/slide11.xml"/><Relationship Id="rId44" Type="http://schemas.openxmlformats.org/officeDocument/2006/relationships/font" Target="fonts/Lexend-regular.fntdata"/><Relationship Id="rId21" Type="http://schemas.openxmlformats.org/officeDocument/2006/relationships/slide" Target="slides/slide10.xml"/><Relationship Id="rId43" Type="http://schemas.openxmlformats.org/officeDocument/2006/relationships/font" Target="fonts/MontserratMedium-boldItalic.fntdata"/><Relationship Id="rId24" Type="http://schemas.openxmlformats.org/officeDocument/2006/relationships/slide" Target="slides/slide13.xml"/><Relationship Id="rId46" Type="http://customschemas.google.com/relationships/presentationmetadata" Target="metadata"/><Relationship Id="rId23" Type="http://schemas.openxmlformats.org/officeDocument/2006/relationships/slide" Target="slides/slide12.xml"/><Relationship Id="rId45" Type="http://schemas.openxmlformats.org/officeDocument/2006/relationships/font" Target="fonts/Lexend-bold.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8.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11" Type="http://schemas.openxmlformats.org/officeDocument/2006/relationships/notesMaster" Target="notesMasters/notesMaster1.xml"/><Relationship Id="rId33" Type="http://schemas.openxmlformats.org/officeDocument/2006/relationships/font" Target="fonts/MontserratSemiBold-bold.fntdata"/><Relationship Id="rId10" Type="http://schemas.openxmlformats.org/officeDocument/2006/relationships/slideMaster" Target="slideMasters/slideMaster6.xml"/><Relationship Id="rId32" Type="http://schemas.openxmlformats.org/officeDocument/2006/relationships/font" Target="fonts/MontserratSemiBold-regular.fntdata"/><Relationship Id="rId13" Type="http://schemas.openxmlformats.org/officeDocument/2006/relationships/slide" Target="slides/slide2.xml"/><Relationship Id="rId35" Type="http://schemas.openxmlformats.org/officeDocument/2006/relationships/font" Target="fonts/MontserratSemiBold-boldItalic.fntdata"/><Relationship Id="rId12" Type="http://schemas.openxmlformats.org/officeDocument/2006/relationships/slide" Target="slides/slide1.xml"/><Relationship Id="rId34" Type="http://schemas.openxmlformats.org/officeDocument/2006/relationships/font" Target="fonts/MontserratSemiBold-italic.fntdata"/><Relationship Id="rId15" Type="http://schemas.openxmlformats.org/officeDocument/2006/relationships/slide" Target="slides/slide4.xml"/><Relationship Id="rId37" Type="http://schemas.openxmlformats.org/officeDocument/2006/relationships/font" Target="fonts/Montserrat-bold.fntdata"/><Relationship Id="rId14" Type="http://schemas.openxmlformats.org/officeDocument/2006/relationships/slide" Target="slides/slide3.xml"/><Relationship Id="rId36" Type="http://schemas.openxmlformats.org/officeDocument/2006/relationships/font" Target="fonts/Montserrat-regular.fntdata"/><Relationship Id="rId17" Type="http://schemas.openxmlformats.org/officeDocument/2006/relationships/slide" Target="slides/slide6.xml"/><Relationship Id="rId39" Type="http://schemas.openxmlformats.org/officeDocument/2006/relationships/font" Target="fonts/Montserrat-boldItalic.fntdata"/><Relationship Id="rId16" Type="http://schemas.openxmlformats.org/officeDocument/2006/relationships/slide" Target="slides/slide5.xml"/><Relationship Id="rId38" Type="http://schemas.openxmlformats.org/officeDocument/2006/relationships/font" Target="fonts/Montserrat-italic.fntdata"/><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ordorintelligence.com/industry-reports/agentic-ai-market"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Good morning everyone it has great to be here in New Jersey. </a:t>
            </a:r>
            <a:endParaRPr/>
          </a:p>
          <a:p>
            <a:pPr indent="-298450" lvl="0" marL="457200" rtl="0" algn="l">
              <a:lnSpc>
                <a:spcPct val="100000"/>
              </a:lnSpc>
              <a:spcBef>
                <a:spcPts val="0"/>
              </a:spcBef>
              <a:spcAft>
                <a:spcPts val="0"/>
              </a:spcAft>
              <a:buSzPts val="1100"/>
              <a:buChar char="●"/>
            </a:pPr>
            <a:r>
              <a:rPr lang="en-US"/>
              <a:t>My Name is Darryl Jones, I lead the Consumer Identity Segment here at Ping Identity. </a:t>
            </a:r>
            <a:endParaRPr/>
          </a:p>
          <a:p>
            <a:pPr indent="-298450" lvl="0" marL="457200" rtl="0" algn="l">
              <a:lnSpc>
                <a:spcPct val="100000"/>
              </a:lnSpc>
              <a:spcBef>
                <a:spcPts val="0"/>
              </a:spcBef>
              <a:spcAft>
                <a:spcPts val="0"/>
              </a:spcAft>
              <a:buSzPts val="1100"/>
              <a:buChar char="●"/>
            </a:pPr>
            <a:r>
              <a:rPr lang="en-US"/>
              <a:t>Responsible for strategy and roadmap and investments in customer identity at Ping. </a:t>
            </a:r>
            <a:endParaRPr/>
          </a:p>
          <a:p>
            <a:pPr indent="-298450" lvl="0" marL="457200" rtl="0" algn="l">
              <a:lnSpc>
                <a:spcPct val="100000"/>
              </a:lnSpc>
              <a:spcBef>
                <a:spcPts val="0"/>
              </a:spcBef>
              <a:spcAft>
                <a:spcPts val="0"/>
              </a:spcAft>
              <a:buSzPts val="1100"/>
              <a:buChar char="●"/>
            </a:pPr>
            <a:r>
              <a:rPr lang="en-US"/>
              <a:t>Today we are going to focus the new and emerging Agentic Channel and how this is both an opportunity and a threat for organizations.   </a:t>
            </a:r>
            <a:endParaRPr/>
          </a:p>
          <a:p>
            <a:pPr indent="-298450" lvl="0" marL="457200" rtl="0" algn="l">
              <a:lnSpc>
                <a:spcPct val="100000"/>
              </a:lnSpc>
              <a:spcBef>
                <a:spcPts val="0"/>
              </a:spcBef>
              <a:spcAft>
                <a:spcPts val="0"/>
              </a:spcAft>
              <a:buSzPts val="1100"/>
              <a:buChar char="●"/>
            </a:pPr>
            <a:r>
              <a:rPr lang="en-US"/>
              <a:t>We will talk about the types of agents and how both customer experience and the internet itself its evolving due to the emergence of agentic channel. </a:t>
            </a:r>
            <a:endParaRPr/>
          </a:p>
          <a:p>
            <a:pPr indent="-298450" lvl="0" marL="457200" rtl="0" algn="l">
              <a:lnSpc>
                <a:spcPct val="100000"/>
              </a:lnSpc>
              <a:spcBef>
                <a:spcPts val="0"/>
              </a:spcBef>
              <a:spcAft>
                <a:spcPts val="0"/>
              </a:spcAft>
              <a:buSzPts val="1100"/>
              <a:buChar char="●"/>
            </a:pPr>
            <a:r>
              <a:rPr lang="en-US"/>
              <a:t>We will also talk about some best practices.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7:notes"/>
          <p:cNvSpPr/>
          <p:nvPr>
            <p:ph idx="2" type="sldImg"/>
          </p:nvPr>
        </p:nvSpPr>
        <p:spPr>
          <a:xfrm>
            <a:off x="380903"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1" name="Google Shape;65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US"/>
              <a:t>So let’s dissect this vacation journey example a little further as it relates to customer experience.  </a:t>
            </a:r>
            <a:endParaRPr/>
          </a:p>
          <a:p>
            <a:pPr indent="-298450" lvl="0" marL="457200" rtl="0" algn="l">
              <a:lnSpc>
                <a:spcPct val="115000"/>
              </a:lnSpc>
              <a:spcBef>
                <a:spcPts val="0"/>
              </a:spcBef>
              <a:spcAft>
                <a:spcPts val="0"/>
              </a:spcAft>
              <a:buSzPts val="1100"/>
              <a:buChar char="●"/>
            </a:pPr>
            <a:r>
              <a:rPr lang="en-US"/>
              <a:t>When we take a step back, all the efforts to improve experience have largely been done within corporate silo’s.</a:t>
            </a:r>
            <a:endParaRPr/>
          </a:p>
          <a:p>
            <a:pPr indent="-298450" lvl="0" marL="457200" rtl="0" algn="l">
              <a:lnSpc>
                <a:spcPct val="115000"/>
              </a:lnSpc>
              <a:spcBef>
                <a:spcPts val="0"/>
              </a:spcBef>
              <a:spcAft>
                <a:spcPts val="0"/>
              </a:spcAft>
              <a:buSzPts val="1100"/>
              <a:buChar char="●"/>
            </a:pPr>
            <a:r>
              <a:rPr lang="en-US"/>
              <a:t>What I mean by that is that each organization, is optimizing their own customer experience within their own channels.</a:t>
            </a:r>
            <a:endParaRPr/>
          </a:p>
          <a:p>
            <a:pPr indent="-298450" lvl="0" marL="457200" rtl="0" algn="l">
              <a:lnSpc>
                <a:spcPct val="115000"/>
              </a:lnSpc>
              <a:spcBef>
                <a:spcPts val="0"/>
              </a:spcBef>
              <a:spcAft>
                <a:spcPts val="0"/>
              </a:spcAft>
              <a:buSzPts val="1100"/>
              <a:buChar char="●"/>
            </a:pPr>
            <a:r>
              <a:rPr lang="en-US"/>
              <a:t>If I only had to work with one organization as a consumer, that would be fantastic. </a:t>
            </a:r>
            <a:endParaRPr/>
          </a:p>
          <a:p>
            <a:pPr indent="-298450" lvl="0" marL="457200" rtl="0" algn="l">
              <a:lnSpc>
                <a:spcPct val="115000"/>
              </a:lnSpc>
              <a:spcBef>
                <a:spcPts val="0"/>
              </a:spcBef>
              <a:spcAft>
                <a:spcPts val="0"/>
              </a:spcAft>
              <a:buSzPts val="1100"/>
              <a:buChar char="●"/>
            </a:pPr>
            <a:r>
              <a:rPr lang="en-US"/>
              <a:t>But the reality is that to complete any 1 customer journey - let’s say the one here on screen you need to interact across many apps, and many channels within those apps.</a:t>
            </a:r>
            <a:endParaRPr/>
          </a:p>
          <a:p>
            <a:pPr indent="-298450" lvl="0" marL="457200" rtl="0" algn="l">
              <a:lnSpc>
                <a:spcPct val="115000"/>
              </a:lnSpc>
              <a:spcBef>
                <a:spcPts val="0"/>
              </a:spcBef>
              <a:spcAft>
                <a:spcPts val="0"/>
              </a:spcAft>
              <a:buSzPts val="1100"/>
              <a:buChar char="●"/>
            </a:pPr>
            <a:r>
              <a:rPr lang="en-US"/>
              <a:t>Lets talk through this example.  The first phase of my vacation travel journey Is inspiration. </a:t>
            </a:r>
            <a:endParaRPr/>
          </a:p>
          <a:p>
            <a:pPr indent="-298450" lvl="0" marL="457200" rtl="0" algn="l">
              <a:lnSpc>
                <a:spcPct val="115000"/>
              </a:lnSpc>
              <a:spcBef>
                <a:spcPts val="0"/>
              </a:spcBef>
              <a:spcAft>
                <a:spcPts val="0"/>
              </a:spcAft>
              <a:buSzPts val="1100"/>
              <a:buChar char="●"/>
            </a:pPr>
            <a:r>
              <a:rPr lang="en-US"/>
              <a:t>I may gain inspiration for my trip from friends on say youtube, instagram, pintrest, etc.  Each with their own authentication and experience.</a:t>
            </a:r>
            <a:endParaRPr/>
          </a:p>
          <a:p>
            <a:pPr indent="-298450" lvl="0" marL="457200" rtl="0" algn="l">
              <a:lnSpc>
                <a:spcPct val="115000"/>
              </a:lnSpc>
              <a:spcBef>
                <a:spcPts val="0"/>
              </a:spcBef>
              <a:spcAft>
                <a:spcPts val="0"/>
              </a:spcAft>
              <a:buSzPts val="1100"/>
              <a:buChar char="●"/>
            </a:pPr>
            <a:r>
              <a:rPr lang="en-US"/>
              <a:t>Next I research my trip.  Maybe I use google, trip advisor, travel blogs etc.</a:t>
            </a:r>
            <a:endParaRPr/>
          </a:p>
          <a:p>
            <a:pPr indent="-298450" lvl="0" marL="457200" rtl="0" algn="l">
              <a:lnSpc>
                <a:spcPct val="115000"/>
              </a:lnSpc>
              <a:spcBef>
                <a:spcPts val="0"/>
              </a:spcBef>
              <a:spcAft>
                <a:spcPts val="0"/>
              </a:spcAft>
              <a:buSzPts val="1100"/>
              <a:buChar char="●"/>
            </a:pPr>
            <a:r>
              <a:rPr lang="en-US"/>
              <a:t>Then I start to shop - using Expedia, Air BnB,</a:t>
            </a:r>
            <a:endParaRPr/>
          </a:p>
          <a:p>
            <a:pPr indent="-298450" lvl="0" marL="457200" rtl="0" algn="l">
              <a:lnSpc>
                <a:spcPct val="115000"/>
              </a:lnSpc>
              <a:spcBef>
                <a:spcPts val="0"/>
              </a:spcBef>
              <a:spcAft>
                <a:spcPts val="0"/>
              </a:spcAft>
              <a:buSzPts val="1100"/>
              <a:buChar char="●"/>
            </a:pPr>
            <a:r>
              <a:rPr lang="en-US"/>
              <a:t>Then I begin to prepare for my trip - maybe it’s lounge access apps, maybe it’s my airline app.</a:t>
            </a:r>
            <a:endParaRPr/>
          </a:p>
          <a:p>
            <a:pPr indent="-298450" lvl="0" marL="457200" rtl="0" algn="l">
              <a:lnSpc>
                <a:spcPct val="115000"/>
              </a:lnSpc>
              <a:spcBef>
                <a:spcPts val="0"/>
              </a:spcBef>
              <a:spcAft>
                <a:spcPts val="0"/>
              </a:spcAft>
              <a:buSzPts val="1100"/>
              <a:buChar char="●"/>
            </a:pPr>
            <a:r>
              <a:rPr lang="en-US"/>
              <a:t>Then I take my trip, check into my hotel with my hotel app, then I review the trip on trip advisor, and I share photos from it with my friends an family.  </a:t>
            </a:r>
            <a:endParaRPr/>
          </a:p>
          <a:p>
            <a:pPr indent="-298450" lvl="0" marL="457200" rtl="0" algn="l">
              <a:lnSpc>
                <a:spcPct val="115000"/>
              </a:lnSpc>
              <a:spcBef>
                <a:spcPts val="0"/>
              </a:spcBef>
              <a:spcAft>
                <a:spcPts val="0"/>
              </a:spcAft>
              <a:buSzPts val="1100"/>
              <a:buChar char="●"/>
            </a:pPr>
            <a:r>
              <a:rPr lang="en-US"/>
              <a:t>You get the point - you are working across many many different apps here.</a:t>
            </a:r>
            <a:endParaRPr/>
          </a:p>
          <a:p>
            <a:pPr indent="-298450" lvl="0" marL="457200" rtl="0" algn="l">
              <a:lnSpc>
                <a:spcPct val="115000"/>
              </a:lnSpc>
              <a:spcBef>
                <a:spcPts val="0"/>
              </a:spcBef>
              <a:spcAft>
                <a:spcPts val="0"/>
              </a:spcAft>
              <a:buSzPts val="1100"/>
              <a:buChar char="●"/>
            </a:pPr>
            <a:r>
              <a:rPr lang="en-US"/>
              <a:t>The issue gets more complicated with each channel the apps use. </a:t>
            </a:r>
            <a:endParaRPr/>
          </a:p>
          <a:p>
            <a:pPr indent="-298450" lvl="0" marL="457200" rtl="0" algn="l">
              <a:lnSpc>
                <a:spcPct val="115000"/>
              </a:lnSpc>
              <a:spcBef>
                <a:spcPts val="0"/>
              </a:spcBef>
              <a:spcAft>
                <a:spcPts val="0"/>
              </a:spcAft>
              <a:buSzPts val="1100"/>
              <a:buChar char="●"/>
            </a:pPr>
            <a:r>
              <a:rPr lang="en-US"/>
              <a:t>For example - website, email, app, sms, even brick and mortar.   </a:t>
            </a:r>
            <a:endParaRPr/>
          </a:p>
          <a:p>
            <a:pPr indent="-298450" lvl="0" marL="457200" rtl="0" algn="l">
              <a:lnSpc>
                <a:spcPct val="115000"/>
              </a:lnSpc>
              <a:spcBef>
                <a:spcPts val="0"/>
              </a:spcBef>
              <a:spcAft>
                <a:spcPts val="0"/>
              </a:spcAft>
              <a:buSzPts val="1100"/>
              <a:buChar char="●"/>
            </a:pPr>
            <a:r>
              <a:rPr lang="en-US"/>
              <a:t>In the identity world, I am often jumping across channels maybe for an MFA, switching between my mobile device and my laptop.</a:t>
            </a:r>
            <a:endParaRPr/>
          </a:p>
          <a:p>
            <a:pPr indent="-298450" lvl="0" marL="457200" rtl="0" algn="l">
              <a:lnSpc>
                <a:spcPct val="115000"/>
              </a:lnSpc>
              <a:spcBef>
                <a:spcPts val="0"/>
              </a:spcBef>
              <a:spcAft>
                <a:spcPts val="0"/>
              </a:spcAft>
              <a:buSzPts val="1100"/>
              <a:buChar char="●"/>
            </a:pPr>
            <a:r>
              <a:rPr lang="en-US"/>
              <a:t>So in the end the proliferation of apps from many organizations, and complex use of channels across organizations, has led to an erosion of customer experience, and unwanted friction.</a:t>
            </a:r>
            <a:endParaRPr/>
          </a:p>
          <a:p>
            <a:pPr indent="-298450" lvl="0" marL="457200" rtl="0" algn="l">
              <a:lnSpc>
                <a:spcPct val="115000"/>
              </a:lnSpc>
              <a:spcBef>
                <a:spcPts val="0"/>
              </a:spcBef>
              <a:spcAft>
                <a:spcPts val="0"/>
              </a:spcAft>
              <a:buSzPts val="1100"/>
              <a:buChar char="●"/>
            </a:pPr>
            <a:r>
              <a:rPr lang="en-US"/>
              <a:t>But it also poses a generational opportunity for improvement.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8: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7" name="Google Shape;67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US"/>
              <a:t>Agentic AI will redefine the omnichannel experience by adding a new 5th channel.   </a:t>
            </a:r>
            <a:endParaRPr/>
          </a:p>
          <a:p>
            <a:pPr indent="-298450" lvl="0" marL="457200" rtl="0" algn="l">
              <a:lnSpc>
                <a:spcPct val="115000"/>
              </a:lnSpc>
              <a:spcBef>
                <a:spcPts val="0"/>
              </a:spcBef>
              <a:spcAft>
                <a:spcPts val="0"/>
              </a:spcAft>
              <a:buSzPts val="1100"/>
              <a:buChar char="●"/>
            </a:pPr>
            <a:r>
              <a:rPr lang="en-US"/>
              <a:t>And for the reasons we just discussed - collapsing other channels where appropriate, and the ability to get things done across apps and organizations and ultimately saving customers time and money - customers themselves will drive the emergence of this new channel.  </a:t>
            </a:r>
            <a:endParaRPr/>
          </a:p>
          <a:p>
            <a:pPr indent="-298450" lvl="0" marL="457200" rtl="0" algn="l">
              <a:lnSpc>
                <a:spcPct val="115000"/>
              </a:lnSpc>
              <a:spcBef>
                <a:spcPts val="0"/>
              </a:spcBef>
              <a:spcAft>
                <a:spcPts val="0"/>
              </a:spcAft>
              <a:buSzPts val="1100"/>
              <a:buChar char="●"/>
            </a:pPr>
            <a:r>
              <a:rPr lang="en-US"/>
              <a:t>That is not to say that the existing channels that we know and love will disappear - they will not.  </a:t>
            </a:r>
            <a:endParaRPr/>
          </a:p>
          <a:p>
            <a:pPr indent="-298450" lvl="0" marL="457200" rtl="0" algn="l">
              <a:lnSpc>
                <a:spcPct val="115000"/>
              </a:lnSpc>
              <a:spcBef>
                <a:spcPts val="0"/>
              </a:spcBef>
              <a:spcAft>
                <a:spcPts val="0"/>
              </a:spcAft>
              <a:buSzPts val="1100"/>
              <a:buChar char="●"/>
            </a:pPr>
            <a:r>
              <a:rPr lang="en-US"/>
              <a:t>But we do have a new channel, that has a new set of rules, that customers are beginning to adopt.  </a:t>
            </a:r>
            <a:endParaRPr/>
          </a:p>
          <a:p>
            <a:pPr indent="-298450" lvl="0" marL="457200" rtl="0" algn="l">
              <a:lnSpc>
                <a:spcPct val="115000"/>
              </a:lnSpc>
              <a:spcBef>
                <a:spcPts val="0"/>
              </a:spcBef>
              <a:spcAft>
                <a:spcPts val="0"/>
              </a:spcAft>
              <a:buSzPts val="1100"/>
              <a:buChar char="●"/>
            </a:pPr>
            <a:r>
              <a:rPr lang="en-US"/>
              <a:t>And we need to consider how this extends the omnichannel experience and also the new types of interactions that will evolve.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9: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1" name="Google Shape;71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US">
                <a:solidFill>
                  <a:schemeClr val="dk1"/>
                </a:solidFill>
              </a:rPr>
              <a:t>Let’s focus for a moment on some of the new interactions that are emerging.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The agentic channel comes with a new opportunity rebalance and optimize customer experience.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Personal Agents will interact with digital assistants like chatbots - in order to get things done.  This is where we use protocols like A2A or Agent to Agent.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Personal Agents may also need to interact with enterprise human support as an escalation path, if they cannot get things done with the digital assistant.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And of course end customers will continue to interact with digital assistants and humans.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Now though, we have a new opportunity to optimize experience across these interactions.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For example - end customers may prefer to use a personal agents for certain activities, but they may still prefer a human interaction for others.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The choice of which interaction makes the most sense is driven by the optimal customer experience across their journey.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And as in any other area where value is transacted - you need to understand the identity on both sides in order to trust those transactions.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10: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7" name="Google Shape;72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US"/>
              <a:t>We have talked a lot so far about how this revolution makes the end customers life easier.</a:t>
            </a:r>
            <a:endParaRPr/>
          </a:p>
          <a:p>
            <a:pPr indent="-298450" lvl="0" marL="457200" rtl="0" algn="l">
              <a:lnSpc>
                <a:spcPct val="115000"/>
              </a:lnSpc>
              <a:spcBef>
                <a:spcPts val="0"/>
              </a:spcBef>
              <a:spcAft>
                <a:spcPts val="0"/>
              </a:spcAft>
              <a:buSzPts val="1100"/>
              <a:buChar char="●"/>
            </a:pPr>
            <a:r>
              <a:rPr lang="en-US"/>
              <a:t>But what opportunities and threats does it pose for organizations.</a:t>
            </a:r>
            <a:endParaRPr/>
          </a:p>
          <a:p>
            <a:pPr indent="-298450" lvl="0" marL="457200" rtl="0" algn="l">
              <a:lnSpc>
                <a:spcPct val="115000"/>
              </a:lnSpc>
              <a:spcBef>
                <a:spcPts val="0"/>
              </a:spcBef>
              <a:spcAft>
                <a:spcPts val="0"/>
              </a:spcAft>
              <a:buSzPts val="1100"/>
              <a:buChar char="●"/>
            </a:pPr>
            <a:r>
              <a:rPr lang="en-US"/>
              <a:t>For one, we can improve customer experience by meeting customers where they are as they adopt the use of agents.</a:t>
            </a:r>
            <a:endParaRPr/>
          </a:p>
          <a:p>
            <a:pPr indent="-298450" lvl="0" marL="457200" rtl="0" algn="l">
              <a:lnSpc>
                <a:spcPct val="115000"/>
              </a:lnSpc>
              <a:spcBef>
                <a:spcPts val="0"/>
              </a:spcBef>
              <a:spcAft>
                <a:spcPts val="0"/>
              </a:spcAft>
              <a:buSzPts val="1100"/>
              <a:buChar char="●"/>
            </a:pPr>
            <a:r>
              <a:rPr lang="en-US"/>
              <a:t>You can differentiate by providing agents and users a safe, secure and frictionless experience.</a:t>
            </a:r>
            <a:endParaRPr/>
          </a:p>
          <a:p>
            <a:pPr indent="-298450" lvl="0" marL="457200" rtl="0" algn="l">
              <a:lnSpc>
                <a:spcPct val="115000"/>
              </a:lnSpc>
              <a:spcBef>
                <a:spcPts val="0"/>
              </a:spcBef>
              <a:spcAft>
                <a:spcPts val="0"/>
              </a:spcAft>
              <a:buSzPts val="1100"/>
              <a:buChar char="●"/>
            </a:pPr>
            <a:r>
              <a:rPr lang="en-US"/>
              <a:t>But Personal Agents do pose a threat of brand disintermediation.  </a:t>
            </a:r>
            <a:endParaRPr/>
          </a:p>
          <a:p>
            <a:pPr indent="-298450" lvl="0" marL="457200" rtl="0" algn="l">
              <a:lnSpc>
                <a:spcPct val="115000"/>
              </a:lnSpc>
              <a:spcBef>
                <a:spcPts val="0"/>
              </a:spcBef>
              <a:spcAft>
                <a:spcPts val="0"/>
              </a:spcAft>
              <a:buSzPts val="1100"/>
              <a:buChar char="●"/>
            </a:pPr>
            <a:r>
              <a:rPr lang="en-US"/>
              <a:t>If it’s only the agent that that a brand is interacting with - the brand my never get the opportunity to create a long term relationship with the ultimate human budget holder. </a:t>
            </a:r>
            <a:endParaRPr/>
          </a:p>
          <a:p>
            <a:pPr indent="-298450" lvl="0" marL="457200" rtl="0" algn="l">
              <a:lnSpc>
                <a:spcPct val="115000"/>
              </a:lnSpc>
              <a:spcBef>
                <a:spcPts val="0"/>
              </a:spcBef>
              <a:spcAft>
                <a:spcPts val="0"/>
              </a:spcAft>
              <a:buSzPts val="1100"/>
              <a:buChar char="●"/>
            </a:pPr>
            <a:r>
              <a:rPr lang="en-US"/>
              <a:t>However, by understanding establishing a relationship between a personal agents identity and its human owners identity you can bridge that gap. </a:t>
            </a:r>
            <a:endParaRPr/>
          </a:p>
          <a:p>
            <a:pPr indent="-298450" lvl="0" marL="457200" rtl="0" algn="l">
              <a:lnSpc>
                <a:spcPct val="115000"/>
              </a:lnSpc>
              <a:spcBef>
                <a:spcPts val="0"/>
              </a:spcBef>
              <a:spcAft>
                <a:spcPts val="0"/>
              </a:spcAft>
              <a:buSzPts val="1100"/>
              <a:buChar char="●"/>
            </a:pPr>
            <a:r>
              <a:rPr lang="en-US"/>
              <a:t>Brands are going to need to work even harder to establish ongoing relationships with human consumers, across the all the channels the customer are using.</a:t>
            </a:r>
            <a:endParaRPr/>
          </a:p>
          <a:p>
            <a:pPr indent="-298450" lvl="0" marL="457200" rtl="0" algn="l">
              <a:lnSpc>
                <a:spcPct val="115000"/>
              </a:lnSpc>
              <a:spcBef>
                <a:spcPts val="0"/>
              </a:spcBef>
              <a:spcAft>
                <a:spcPts val="0"/>
              </a:spcAft>
              <a:buSzPts val="1100"/>
              <a:buChar char="●"/>
            </a:pPr>
            <a:r>
              <a:rPr lang="en-US"/>
              <a:t>At the same time, agents are going to bring organizations new customers that may have never found them otherwise. </a:t>
            </a:r>
            <a:endParaRPr/>
          </a:p>
          <a:p>
            <a:pPr indent="-298450" lvl="0" marL="457200" rtl="0" algn="l">
              <a:lnSpc>
                <a:spcPct val="115000"/>
              </a:lnSpc>
              <a:spcBef>
                <a:spcPts val="0"/>
              </a:spcBef>
              <a:spcAft>
                <a:spcPts val="0"/>
              </a:spcAft>
              <a:buSzPts val="1100"/>
              <a:buChar char="●"/>
            </a:pPr>
            <a:r>
              <a:rPr lang="en-US"/>
              <a:t>For example, maybe the perfect product was on page 500 of a google search, now through an agent its #1, and a new customer is acquired. </a:t>
            </a:r>
            <a:endParaRPr/>
          </a:p>
          <a:p>
            <a:pPr indent="-298450" lvl="0" marL="457200" rtl="0" algn="l">
              <a:lnSpc>
                <a:spcPct val="115000"/>
              </a:lnSpc>
              <a:spcBef>
                <a:spcPts val="0"/>
              </a:spcBef>
              <a:spcAft>
                <a:spcPts val="0"/>
              </a:spcAft>
              <a:buSzPts val="1100"/>
              <a:buChar char="●"/>
            </a:pPr>
            <a:r>
              <a:rPr lang="en-US"/>
              <a:t>On the other side of the coin, with Agentic Chat Bots acting autonomously for example,  you can achieve efficiency in customer service that were not possible before.</a:t>
            </a:r>
            <a:endParaRPr/>
          </a:p>
          <a:p>
            <a:pPr indent="-298450" lvl="0" marL="457200" rtl="0" algn="l">
              <a:lnSpc>
                <a:spcPct val="115000"/>
              </a:lnSpc>
              <a:spcBef>
                <a:spcPts val="0"/>
              </a:spcBef>
              <a:spcAft>
                <a:spcPts val="0"/>
              </a:spcAft>
              <a:buSzPts val="1100"/>
              <a:buChar char="●"/>
            </a:pPr>
            <a:r>
              <a:rPr lang="en-US"/>
              <a:t>These enterprise agents are acting on behalf of your customers, but within your corporate boundary to get things done for your customers and access to services that only humans could before.</a:t>
            </a:r>
            <a:endParaRPr/>
          </a:p>
          <a:p>
            <a:pPr indent="-298450" lvl="0" marL="457200" rtl="0" algn="l">
              <a:lnSpc>
                <a:spcPct val="115000"/>
              </a:lnSpc>
              <a:spcBef>
                <a:spcPts val="0"/>
              </a:spcBef>
              <a:spcAft>
                <a:spcPts val="0"/>
              </a:spcAft>
              <a:buSzPts val="1100"/>
              <a:buChar char="●"/>
            </a:pPr>
            <a:r>
              <a:rPr lang="en-US"/>
              <a:t>The long story short here is that many organizations are already down this path both on the chatbot side as well as the personal agent side, and those that get there faster are going to have a competitive advantage in the market.     </a:t>
            </a:r>
            <a:endParaRPr/>
          </a:p>
          <a:p>
            <a:pPr indent="0" lvl="0" marL="12700" rtl="0" algn="l">
              <a:lnSpc>
                <a:spcPct val="115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Lets transition now to talk about Pings Approach to the Agentic space and channel. </a:t>
            </a:r>
            <a:endParaRPr/>
          </a:p>
          <a:p>
            <a:pPr indent="-298450" lvl="0" marL="457200" rtl="0" algn="l">
              <a:lnSpc>
                <a:spcPct val="100000"/>
              </a:lnSpc>
              <a:spcBef>
                <a:spcPts val="0"/>
              </a:spcBef>
              <a:spcAft>
                <a:spcPts val="0"/>
              </a:spcAft>
              <a:buSzPts val="1100"/>
              <a:buChar char="●"/>
            </a:pPr>
            <a:r>
              <a:rPr lang="en-US"/>
              <a:t>We believe the goal is to both enable and secure agents cross the identity lifecycle.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 name="Google Shape;74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lang="en-US"/>
              <a:t>When we think about </a:t>
            </a:r>
            <a:r>
              <a:rPr lang="en-US" sz="1100">
                <a:latin typeface="Arial"/>
                <a:ea typeface="Arial"/>
                <a:cs typeface="Arial"/>
                <a:sym typeface="Arial"/>
              </a:rPr>
              <a:t>identity for AI and </a:t>
            </a:r>
            <a:r>
              <a:rPr lang="en-US"/>
              <a:t>the requirements from </a:t>
            </a:r>
            <a:r>
              <a:rPr lang="en-US" sz="1100">
                <a:latin typeface="Arial"/>
                <a:ea typeface="Arial"/>
                <a:cs typeface="Arial"/>
                <a:sym typeface="Arial"/>
              </a:rPr>
              <a:t>feature function perspective, you're going to see some very familiar words. </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US" sz="1100">
                <a:latin typeface="Arial"/>
                <a:ea typeface="Arial"/>
                <a:cs typeface="Arial"/>
                <a:sym typeface="Arial"/>
              </a:rPr>
              <a:t>Identify, recognize, onboard, register, authenticate, authorize, life cycle, manage, govern, monitor. </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US" sz="1100">
                <a:latin typeface="Arial"/>
                <a:ea typeface="Arial"/>
                <a:cs typeface="Arial"/>
                <a:sym typeface="Arial"/>
              </a:rPr>
              <a:t>Sounds really familiar because it is. </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US" sz="1100">
                <a:latin typeface="Arial"/>
                <a:ea typeface="Arial"/>
                <a:cs typeface="Arial"/>
                <a:sym typeface="Arial"/>
              </a:rPr>
              <a:t>In fact</a:t>
            </a:r>
            <a:r>
              <a:rPr lang="en-US"/>
              <a:t> </a:t>
            </a:r>
            <a:r>
              <a:rPr lang="en-US" sz="1100">
                <a:latin typeface="Arial"/>
                <a:ea typeface="Arial"/>
                <a:cs typeface="Arial"/>
                <a:sym typeface="Arial"/>
              </a:rPr>
              <a:t>when you think about AI agents, they're just another identity type, just like a workforce identity or an employee identity, just like a customer identity, just like a partner identity. </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US" sz="1100">
                <a:latin typeface="Arial"/>
                <a:ea typeface="Arial"/>
                <a:cs typeface="Arial"/>
                <a:sym typeface="Arial"/>
              </a:rPr>
              <a:t>It's just another type of identity with some uni</a:t>
            </a:r>
            <a:r>
              <a:rPr lang="en-US"/>
              <a:t>que aspects</a:t>
            </a:r>
            <a:r>
              <a:rPr lang="en-US" sz="1100">
                <a:latin typeface="Arial"/>
                <a:ea typeface="Arial"/>
                <a:cs typeface="Arial"/>
                <a:sym typeface="Arial"/>
              </a:rPr>
              <a:t> that we need to manage. </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US" sz="1100">
                <a:latin typeface="Arial"/>
                <a:ea typeface="Arial"/>
                <a:cs typeface="Arial"/>
                <a:sym typeface="Arial"/>
              </a:rPr>
              <a:t>And so </a:t>
            </a:r>
            <a:r>
              <a:rPr lang="en-US"/>
              <a:t>many of the</a:t>
            </a:r>
            <a:r>
              <a:rPr lang="en-US" sz="1100">
                <a:latin typeface="Arial"/>
                <a:ea typeface="Arial"/>
                <a:cs typeface="Arial"/>
                <a:sym typeface="Arial"/>
              </a:rPr>
              <a:t> same principles that we've used historically for human identity </a:t>
            </a:r>
            <a:r>
              <a:rPr lang="en-US"/>
              <a:t>also apply to</a:t>
            </a:r>
            <a:r>
              <a:rPr lang="en-US" sz="1100">
                <a:latin typeface="Arial"/>
                <a:ea typeface="Arial"/>
                <a:cs typeface="Arial"/>
                <a:sym typeface="Arial"/>
              </a:rPr>
              <a:t> agent</a:t>
            </a:r>
            <a:r>
              <a:rPr lang="en-US"/>
              <a:t>s as does the functionality.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13: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 name="Google Shape;8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US">
                <a:solidFill>
                  <a:schemeClr val="dk1"/>
                </a:solidFill>
              </a:rPr>
              <a:t>As we begin to move into the agentic future, there are some items from an identity standpoint that we need to keep in mind.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To start, we need to be able to recognize agents.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We need to know when an agent is at our door, vs a human because they require different treatment.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And we need to be able to classify the type of agent - is it a personal agent or digital assistant or digital worker because they require different treatment.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We also, importantly, need to be able to tell the difference between a bot and an agent.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We also need to be able to provide agents with identities, and establish a relationship with their human user.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50">
                <a:solidFill>
                  <a:srgbClr val="1D1C1D"/>
                </a:solidFill>
              </a:rPr>
              <a:t>It’s important to </a:t>
            </a:r>
            <a:r>
              <a:rPr b="1" lang="en-US" sz="1150">
                <a:solidFill>
                  <a:srgbClr val="1D1C1D"/>
                </a:solidFill>
              </a:rPr>
              <a:t>use delegation and not impersonation</a:t>
            </a:r>
            <a:r>
              <a:rPr lang="en-US" sz="1150">
                <a:solidFill>
                  <a:srgbClr val="1D1C1D"/>
                </a:solidFill>
              </a:rPr>
              <a:t> for agent access.</a:t>
            </a:r>
            <a:endParaRPr sz="1150">
              <a:solidFill>
                <a:srgbClr val="1D1C1D"/>
              </a:solidFill>
            </a:endParaRPr>
          </a:p>
          <a:p>
            <a:pPr indent="-298450" lvl="1" marL="914400" rtl="0" algn="l">
              <a:lnSpc>
                <a:spcPct val="115000"/>
              </a:lnSpc>
              <a:spcBef>
                <a:spcPts val="0"/>
              </a:spcBef>
              <a:spcAft>
                <a:spcPts val="0"/>
              </a:spcAft>
              <a:buClr>
                <a:schemeClr val="dk1"/>
              </a:buClr>
              <a:buSzPts val="1100"/>
              <a:buChar char="○"/>
            </a:pPr>
            <a:r>
              <a:rPr lang="en-US" sz="1150">
                <a:solidFill>
                  <a:srgbClr val="1D1C1D"/>
                </a:solidFill>
              </a:rPr>
              <a:t>So for example an agent shouldn't be leveraging a user's credentials to log in to things directly.</a:t>
            </a:r>
            <a:endParaRPr sz="1150">
              <a:solidFill>
                <a:srgbClr val="1D1C1D"/>
              </a:solidFill>
            </a:endParaRPr>
          </a:p>
          <a:p>
            <a:pPr indent="-298450" lvl="1" marL="914400" rtl="0" algn="l">
              <a:lnSpc>
                <a:spcPct val="115000"/>
              </a:lnSpc>
              <a:spcBef>
                <a:spcPts val="0"/>
              </a:spcBef>
              <a:spcAft>
                <a:spcPts val="0"/>
              </a:spcAft>
              <a:buClr>
                <a:schemeClr val="dk1"/>
              </a:buClr>
              <a:buSzPts val="1100"/>
              <a:buChar char="○"/>
            </a:pPr>
            <a:r>
              <a:rPr lang="en-US" sz="1150">
                <a:solidFill>
                  <a:srgbClr val="1D1C1D"/>
                </a:solidFill>
              </a:rPr>
              <a:t>We need to make sure that it either has its own credentials or it’s acting on behalf of a user.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Otherwise it can be dangerous from a security, monitoring and logging standpoint.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Authorization of agent activity is critical to enforce least privilege scoping down what an agent can do, and what it can access. </a:t>
            </a:r>
            <a:endParaRPr sz="1150">
              <a:solidFill>
                <a:srgbClr val="1D1C1D"/>
              </a:solidFill>
              <a:highlight>
                <a:srgbClr val="F8F8F8"/>
              </a:highlight>
            </a:endParaRPr>
          </a:p>
          <a:p>
            <a:pPr indent="-298450" lvl="1" marL="914400" rtl="0" algn="l">
              <a:lnSpc>
                <a:spcPct val="115000"/>
              </a:lnSpc>
              <a:spcBef>
                <a:spcPts val="0"/>
              </a:spcBef>
              <a:spcAft>
                <a:spcPts val="0"/>
              </a:spcAft>
              <a:buClr>
                <a:schemeClr val="dk1"/>
              </a:buClr>
              <a:buSzPts val="1100"/>
              <a:buChar char="○"/>
            </a:pPr>
            <a:r>
              <a:rPr lang="en-US" sz="1150">
                <a:solidFill>
                  <a:srgbClr val="1D1C1D"/>
                </a:solidFill>
              </a:rPr>
              <a:t>This might be accomplished through OAuth consent where the end user can decide the entitlements to delegate to an agent</a:t>
            </a:r>
            <a:endParaRPr sz="1150">
              <a:solidFill>
                <a:srgbClr val="1D1C1D"/>
              </a:solidFill>
            </a:endParaRPr>
          </a:p>
          <a:p>
            <a:pPr indent="-298450" lvl="1" marL="914400" rtl="0" algn="l">
              <a:lnSpc>
                <a:spcPct val="115000"/>
              </a:lnSpc>
              <a:spcBef>
                <a:spcPts val="0"/>
              </a:spcBef>
              <a:spcAft>
                <a:spcPts val="0"/>
              </a:spcAft>
              <a:buClr>
                <a:schemeClr val="dk1"/>
              </a:buClr>
              <a:buSzPts val="1100"/>
              <a:buChar char="○"/>
            </a:pPr>
            <a:r>
              <a:rPr lang="en-US" sz="1150">
                <a:solidFill>
                  <a:srgbClr val="1D1C1D"/>
                </a:solidFill>
              </a:rPr>
              <a:t>Or it might be through just in time governance where an agent is granted a certain set of entitlements and when it needs more it might request more from its supervisor.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Different agents will have different permissions and consents based on their human owners preferences, or what they are allowed to do within the corporate boundary.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And finally, they should reach out to their human owners for consent and approval for certain tasks like a high value transaction.</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All of agent behavior and relationship with human needs to be logged and auditable</a:t>
            </a:r>
            <a:endParaRPr>
              <a:solidFill>
                <a:schemeClr val="dk1"/>
              </a:solidFill>
            </a:endParaRPr>
          </a:p>
          <a:p>
            <a:pPr indent="0" lvl="0" marL="0" rtl="0" algn="l">
              <a:lnSpc>
                <a:spcPct val="115000"/>
              </a:lnSpc>
              <a:spcBef>
                <a:spcPts val="0"/>
              </a:spcBef>
              <a:spcAft>
                <a:spcPts val="0"/>
              </a:spcAft>
              <a:buSzPts val="1100"/>
              <a:buNone/>
            </a:pPr>
            <a:r>
              <a:t/>
            </a:r>
            <a:endParaRPr sz="1150">
              <a:solidFill>
                <a:srgbClr val="1D1C1D"/>
              </a:solidFill>
              <a:highlight>
                <a:srgbClr val="F8F8F8"/>
              </a:highlight>
            </a:endParaRPr>
          </a:p>
          <a:p>
            <a:pPr indent="0" lvl="0" marL="0" rtl="0" algn="l">
              <a:lnSpc>
                <a:spcPct val="115000"/>
              </a:lnSpc>
              <a:spcBef>
                <a:spcPts val="0"/>
              </a:spcBef>
              <a:spcAft>
                <a:spcPts val="0"/>
              </a:spcAft>
              <a:buSzPts val="1100"/>
              <a:buNone/>
            </a:pPr>
            <a:r>
              <a:t/>
            </a:r>
            <a:endParaRPr sz="1150">
              <a:solidFill>
                <a:srgbClr val="1D1C1D"/>
              </a:solidFill>
              <a:highlight>
                <a:srgbClr val="F8F8F8"/>
              </a:highlight>
            </a:endParaRPr>
          </a:p>
          <a:p>
            <a:pPr indent="0" lvl="0" marL="0" rtl="0" algn="l">
              <a:lnSpc>
                <a:spcPct val="115000"/>
              </a:lnSpc>
              <a:spcBef>
                <a:spcPts val="0"/>
              </a:spcBef>
              <a:spcAft>
                <a:spcPts val="0"/>
              </a:spcAft>
              <a:buSzPts val="1100"/>
              <a:buNone/>
            </a:pPr>
            <a:r>
              <a:t/>
            </a:r>
            <a:endParaRPr sz="1150">
              <a:solidFill>
                <a:srgbClr val="1D1C1D"/>
              </a:solidFill>
              <a:highlight>
                <a:srgbClr val="F8F8F8"/>
              </a:highlight>
            </a:endParaRPr>
          </a:p>
          <a:p>
            <a:pPr indent="0" lvl="0" marL="0" rtl="0" algn="l">
              <a:lnSpc>
                <a:spcPct val="115000"/>
              </a:lnSpc>
              <a:spcBef>
                <a:spcPts val="0"/>
              </a:spcBef>
              <a:spcAft>
                <a:spcPts val="0"/>
              </a:spcAft>
              <a:buSzPts val="1100"/>
              <a:buNone/>
            </a:pPr>
            <a:r>
              <a:t/>
            </a:r>
            <a:endParaRPr sz="1150">
              <a:solidFill>
                <a:srgbClr val="1D1C1D"/>
              </a:solidFill>
              <a:highlight>
                <a:srgbClr val="F8F8F8"/>
              </a:highlight>
            </a:endParaRPr>
          </a:p>
          <a:p>
            <a:pPr indent="0" lvl="0" marL="0" rtl="0" algn="l">
              <a:lnSpc>
                <a:spcPct val="115000"/>
              </a:lnSpc>
              <a:spcBef>
                <a:spcPts val="0"/>
              </a:spcBef>
              <a:spcAft>
                <a:spcPts val="0"/>
              </a:spcAft>
              <a:buSzPts val="1100"/>
              <a:buNone/>
            </a:pPr>
            <a:r>
              <a:t/>
            </a:r>
            <a:endParaRPr sz="1150">
              <a:solidFill>
                <a:srgbClr val="1D1C1D"/>
              </a:solidFill>
              <a:highlight>
                <a:srgbClr val="F8F8F8"/>
              </a:highlight>
            </a:endParaRPr>
          </a:p>
          <a:p>
            <a:pPr indent="0" lvl="0" marL="0" rtl="0" algn="l">
              <a:lnSpc>
                <a:spcPct val="115000"/>
              </a:lnSpc>
              <a:spcBef>
                <a:spcPts val="0"/>
              </a:spcBef>
              <a:spcAft>
                <a:spcPts val="0"/>
              </a:spcAft>
              <a:buSzPts val="1100"/>
              <a:buNone/>
            </a:pPr>
            <a:r>
              <a:t/>
            </a:r>
            <a:endParaRPr sz="1150">
              <a:solidFill>
                <a:srgbClr val="1D1C1D"/>
              </a:solidFill>
              <a:highlight>
                <a:srgbClr val="F8F8F8"/>
              </a:highlight>
            </a:endParaRPr>
          </a:p>
          <a:p>
            <a:pPr indent="0" lvl="0" marL="0" rtl="0" algn="l">
              <a:lnSpc>
                <a:spcPct val="115000"/>
              </a:lnSpc>
              <a:spcBef>
                <a:spcPts val="0"/>
              </a:spcBef>
              <a:spcAft>
                <a:spcPts val="0"/>
              </a:spcAft>
              <a:buSzPts val="1100"/>
              <a:buNone/>
            </a:pPr>
            <a:r>
              <a:t/>
            </a:r>
            <a:endParaRPr sz="1150">
              <a:solidFill>
                <a:srgbClr val="1D1C1D"/>
              </a:solidFill>
              <a:highlight>
                <a:srgbClr val="F8F8F8"/>
              </a:highlight>
            </a:endParaRPr>
          </a:p>
          <a:p>
            <a:pPr indent="0" lvl="0" marL="0" rtl="0" algn="l">
              <a:lnSpc>
                <a:spcPct val="115000"/>
              </a:lnSpc>
              <a:spcBef>
                <a:spcPts val="0"/>
              </a:spcBef>
              <a:spcAft>
                <a:spcPts val="0"/>
              </a:spcAft>
              <a:buSzPts val="1100"/>
              <a:buNone/>
            </a:pPr>
            <a:r>
              <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First of all, you have to </a:t>
            </a:r>
            <a:r>
              <a:rPr b="1" lang="en-US" sz="1150">
                <a:solidFill>
                  <a:srgbClr val="1D1C1D"/>
                </a:solidFill>
                <a:highlight>
                  <a:srgbClr val="F8F8F8"/>
                </a:highlight>
              </a:rPr>
              <a:t>know your agents</a:t>
            </a:r>
            <a:r>
              <a:rPr lang="en-US" sz="1150">
                <a:solidFill>
                  <a:srgbClr val="1D1C1D"/>
                </a:solidFill>
                <a:highlight>
                  <a:srgbClr val="F8F8F8"/>
                </a:highlight>
              </a:rPr>
              <a:t>. You have to be able to identify and classify them.</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People keep mixing and matching between the notion of personal agents and digital assistants.</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It's really important that we can differentiate what we're dealing with because you have to handle them in different ways.</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For managed agents inside the organization, they should be assigned supervisors or sponsors that govern what they do and what they can access.</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You can think of this a bit like a supervisor and an intern.  </a:t>
            </a:r>
            <a:r>
              <a:rPr b="1" lang="en-US" sz="1150">
                <a:solidFill>
                  <a:srgbClr val="1D1C1D"/>
                </a:solidFill>
                <a:highlight>
                  <a:srgbClr val="F8F8F8"/>
                </a:highlight>
              </a:rPr>
              <a:t>We have to ensure that the intern has access to the right things.</a:t>
            </a:r>
            <a:endParaRPr b="1"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b="1" lang="en-US" sz="1150">
                <a:solidFill>
                  <a:srgbClr val="1D1C1D"/>
                </a:solidFill>
                <a:highlight>
                  <a:srgbClr val="F8F8F8"/>
                </a:highlight>
              </a:rPr>
              <a:t>Detecting agents </a:t>
            </a:r>
            <a:r>
              <a:rPr lang="en-US" sz="1150">
                <a:solidFill>
                  <a:srgbClr val="1D1C1D"/>
                </a:solidFill>
                <a:highlight>
                  <a:srgbClr val="F8F8F8"/>
                </a:highlight>
              </a:rPr>
              <a:t>is important. We need to be able to identify when a session is agentic.</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We need to </a:t>
            </a:r>
            <a:r>
              <a:rPr b="1" lang="en-US" sz="1150">
                <a:solidFill>
                  <a:srgbClr val="1D1C1D"/>
                </a:solidFill>
                <a:highlight>
                  <a:srgbClr val="F8F8F8"/>
                </a:highlight>
              </a:rPr>
              <a:t>use delegation and not impersonation</a:t>
            </a:r>
            <a:r>
              <a:rPr lang="en-US" sz="1150">
                <a:solidFill>
                  <a:srgbClr val="1D1C1D"/>
                </a:solidFill>
                <a:highlight>
                  <a:srgbClr val="F8F8F8"/>
                </a:highlight>
              </a:rPr>
              <a:t> when an agent accesses things.</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So for example an agent shouldn't be leveraging a user's credentials to log in to things directly.</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We need to make sure that it either has its own credentials or it’s acting on behalf of a user.</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We need to </a:t>
            </a:r>
            <a:r>
              <a:rPr b="1" lang="en-US" sz="1150">
                <a:solidFill>
                  <a:srgbClr val="1D1C1D"/>
                </a:solidFill>
                <a:highlight>
                  <a:srgbClr val="F8F8F8"/>
                </a:highlight>
              </a:rPr>
              <a:t>Enforce least privilege</a:t>
            </a:r>
            <a:r>
              <a:rPr lang="en-US" sz="1150">
                <a:solidFill>
                  <a:srgbClr val="1D1C1D"/>
                </a:solidFill>
                <a:highlight>
                  <a:srgbClr val="F8F8F8"/>
                </a:highlight>
              </a:rPr>
              <a:t>, scoping down what that agent can do and what what it can access.</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This might be through OAuth consent where the end user can decide the entitlements to delegate to an agent</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US" sz="1150">
                <a:solidFill>
                  <a:srgbClr val="1D1C1D"/>
                </a:solidFill>
                <a:highlight>
                  <a:srgbClr val="F8F8F8"/>
                </a:highlight>
              </a:rPr>
              <a:t>Or it might be through just in time governance where an agent is granted a certain set of entitlements and when it needs more it might request more from its supervisor.</a:t>
            </a:r>
            <a:endParaRPr sz="1150">
              <a:solidFill>
                <a:srgbClr val="1D1C1D"/>
              </a:solidFill>
              <a:highlight>
                <a:srgbClr val="F8F8F8"/>
              </a:highlight>
            </a:endParaRPr>
          </a:p>
          <a:p>
            <a:pPr indent="0" lvl="0" marL="0" rtl="0" algn="l">
              <a:lnSpc>
                <a:spcPct val="115000"/>
              </a:lnSpc>
              <a:spcBef>
                <a:spcPts val="0"/>
              </a:spcBef>
              <a:spcAft>
                <a:spcPts val="0"/>
              </a:spcAft>
              <a:buSzPts val="1100"/>
              <a:buNone/>
            </a:pPr>
            <a:r>
              <a:rPr lang="en-US" sz="1150">
                <a:solidFill>
                  <a:srgbClr val="1D1C1D"/>
                </a:solidFill>
                <a:highlight>
                  <a:srgbClr val="F8F8F8"/>
                </a:highlight>
              </a:rPr>
              <a:t>Then lastly, </a:t>
            </a:r>
            <a:r>
              <a:rPr b="1" lang="en-US" sz="1150">
                <a:solidFill>
                  <a:srgbClr val="1D1C1D"/>
                </a:solidFill>
                <a:highlight>
                  <a:srgbClr val="F8F8F8"/>
                </a:highlight>
              </a:rPr>
              <a:t>human in the loop.  </a:t>
            </a:r>
            <a:r>
              <a:rPr lang="en-US" sz="1150">
                <a:solidFill>
                  <a:srgbClr val="1D1C1D"/>
                </a:solidFill>
                <a:highlight>
                  <a:srgbClr val="F8F8F8"/>
                </a:highlight>
              </a:rPr>
              <a:t>This is a way of ensuring that a human is notified if the agent plans to do a sensitive operation and ensures it asks for permission to proceed.</a:t>
            </a:r>
            <a:endParaRPr/>
          </a:p>
          <a:p>
            <a:pPr indent="0" lvl="0" marL="0" rtl="0" algn="l">
              <a:lnSpc>
                <a:spcPct val="115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p1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To sum it up, if we take as step back, the phases of the agent identity journey can be related to the customer journey. </a:t>
            </a:r>
            <a:endParaRPr/>
          </a:p>
          <a:p>
            <a:pPr indent="-298450" lvl="0" marL="457200" rtl="0" algn="l">
              <a:lnSpc>
                <a:spcPct val="100000"/>
              </a:lnSpc>
              <a:spcBef>
                <a:spcPts val="0"/>
              </a:spcBef>
              <a:spcAft>
                <a:spcPts val="0"/>
              </a:spcAft>
              <a:buSzPts val="1100"/>
              <a:buChar char="●"/>
            </a:pPr>
            <a:r>
              <a:rPr lang="en-US"/>
              <a:t>We need to identity and recognize agents so we can give them proper treatment.  </a:t>
            </a:r>
            <a:endParaRPr/>
          </a:p>
          <a:p>
            <a:pPr indent="-298450" lvl="0" marL="457200" rtl="0" algn="l">
              <a:lnSpc>
                <a:spcPct val="100000"/>
              </a:lnSpc>
              <a:spcBef>
                <a:spcPts val="0"/>
              </a:spcBef>
              <a:spcAft>
                <a:spcPts val="0"/>
              </a:spcAft>
              <a:buSzPts val="1100"/>
              <a:buChar char="●"/>
            </a:pPr>
            <a:r>
              <a:rPr lang="en-US"/>
              <a:t>We need to on board and register the agent along with their human association. </a:t>
            </a:r>
            <a:endParaRPr/>
          </a:p>
          <a:p>
            <a:pPr indent="-298450" lvl="0" marL="457200" rtl="0" algn="l">
              <a:lnSpc>
                <a:spcPct val="100000"/>
              </a:lnSpc>
              <a:spcBef>
                <a:spcPts val="0"/>
              </a:spcBef>
              <a:spcAft>
                <a:spcPts val="0"/>
              </a:spcAft>
              <a:buSzPts val="1100"/>
              <a:buChar char="●"/>
            </a:pPr>
            <a:r>
              <a:rPr lang="en-US"/>
              <a:t>Manage their lifecycle, Authenticate and authorize then, govern them and monitor.  </a:t>
            </a:r>
            <a:endParaRPr/>
          </a:p>
        </p:txBody>
      </p:sp>
      <p:sp>
        <p:nvSpPr>
          <p:cNvPr id="879" name="Google Shape;879;p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acc8790e81_0_2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2" name="Google Shape;912;g3acc8790e81_0_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And finally to summarize, we have been focused more on the agentic channel in this presentation, but we at ping are over all focused these 3 key areas .</a:t>
            </a:r>
            <a:endParaRPr/>
          </a:p>
          <a:p>
            <a:pPr indent="-298450" lvl="0" marL="457200" rtl="0" algn="l">
              <a:lnSpc>
                <a:spcPct val="100000"/>
              </a:lnSpc>
              <a:spcBef>
                <a:spcPts val="0"/>
              </a:spcBef>
              <a:spcAft>
                <a:spcPts val="0"/>
              </a:spcAft>
              <a:buSzPts val="1100"/>
              <a:buChar char="●"/>
            </a:pPr>
            <a:r>
              <a:rPr lang="en-US"/>
              <a:t>Agentic channel, Autonomous Workforce and helping to project against adversarial AI.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We are really excited about the direction of identity and to work with you along this journey whether its customers, workforce, partners, agents, digital credentials, ATO or any of your key challenges. </a:t>
            </a:r>
            <a:endParaRPr/>
          </a:p>
          <a:p>
            <a:pPr indent="-298450" lvl="0" marL="457200" rtl="0" algn="l">
              <a:lnSpc>
                <a:spcPct val="100000"/>
              </a:lnSpc>
              <a:spcBef>
                <a:spcPts val="0"/>
              </a:spcBef>
              <a:spcAft>
                <a:spcPts val="0"/>
              </a:spcAft>
              <a:buSzPts val="1100"/>
              <a:buChar char="●"/>
            </a:pPr>
            <a:r>
              <a:rPr lang="en-US"/>
              <a:t>Please stop by our booth.</a:t>
            </a:r>
            <a:endParaRPr/>
          </a:p>
          <a:p>
            <a:pPr indent="-298450" lvl="0" marL="457200" rtl="0" algn="l">
              <a:lnSpc>
                <a:spcPct val="100000"/>
              </a:lnSpc>
              <a:spcBef>
                <a:spcPts val="0"/>
              </a:spcBef>
              <a:spcAft>
                <a:spcPts val="0"/>
              </a:spcAft>
              <a:buSzPts val="1100"/>
              <a:buChar char="●"/>
            </a:pPr>
            <a:r>
              <a:rPr lang="en-US"/>
              <a:t>Thanks again. </a:t>
            </a:r>
            <a:endParaRPr/>
          </a:p>
          <a:p>
            <a:pPr indent="0" lvl="0" marL="0" rtl="0" algn="l">
              <a:lnSpc>
                <a:spcPct val="100000"/>
              </a:lnSpc>
              <a:spcBef>
                <a:spcPts val="0"/>
              </a:spcBef>
              <a:spcAft>
                <a:spcPts val="0"/>
              </a:spcAft>
              <a:buSzPts val="1100"/>
              <a:buNone/>
            </a:pPr>
            <a:r>
              <a:t/>
            </a:r>
            <a:endParaRPr/>
          </a:p>
        </p:txBody>
      </p:sp>
      <p:sp>
        <p:nvSpPr>
          <p:cNvPr id="926" name="Google Shape;926;p4: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We have been in a very rapid evolution of AI Based technology since the break through of chat GTP in 2022, and then the arrival of chat GTP Operator and others in early 2025.  </a:t>
            </a:r>
            <a:endParaRPr/>
          </a:p>
          <a:p>
            <a:pPr indent="-298450" lvl="0" marL="457200" rtl="0" algn="l">
              <a:lnSpc>
                <a:spcPct val="100000"/>
              </a:lnSpc>
              <a:spcBef>
                <a:spcPts val="0"/>
              </a:spcBef>
              <a:spcAft>
                <a:spcPts val="0"/>
              </a:spcAft>
              <a:buSzPts val="1100"/>
              <a:buChar char="●"/>
            </a:pPr>
            <a:r>
              <a:rPr lang="en-US"/>
              <a:t>Subsequently we have had announcements around ACP - agent commerce protocol, UCP, TAP and others that handle Agent AI to Merchant interactions. </a:t>
            </a:r>
            <a:endParaRPr/>
          </a:p>
          <a:p>
            <a:pPr indent="-298450" lvl="0" marL="457200" rtl="0" algn="l">
              <a:lnSpc>
                <a:spcPct val="100000"/>
              </a:lnSpc>
              <a:spcBef>
                <a:spcPts val="0"/>
              </a:spcBef>
              <a:spcAft>
                <a:spcPts val="0"/>
              </a:spcAft>
              <a:buSzPts val="1100"/>
              <a:buChar char="●"/>
            </a:pPr>
            <a:r>
              <a:rPr lang="en-US"/>
              <a:t>Make no mistake about it, we are moving into a world where consumers are being represented by their AI Agents, or AI agents acting on their behalf like chat GTP Operator. </a:t>
            </a:r>
            <a:endParaRPr/>
          </a:p>
          <a:p>
            <a:pPr indent="-298450" lvl="0" marL="457200" rtl="0" algn="l">
              <a:lnSpc>
                <a:spcPct val="100000"/>
              </a:lnSpc>
              <a:spcBef>
                <a:spcPts val="0"/>
              </a:spcBef>
              <a:spcAft>
                <a:spcPts val="0"/>
              </a:spcAft>
              <a:buSzPts val="1100"/>
              <a:buChar char="●"/>
            </a:pPr>
            <a:r>
              <a:rPr lang="en-US"/>
              <a:t>In this world, consumers can add a layer of intelligence and ease of use to their experiences and save time. </a:t>
            </a:r>
            <a:endParaRPr/>
          </a:p>
          <a:p>
            <a:pPr indent="-298450" lvl="0" marL="457200" rtl="0" algn="l">
              <a:lnSpc>
                <a:spcPct val="100000"/>
              </a:lnSpc>
              <a:spcBef>
                <a:spcPts val="0"/>
              </a:spcBef>
              <a:spcAft>
                <a:spcPts val="0"/>
              </a:spcAft>
              <a:buSzPts val="1100"/>
              <a:buChar char="●"/>
            </a:pPr>
            <a:r>
              <a:rPr lang="en-US"/>
              <a:t>And in this future your next multi million dollar customer - may actually be an AI agent, acting on behalf of a consumer.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16: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5" name="Google Shape;9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The emergence of the Agentic AI market is poised to grow quickly.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And its scale magnitude may be larger than the historical arrival of ecommerce itself.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Essentially doubling in value every 2 years.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When we look at this from a search standpoint - LLM’s are already having an impact on search volumes.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Adoption is happening rapidly now, and it is going to continue to accelerate.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This has significant implications for both business and technology.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sz="1200">
                <a:solidFill>
                  <a:schemeClr val="dk1"/>
                </a:solidFill>
              </a:rPr>
              <a:t>—-------</a:t>
            </a:r>
            <a:endParaRPr sz="1200">
              <a:solidFill>
                <a:schemeClr val="dk1"/>
              </a:solidFill>
            </a:endParaRPr>
          </a:p>
          <a:p>
            <a:pPr indent="0" lvl="0" marL="0" rtl="0" algn="l">
              <a:lnSpc>
                <a:spcPct val="100000"/>
              </a:lnSpc>
              <a:spcBef>
                <a:spcPts val="0"/>
              </a:spcBef>
              <a:spcAft>
                <a:spcPts val="0"/>
              </a:spcAft>
              <a:buSzPts val="1100"/>
              <a:buNone/>
            </a:pPr>
            <a:r>
              <a:rPr lang="en-US" sz="1200">
                <a:solidFill>
                  <a:schemeClr val="dk1"/>
                </a:solidFill>
              </a:rPr>
              <a:t>Source: </a:t>
            </a:r>
            <a:r>
              <a:rPr lang="en-US" sz="1200" u="sng">
                <a:solidFill>
                  <a:schemeClr val="hlink"/>
                </a:solidFill>
                <a:hlinkClick r:id="rId2"/>
              </a:rPr>
              <a:t>https://www.mordorintelligence.com/industry-reports/agentic-ai-market</a:t>
            </a:r>
            <a:r>
              <a:rPr lang="en-US" sz="1200">
                <a:solidFill>
                  <a:schemeClr val="dk1"/>
                </a:solidFill>
              </a:rPr>
              <a:t> </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acc8790e81_0_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g3acc8790e81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There are two sides to every coin.  </a:t>
            </a:r>
            <a:endParaRPr/>
          </a:p>
          <a:p>
            <a:pPr indent="-298450" lvl="0" marL="457200" rtl="0" algn="l">
              <a:lnSpc>
                <a:spcPct val="100000"/>
              </a:lnSpc>
              <a:spcBef>
                <a:spcPts val="0"/>
              </a:spcBef>
              <a:spcAft>
                <a:spcPts val="0"/>
              </a:spcAft>
              <a:buSzPts val="1100"/>
              <a:buChar char="●"/>
            </a:pPr>
            <a:r>
              <a:rPr lang="en-US"/>
              <a:t>AI Agents applied to Commerce are about the emergence of a new channel, about new ways to manage and maintain relationships with customers. </a:t>
            </a:r>
            <a:endParaRPr/>
          </a:p>
          <a:p>
            <a:pPr indent="-298450" lvl="0" marL="457200" rtl="0" algn="l">
              <a:lnSpc>
                <a:spcPct val="100000"/>
              </a:lnSpc>
              <a:spcBef>
                <a:spcPts val="0"/>
              </a:spcBef>
              <a:spcAft>
                <a:spcPts val="0"/>
              </a:spcAft>
              <a:buSzPts val="1100"/>
              <a:buChar char="●"/>
            </a:pPr>
            <a:r>
              <a:rPr lang="en-US"/>
              <a:t>It’s also about agentic experience and the decisions agents will make based on inputs from you, to determine if they make a purchase from you or someone else. </a:t>
            </a:r>
            <a:endParaRPr/>
          </a:p>
          <a:p>
            <a:pPr indent="-298450" lvl="0" marL="457200" rtl="0" algn="l">
              <a:lnSpc>
                <a:spcPct val="100000"/>
              </a:lnSpc>
              <a:spcBef>
                <a:spcPts val="0"/>
              </a:spcBef>
              <a:spcAft>
                <a:spcPts val="0"/>
              </a:spcAft>
              <a:buSzPts val="1100"/>
              <a:buChar char="●"/>
            </a:pPr>
            <a:r>
              <a:rPr lang="en-US"/>
              <a:t>On the other side, there is Risk.   Understanding who is liable, governing agents, authorizing them carefully are all important.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acc8790e81_0_516:notes"/>
          <p:cNvSpPr/>
          <p:nvPr>
            <p:ph idx="2" type="sldImg"/>
          </p:nvPr>
        </p:nvSpPr>
        <p:spPr>
          <a:xfrm>
            <a:off x="381000" y="685800"/>
            <a:ext cx="6097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g3acc8790e81_0_5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To get smart, AI Agents need interactivity.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There are a number of immediate identity related challenges</a:t>
            </a:r>
            <a:endParaRPr/>
          </a:p>
          <a:p>
            <a:pPr indent="-298450" lvl="0" marL="457200" rtl="0" algn="l">
              <a:lnSpc>
                <a:spcPct val="100000"/>
              </a:lnSpc>
              <a:spcBef>
                <a:spcPts val="0"/>
              </a:spcBef>
              <a:spcAft>
                <a:spcPts val="0"/>
              </a:spcAft>
              <a:buSzPts val="1100"/>
              <a:buChar char="●"/>
            </a:pPr>
            <a:r>
              <a:rPr lang="en-US"/>
              <a:t>How does a user appropriately </a:t>
            </a:r>
            <a:r>
              <a:rPr b="1" lang="en-US"/>
              <a:t>delegate</a:t>
            </a:r>
            <a:r>
              <a:rPr lang="en-US"/>
              <a:t> their permissions to an agent?</a:t>
            </a:r>
            <a:endParaRPr/>
          </a:p>
          <a:p>
            <a:pPr indent="-298450" lvl="0" marL="457200" rtl="0" algn="l">
              <a:lnSpc>
                <a:spcPct val="100000"/>
              </a:lnSpc>
              <a:spcBef>
                <a:spcPts val="0"/>
              </a:spcBef>
              <a:spcAft>
                <a:spcPts val="0"/>
              </a:spcAft>
              <a:buSzPts val="1100"/>
              <a:buChar char="●"/>
            </a:pPr>
            <a:r>
              <a:rPr lang="en-US"/>
              <a:t>How does we </a:t>
            </a:r>
            <a:r>
              <a:rPr b="1" lang="en-US"/>
              <a:t>represent an agent identity</a:t>
            </a:r>
            <a:r>
              <a:rPr lang="en-US"/>
              <a:t> in our IAM systems?</a:t>
            </a:r>
            <a:endParaRPr/>
          </a:p>
          <a:p>
            <a:pPr indent="-298450" lvl="0" marL="457200" rtl="0" algn="l">
              <a:lnSpc>
                <a:spcPct val="100000"/>
              </a:lnSpc>
              <a:spcBef>
                <a:spcPts val="0"/>
              </a:spcBef>
              <a:spcAft>
                <a:spcPts val="0"/>
              </a:spcAft>
              <a:buSzPts val="1100"/>
              <a:buChar char="●"/>
            </a:pPr>
            <a:r>
              <a:rPr lang="en-US"/>
              <a:t>How do we </a:t>
            </a:r>
            <a:r>
              <a:rPr b="1" lang="en-US"/>
              <a:t>handle authentication and authorization</a:t>
            </a:r>
            <a:r>
              <a:rPr lang="en-US"/>
              <a:t> of this agent against different forms of services; primarily APIs, but they could be interacting with a range of things: DBs, websites, other agents</a:t>
            </a:r>
            <a:endParaRPr/>
          </a:p>
          <a:p>
            <a:pPr indent="-298450" lvl="0" marL="457200" rtl="0" algn="l">
              <a:lnSpc>
                <a:spcPct val="100000"/>
              </a:lnSpc>
              <a:spcBef>
                <a:spcPts val="0"/>
              </a:spcBef>
              <a:spcAft>
                <a:spcPts val="0"/>
              </a:spcAft>
              <a:buSzPts val="1100"/>
              <a:buChar char="●"/>
            </a:pPr>
            <a:r>
              <a:rPr lang="en-US"/>
              <a:t>When we’re delegating authority to these agents, how do we introduce </a:t>
            </a:r>
            <a:r>
              <a:rPr b="1" lang="en-US"/>
              <a:t>approvals mechanisms</a:t>
            </a:r>
            <a:r>
              <a:rPr lang="en-US"/>
              <a:t> to ensure that humans are appropriately involved for sensitive actions.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And I’m not going into details here, but you’re going to hear about things like MCP - Model Context Protocol - and A2A - Agent to Agent - which are standardizing how agents can interact with services.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acc8790e81_0_724:notes"/>
          <p:cNvSpPr/>
          <p:nvPr>
            <p:ph idx="2" type="sldImg"/>
          </p:nvPr>
        </p:nvSpPr>
        <p:spPr>
          <a:xfrm>
            <a:off x="381000" y="685800"/>
            <a:ext cx="6097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g3acc8790e81_0_7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Ping as well as the industry as a whole is working on paradigms to understand the boundaries in which these agents are acting in order to help define the use cases where identity and security controls can be put in place.</a:t>
            </a:r>
            <a:br>
              <a:rPr b="0" lang="en-US"/>
            </a:br>
            <a:r>
              <a:rPr b="0" i="0" lang="en-US" u="none" strike="noStrike">
                <a:solidFill>
                  <a:srgbClr val="000000"/>
                </a:solidFill>
                <a:latin typeface="Arial"/>
                <a:ea typeface="Arial"/>
                <a:cs typeface="Arial"/>
                <a:sym typeface="Arial"/>
              </a:rPr>
              <a:t>Some of those boundaries include:</a:t>
            </a:r>
            <a:endParaRPr/>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How to handle ownership, whether the enterprise is deploying and operating the agent or the user is bringing their own.</a:t>
            </a:r>
            <a:endParaRPr b="0"/>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How to address when an agent is interacting directly via APIs and MCP servers or a computer-using-agent interacting through a computer’s web browser as an example.</a:t>
            </a:r>
            <a:endParaRPr b="0"/>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How the authentication and authorization is handled when a user is guiding and supervising the agent or when the agent is acting on its own.</a:t>
            </a:r>
            <a:endParaRPr b="0"/>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How to manage and gain visibility of the identities of agents and their relationships with users.</a:t>
            </a:r>
            <a:endParaRPr b="0"/>
          </a:p>
          <a:p>
            <a:pPr indent="0" lvl="0" marL="0" rtl="0" algn="l">
              <a:lnSpc>
                <a:spcPct val="100000"/>
              </a:lnSpc>
              <a:spcBef>
                <a:spcPts val="0"/>
              </a:spcBef>
              <a:spcAft>
                <a:spcPts val="0"/>
              </a:spcAft>
              <a:buSzPts val="1100"/>
              <a:buNone/>
            </a:pPr>
            <a:br>
              <a:rPr lang="en-US"/>
            </a:b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5: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At ping, we break down the types of agents into 3 major categories.  </a:t>
            </a:r>
            <a:endParaRPr/>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The </a:t>
            </a:r>
            <a:r>
              <a:rPr b="1" i="0" lang="en-US" u="none" strike="noStrike">
                <a:solidFill>
                  <a:srgbClr val="000000"/>
                </a:solidFill>
              </a:rPr>
              <a:t>personal agent,</a:t>
            </a:r>
            <a:r>
              <a:rPr b="0" i="0" lang="en-US" u="none" strike="noStrike">
                <a:solidFill>
                  <a:srgbClr val="000000"/>
                </a:solidFill>
                <a:latin typeface="Arial"/>
                <a:ea typeface="Arial"/>
                <a:cs typeface="Arial"/>
                <a:sym typeface="Arial"/>
              </a:rPr>
              <a:t> especially within the context of consumer facing use cases, is really a new channel that can provide tremendous opportunities for a company. </a:t>
            </a:r>
            <a:endParaRPr b="0" i="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The user may be leveraging a shopping agent, a travel agent, or an investment agent that the enterprise doesn’t manage and is bringing the intent and preferences of the user to the door.  </a:t>
            </a:r>
            <a:endParaRPr b="0" i="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This lack of control drives some specific problems that need to be addressed.  </a:t>
            </a:r>
            <a:endParaRPr b="0" i="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This is akin to enterprises not being able to control what mobile device, operating system, or browser that is being used to interact with them.</a:t>
            </a:r>
            <a:endParaRPr b="0"/>
          </a:p>
          <a:p>
            <a:pPr indent="-298450" lvl="0" marL="457200" rtl="0" algn="l">
              <a:lnSpc>
                <a:spcPct val="100000"/>
              </a:lnSpc>
              <a:spcBef>
                <a:spcPts val="0"/>
              </a:spcBef>
              <a:spcAft>
                <a:spcPts val="0"/>
              </a:spcAft>
              <a:buSzPts val="1100"/>
              <a:buChar char="●"/>
            </a:pPr>
            <a:r>
              <a:rPr b="1" i="0" lang="en-US" u="none" strike="noStrike">
                <a:solidFill>
                  <a:srgbClr val="000000"/>
                </a:solidFill>
              </a:rPr>
              <a:t>Digital assistants </a:t>
            </a:r>
            <a:r>
              <a:rPr b="0" i="0" lang="en-US" u="none" strike="noStrike">
                <a:solidFill>
                  <a:srgbClr val="000000"/>
                </a:solidFill>
                <a:latin typeface="Arial"/>
                <a:ea typeface="Arial"/>
                <a:cs typeface="Arial"/>
                <a:sym typeface="Arial"/>
              </a:rPr>
              <a:t>can be thought of as a sort of front-line worker that is managed by the enterprise.  </a:t>
            </a:r>
            <a:endParaRPr b="0" i="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They can be both customer facing and deployed for the workforce.  </a:t>
            </a:r>
            <a:endParaRPr/>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They are often within the context of a chat or dialogue type of interface embedded in a website or application.  </a:t>
            </a:r>
            <a:endParaRPr b="0" i="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They are mostly acting on behalf of a user</a:t>
            </a:r>
            <a:r>
              <a:rPr lang="en-US"/>
              <a:t>.</a:t>
            </a:r>
            <a:endParaRPr b="0"/>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We find that many organizations are creating and deploying these digital assistants embedded within their products to assist their end users to drive more successful outcomes and engagement. </a:t>
            </a:r>
            <a:endParaRPr b="0" i="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These digital assistants are accessing underlying systems more and more with or without all the controls in place.  </a:t>
            </a:r>
            <a:endParaRPr b="0"/>
          </a:p>
          <a:p>
            <a:pPr indent="-298450" lvl="0" marL="457200" rtl="0" algn="l">
              <a:lnSpc>
                <a:spcPct val="100000"/>
              </a:lnSpc>
              <a:spcBef>
                <a:spcPts val="0"/>
              </a:spcBef>
              <a:spcAft>
                <a:spcPts val="0"/>
              </a:spcAft>
              <a:buSzPts val="1100"/>
              <a:buChar char="●"/>
            </a:pPr>
            <a:r>
              <a:rPr b="1" i="0" lang="en-US" u="none" strike="noStrike">
                <a:solidFill>
                  <a:srgbClr val="000000"/>
                </a:solidFill>
              </a:rPr>
              <a:t>Digital workers</a:t>
            </a:r>
            <a:r>
              <a:rPr b="0" i="0" lang="en-US" u="none" strike="noStrike">
                <a:solidFill>
                  <a:srgbClr val="000000"/>
                </a:solidFill>
                <a:latin typeface="Arial"/>
                <a:ea typeface="Arial"/>
                <a:cs typeface="Arial"/>
                <a:sym typeface="Arial"/>
              </a:rPr>
              <a:t> are more autonomous, which doesn’t mean they are not interacting with users, but will require </a:t>
            </a:r>
            <a:r>
              <a:rPr lang="en-US"/>
              <a:t>their own sets </a:t>
            </a:r>
            <a:r>
              <a:rPr b="0" i="0" lang="en-US" u="none" strike="noStrike">
                <a:solidFill>
                  <a:srgbClr val="000000"/>
                </a:solidFill>
                <a:latin typeface="Arial"/>
                <a:ea typeface="Arial"/>
                <a:cs typeface="Arial"/>
                <a:sym typeface="Arial"/>
              </a:rPr>
              <a:t>privileges. </a:t>
            </a:r>
            <a:endParaRPr b="0" i="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000000"/>
                </a:solidFill>
                <a:latin typeface="Arial"/>
                <a:ea typeface="Arial"/>
                <a:cs typeface="Arial"/>
                <a:sym typeface="Arial"/>
              </a:rPr>
              <a:t>Enterprises are </a:t>
            </a:r>
            <a:r>
              <a:rPr lang="en-US"/>
              <a:t>looking to</a:t>
            </a:r>
            <a:r>
              <a:rPr b="0" i="0" lang="en-US" u="none" strike="noStrike">
                <a:solidFill>
                  <a:srgbClr val="000000"/>
                </a:solidFill>
                <a:latin typeface="Arial"/>
                <a:ea typeface="Arial"/>
                <a:cs typeface="Arial"/>
                <a:sym typeface="Arial"/>
              </a:rPr>
              <a:t> understand how to manage the lifecycle of an agent, monitor wh</a:t>
            </a:r>
            <a:r>
              <a:rPr lang="en-US"/>
              <a:t>ich</a:t>
            </a:r>
            <a:r>
              <a:rPr b="0" i="0" lang="en-US" u="none" strike="noStrike">
                <a:solidFill>
                  <a:srgbClr val="000000"/>
                </a:solidFill>
                <a:latin typeface="Arial"/>
                <a:ea typeface="Arial"/>
                <a:cs typeface="Arial"/>
                <a:sym typeface="Arial"/>
              </a:rPr>
              <a:t> agents are deployed, how </a:t>
            </a:r>
            <a:r>
              <a:rPr lang="en-US"/>
              <a:t>they are acting,</a:t>
            </a:r>
            <a:r>
              <a:rPr b="0" i="0" lang="en-US" u="none" strike="noStrike">
                <a:solidFill>
                  <a:srgbClr val="000000"/>
                </a:solidFill>
                <a:latin typeface="Arial"/>
                <a:ea typeface="Arial"/>
                <a:cs typeface="Arial"/>
                <a:sym typeface="Arial"/>
              </a:rPr>
              <a:t> and govern what they have access to.</a:t>
            </a:r>
            <a:endParaRPr b="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6:notes"/>
          <p:cNvSpPr/>
          <p:nvPr>
            <p:ph idx="2" type="sldImg"/>
          </p:nvPr>
        </p:nvSpPr>
        <p:spPr>
          <a:xfrm>
            <a:off x="381000" y="685800"/>
            <a:ext cx="6097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US"/>
              <a:t>There are two primary types of agents in a consumer world.</a:t>
            </a:r>
            <a:endParaRPr/>
          </a:p>
          <a:p>
            <a:pPr indent="-298450" lvl="0" marL="457200" rtl="0" algn="l">
              <a:lnSpc>
                <a:spcPct val="115000"/>
              </a:lnSpc>
              <a:spcBef>
                <a:spcPts val="0"/>
              </a:spcBef>
              <a:spcAft>
                <a:spcPts val="0"/>
              </a:spcAft>
              <a:buSzPts val="1100"/>
              <a:buChar char="●"/>
            </a:pPr>
            <a:r>
              <a:rPr lang="en-US"/>
              <a:t>Personal Agents  that might be Chat GTP Operator for example, and Customer Facing Agents like digital assistants - that might operate on a customers behalf  fueled by an LLM and empowered to act on the back end via MCP for example.  </a:t>
            </a:r>
            <a:endParaRPr/>
          </a:p>
          <a:p>
            <a:pPr indent="-298450" lvl="0" marL="457200" rtl="0" algn="l">
              <a:lnSpc>
                <a:spcPct val="115000"/>
              </a:lnSpc>
              <a:spcBef>
                <a:spcPts val="0"/>
              </a:spcBef>
              <a:spcAft>
                <a:spcPts val="0"/>
              </a:spcAft>
              <a:buSzPts val="1100"/>
              <a:buChar char="●"/>
            </a:pPr>
            <a:r>
              <a:rPr lang="en-US"/>
              <a:t>Today we will focus on these two types of agents and their interactions from an identity standpoint.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acc8790e81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3acc8790e81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These consumer facing and personal agents are shifting the UI of the internet. </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The UI of the internet is changing by shifting from static, human-navigated pages toward dynamic, AI-powered, and immersive experiences.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Artificial intelligence </a:t>
            </a:r>
            <a:r>
              <a:rPr lang="en-US"/>
              <a:t>is driving </a:t>
            </a:r>
            <a:r>
              <a:rPr b="0" i="0" lang="en-US" sz="1100" u="none" cap="none" strike="noStrike">
                <a:solidFill>
                  <a:srgbClr val="000000"/>
                </a:solidFill>
                <a:latin typeface="Arial"/>
                <a:ea typeface="Arial"/>
                <a:cs typeface="Arial"/>
                <a:sym typeface="Arial"/>
              </a:rPr>
              <a:t>these changes, making interfaces more conversational, personalized, and seamlessly integrated</a:t>
            </a:r>
            <a:r>
              <a:rPr lang="en-US"/>
              <a:t>.</a:t>
            </a:r>
            <a:endParaRPr/>
          </a:p>
          <a:p>
            <a:pPr indent="-298450" lvl="0" marL="457200" rtl="0" algn="l">
              <a:lnSpc>
                <a:spcPct val="100000"/>
              </a:lnSpc>
              <a:spcBef>
                <a:spcPts val="0"/>
              </a:spcBef>
              <a:spcAft>
                <a:spcPts val="0"/>
              </a:spcAft>
              <a:buSzPts val="1100"/>
              <a:buChar char="●"/>
            </a:pPr>
            <a:r>
              <a:rPr lang="en-US"/>
              <a:t>Historically users would search based on terms and dig through results of human created content. </a:t>
            </a:r>
            <a:endParaRPr/>
          </a:p>
          <a:p>
            <a:pPr indent="-298450" lvl="0" marL="457200" rtl="0" algn="l">
              <a:lnSpc>
                <a:spcPct val="100000"/>
              </a:lnSpc>
              <a:spcBef>
                <a:spcPts val="0"/>
              </a:spcBef>
              <a:spcAft>
                <a:spcPts val="0"/>
              </a:spcAft>
              <a:buSzPts val="1100"/>
              <a:buChar char="●"/>
            </a:pPr>
            <a:r>
              <a:rPr lang="en-US"/>
              <a:t>This has now moved to answer engines - where information is searched and considensed and summarized by LLM’s with much more precision.</a:t>
            </a:r>
            <a:endParaRPr/>
          </a:p>
          <a:p>
            <a:pPr indent="-298450" lvl="0" marL="457200" rtl="0" algn="l">
              <a:lnSpc>
                <a:spcPct val="100000"/>
              </a:lnSpc>
              <a:spcBef>
                <a:spcPts val="0"/>
              </a:spcBef>
              <a:spcAft>
                <a:spcPts val="0"/>
              </a:spcAft>
              <a:buSzPts val="1100"/>
              <a:buChar char="●"/>
            </a:pPr>
            <a:r>
              <a:rPr lang="en-US"/>
              <a:t>And its changing the ways users interact - they can now be much more specific about what exactly they are looking for, and get much more precise results. </a:t>
            </a:r>
            <a:endParaRPr/>
          </a:p>
          <a:p>
            <a:pPr indent="-298450" lvl="0" marL="457200" rtl="0" algn="l">
              <a:lnSpc>
                <a:spcPct val="100000"/>
              </a:lnSpc>
              <a:spcBef>
                <a:spcPts val="0"/>
              </a:spcBef>
              <a:spcAft>
                <a:spcPts val="0"/>
              </a:spcAft>
              <a:buSzPts val="1100"/>
              <a:buChar char="●"/>
            </a:pPr>
            <a:r>
              <a:rPr lang="en-US"/>
              <a:t>Now, we are moving towards Outcome Engines - where intent leads directly to action. </a:t>
            </a:r>
            <a:endParaRPr/>
          </a:p>
          <a:p>
            <a:pPr indent="-298450" lvl="0" marL="457200" rtl="0" algn="l">
              <a:lnSpc>
                <a:spcPct val="100000"/>
              </a:lnSpc>
              <a:spcBef>
                <a:spcPts val="0"/>
              </a:spcBef>
              <a:spcAft>
                <a:spcPts val="0"/>
              </a:spcAft>
              <a:buSzPts val="1100"/>
              <a:buChar char="●"/>
            </a:pPr>
            <a:r>
              <a:rPr lang="en-US"/>
              <a:t>For example, I am searching for a vacation destination, but what is my real end goal?  My real goal is to book a vacation of my dreams as seamlessly and as easily as possible. </a:t>
            </a:r>
            <a:endParaRPr/>
          </a:p>
          <a:p>
            <a:pPr indent="-298450" lvl="0" marL="457200" rtl="0" algn="l">
              <a:lnSpc>
                <a:spcPct val="100000"/>
              </a:lnSpc>
              <a:spcBef>
                <a:spcPts val="0"/>
              </a:spcBef>
              <a:spcAft>
                <a:spcPts val="0"/>
              </a:spcAft>
              <a:buSzPts val="1100"/>
              <a:buChar char="●"/>
            </a:pPr>
            <a:r>
              <a:rPr lang="en-US"/>
              <a:t>And this is the part that Agentic ultimately enables and where the internet is moving towards.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 Id="rId3"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png"/><Relationship Id="rId3" Type="http://schemas.openxmlformats.org/officeDocument/2006/relationships/image" Target="../media/image2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 Id="rId3"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Light B">
  <p:cSld name="Body Background - Light B">
    <p:spTree>
      <p:nvGrpSpPr>
        <p:cNvPr id="9" name="Shape 9"/>
        <p:cNvGrpSpPr/>
        <p:nvPr/>
      </p:nvGrpSpPr>
      <p:grpSpPr>
        <a:xfrm>
          <a:off x="0" y="0"/>
          <a:ext cx="0" cy="0"/>
          <a:chOff x="0" y="0"/>
          <a:chExt cx="0" cy="0"/>
        </a:xfrm>
      </p:grpSpPr>
      <p:pic>
        <p:nvPicPr>
          <p:cNvPr id="10" name="Google Shape;10;p18" title="YOUniverse2025- logo - black.png"/>
          <p:cNvPicPr preferRelativeResize="0"/>
          <p:nvPr/>
        </p:nvPicPr>
        <p:blipFill rotWithShape="1">
          <a:blip r:embed="rId2">
            <a:alphaModFix amt="19000"/>
          </a:blip>
          <a:srcRect b="0" l="0" r="0" t="0"/>
          <a:stretch/>
        </p:blipFill>
        <p:spPr>
          <a:xfrm>
            <a:off x="20752929" y="11767933"/>
            <a:ext cx="3083797" cy="14483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2024-DarkBlue-Bars">
  <p:cSld name="Body-2024-DarkBlue-Bars">
    <p:spTree>
      <p:nvGrpSpPr>
        <p:cNvPr id="43" name="Shape 43"/>
        <p:cNvGrpSpPr/>
        <p:nvPr/>
      </p:nvGrpSpPr>
      <p:grpSpPr>
        <a:xfrm>
          <a:off x="0" y="0"/>
          <a:ext cx="0" cy="0"/>
          <a:chOff x="0" y="0"/>
          <a:chExt cx="0" cy="0"/>
        </a:xfrm>
      </p:grpSpPr>
      <p:sp>
        <p:nvSpPr>
          <p:cNvPr id="44" name="Google Shape;44;p28"/>
          <p:cNvSpPr txBox="1"/>
          <p:nvPr>
            <p:ph type="title"/>
          </p:nvPr>
        </p:nvSpPr>
        <p:spPr>
          <a:xfrm>
            <a:off x="2996179" y="4237128"/>
            <a:ext cx="16326126" cy="41704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3700"/>
              <a:buFont typeface="Montserrat"/>
              <a:buNone/>
              <a:defRPr b="1" i="0" sz="9867" u="none" cap="none" strike="noStrike">
                <a:solidFill>
                  <a:schemeClr val="lt1"/>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9pPr>
          </a:lstStyle>
          <a:p/>
        </p:txBody>
      </p:sp>
      <p:sp>
        <p:nvSpPr>
          <p:cNvPr id="45" name="Google Shape;45;p28"/>
          <p:cNvSpPr txBox="1"/>
          <p:nvPr>
            <p:ph idx="1" type="body"/>
          </p:nvPr>
        </p:nvSpPr>
        <p:spPr>
          <a:xfrm>
            <a:off x="2995563" y="8801467"/>
            <a:ext cx="14569897" cy="4368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867"/>
              </a:spcBef>
              <a:spcAft>
                <a:spcPts val="0"/>
              </a:spcAft>
              <a:buClr>
                <a:schemeClr val="accent1"/>
              </a:buClr>
              <a:buSzPts val="1300"/>
              <a:buFont typeface="Arial"/>
              <a:buNone/>
              <a:defRPr b="1" i="0" sz="3466" u="none" cap="none" strike="noStrike">
                <a:solidFill>
                  <a:schemeClr val="accent1"/>
                </a:solidFill>
                <a:latin typeface="Montserrat"/>
                <a:ea typeface="Montserrat"/>
                <a:cs typeface="Montserrat"/>
                <a:sym typeface="Montserrat"/>
              </a:defRPr>
            </a:lvl1pPr>
            <a:lvl2pPr indent="-228600" lvl="1" marL="914400" marR="0" algn="l">
              <a:lnSpc>
                <a:spcPct val="90000"/>
              </a:lnSpc>
              <a:spcBef>
                <a:spcPts val="1067"/>
              </a:spcBef>
              <a:spcAft>
                <a:spcPts val="0"/>
              </a:spcAft>
              <a:buClr>
                <a:schemeClr val="dk1"/>
              </a:buClr>
              <a:buSzPts val="1800"/>
              <a:buFont typeface="Arial"/>
              <a:buNone/>
              <a:defRPr b="0" i="0" sz="4800" u="none" cap="none" strike="noStrike">
                <a:solidFill>
                  <a:schemeClr val="dk1"/>
                </a:solidFill>
                <a:latin typeface="Calibri"/>
                <a:ea typeface="Calibri"/>
                <a:cs typeface="Calibri"/>
                <a:sym typeface="Calibri"/>
              </a:defRPr>
            </a:lvl2pPr>
            <a:lvl3pPr indent="-228600" lvl="2" marL="1371600" marR="0" algn="l">
              <a:lnSpc>
                <a:spcPct val="90000"/>
              </a:lnSpc>
              <a:spcBef>
                <a:spcPts val="1067"/>
              </a:spcBef>
              <a:spcAft>
                <a:spcPts val="0"/>
              </a:spcAft>
              <a:buClr>
                <a:schemeClr val="dk1"/>
              </a:buClr>
              <a:buSzPts val="1500"/>
              <a:buFont typeface="Arial"/>
              <a:buNone/>
              <a:defRPr b="0" i="0" sz="4000" u="none" cap="none" strike="noStrike">
                <a:solidFill>
                  <a:schemeClr val="dk1"/>
                </a:solidFill>
                <a:latin typeface="Calibri"/>
                <a:ea typeface="Calibri"/>
                <a:cs typeface="Calibri"/>
                <a:sym typeface="Calibri"/>
              </a:defRPr>
            </a:lvl3pPr>
            <a:lvl4pPr indent="-228600" lvl="3" marL="1828800" marR="0" algn="l">
              <a:lnSpc>
                <a:spcPct val="90000"/>
              </a:lnSpc>
              <a:spcBef>
                <a:spcPts val="1067"/>
              </a:spcBef>
              <a:spcAft>
                <a:spcPts val="0"/>
              </a:spcAft>
              <a:buClr>
                <a:schemeClr val="dk1"/>
              </a:buClr>
              <a:buSzPts val="1300"/>
              <a:buFont typeface="Arial"/>
              <a:buNone/>
              <a:defRPr b="0" i="0" sz="3466" u="none" cap="none" strike="noStrike">
                <a:solidFill>
                  <a:schemeClr val="dk1"/>
                </a:solidFill>
                <a:latin typeface="Calibri"/>
                <a:ea typeface="Calibri"/>
                <a:cs typeface="Calibri"/>
                <a:sym typeface="Calibri"/>
              </a:defRPr>
            </a:lvl4pPr>
            <a:lvl5pPr indent="-228600" lvl="4" marL="2286000" marR="0" algn="l">
              <a:lnSpc>
                <a:spcPct val="90000"/>
              </a:lnSpc>
              <a:spcBef>
                <a:spcPts val="1067"/>
              </a:spcBef>
              <a:spcAft>
                <a:spcPts val="0"/>
              </a:spcAft>
              <a:buClr>
                <a:schemeClr val="dk1"/>
              </a:buClr>
              <a:buSzPts val="1300"/>
              <a:buFont typeface="Arial"/>
              <a:buNone/>
              <a:defRPr b="0" i="0" sz="3466" u="none" cap="none" strike="noStrike">
                <a:solidFill>
                  <a:schemeClr val="dk1"/>
                </a:solidFill>
                <a:latin typeface="Calibri"/>
                <a:ea typeface="Calibri"/>
                <a:cs typeface="Calibri"/>
                <a:sym typeface="Calibri"/>
              </a:defRPr>
            </a:lvl5pPr>
            <a:lvl6pPr indent="-311150" lvl="5" marL="2743200" marR="0" algn="l">
              <a:lnSpc>
                <a:spcPct val="90000"/>
              </a:lnSpc>
              <a:spcBef>
                <a:spcPts val="1067"/>
              </a:spcBef>
              <a:spcAft>
                <a:spcPts val="0"/>
              </a:spcAft>
              <a:buClr>
                <a:schemeClr val="dk1"/>
              </a:buClr>
              <a:buSzPts val="1300"/>
              <a:buFont typeface="Arial"/>
              <a:buChar char="•"/>
              <a:defRPr b="0" i="0" sz="3466" u="none" cap="none" strike="noStrike">
                <a:solidFill>
                  <a:schemeClr val="dk1"/>
                </a:solidFill>
                <a:latin typeface="Calibri"/>
                <a:ea typeface="Calibri"/>
                <a:cs typeface="Calibri"/>
                <a:sym typeface="Calibri"/>
              </a:defRPr>
            </a:lvl6pPr>
            <a:lvl7pPr indent="-311150" lvl="6" marL="3200400" marR="0" algn="l">
              <a:lnSpc>
                <a:spcPct val="90000"/>
              </a:lnSpc>
              <a:spcBef>
                <a:spcPts val="1067"/>
              </a:spcBef>
              <a:spcAft>
                <a:spcPts val="0"/>
              </a:spcAft>
              <a:buClr>
                <a:schemeClr val="dk1"/>
              </a:buClr>
              <a:buSzPts val="1300"/>
              <a:buFont typeface="Arial"/>
              <a:buChar char="•"/>
              <a:defRPr b="0" i="0" sz="3466" u="none" cap="none" strike="noStrike">
                <a:solidFill>
                  <a:schemeClr val="dk1"/>
                </a:solidFill>
                <a:latin typeface="Calibri"/>
                <a:ea typeface="Calibri"/>
                <a:cs typeface="Calibri"/>
                <a:sym typeface="Calibri"/>
              </a:defRPr>
            </a:lvl7pPr>
            <a:lvl8pPr indent="-311150" lvl="7" marL="3657600" marR="0" algn="l">
              <a:lnSpc>
                <a:spcPct val="90000"/>
              </a:lnSpc>
              <a:spcBef>
                <a:spcPts val="1067"/>
              </a:spcBef>
              <a:spcAft>
                <a:spcPts val="0"/>
              </a:spcAft>
              <a:buClr>
                <a:schemeClr val="dk1"/>
              </a:buClr>
              <a:buSzPts val="1300"/>
              <a:buFont typeface="Arial"/>
              <a:buChar char="•"/>
              <a:defRPr b="0" i="0" sz="3466" u="none" cap="none" strike="noStrike">
                <a:solidFill>
                  <a:schemeClr val="dk1"/>
                </a:solidFill>
                <a:latin typeface="Calibri"/>
                <a:ea typeface="Calibri"/>
                <a:cs typeface="Calibri"/>
                <a:sym typeface="Calibri"/>
              </a:defRPr>
            </a:lvl8pPr>
            <a:lvl9pPr indent="-311150" lvl="8" marL="4114800" marR="0" algn="l">
              <a:lnSpc>
                <a:spcPct val="90000"/>
              </a:lnSpc>
              <a:spcBef>
                <a:spcPts val="1067"/>
              </a:spcBef>
              <a:spcAft>
                <a:spcPts val="0"/>
              </a:spcAft>
              <a:buClr>
                <a:schemeClr val="dk1"/>
              </a:buClr>
              <a:buSzPts val="1300"/>
              <a:buFont typeface="Arial"/>
              <a:buChar char="•"/>
              <a:defRPr b="0" i="0" sz="3466"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line + Subtitle">
  <p:cSld name="2-line + Subtitle">
    <p:spTree>
      <p:nvGrpSpPr>
        <p:cNvPr id="46" name="Shape 46"/>
        <p:cNvGrpSpPr/>
        <p:nvPr/>
      </p:nvGrpSpPr>
      <p:grpSpPr>
        <a:xfrm>
          <a:off x="0" y="0"/>
          <a:ext cx="0" cy="0"/>
          <a:chOff x="0" y="0"/>
          <a:chExt cx="0" cy="0"/>
        </a:xfrm>
      </p:grpSpPr>
      <p:sp>
        <p:nvSpPr>
          <p:cNvPr id="47" name="Google Shape;47;p29"/>
          <p:cNvSpPr txBox="1"/>
          <p:nvPr>
            <p:ph idx="1" type="subTitle"/>
          </p:nvPr>
        </p:nvSpPr>
        <p:spPr>
          <a:xfrm>
            <a:off x="1109617" y="2044883"/>
            <a:ext cx="22168486" cy="492800"/>
          </a:xfrm>
          <a:prstGeom prst="rect">
            <a:avLst/>
          </a:prstGeom>
          <a:noFill/>
          <a:ln>
            <a:noFill/>
          </a:ln>
        </p:spPr>
        <p:txBody>
          <a:bodyPr anchorCtr="0" anchor="t" bIns="0" lIns="0" spcFirstLastPara="1" rIns="0" wrap="square" tIns="0">
            <a:noAutofit/>
          </a:bodyPr>
          <a:lstStyle>
            <a:lvl1pPr lvl="0" marR="0" algn="l">
              <a:lnSpc>
                <a:spcPct val="100000"/>
              </a:lnSpc>
              <a:spcBef>
                <a:spcPts val="533"/>
              </a:spcBef>
              <a:spcAft>
                <a:spcPts val="0"/>
              </a:spcAft>
              <a:buClr>
                <a:schemeClr val="accent1"/>
              </a:buClr>
              <a:buSzPts val="1200"/>
              <a:buFont typeface="Arial"/>
              <a:buNone/>
              <a:defRPr b="0" i="0" sz="3200" u="none" cap="none" strike="noStrike">
                <a:solidFill>
                  <a:schemeClr val="accent1"/>
                </a:solidFill>
                <a:latin typeface="Arial"/>
                <a:ea typeface="Arial"/>
                <a:cs typeface="Arial"/>
                <a:sym typeface="Arial"/>
              </a:defRPr>
            </a:lvl1pPr>
            <a:lvl2pPr lvl="1" marR="0" algn="ctr">
              <a:lnSpc>
                <a:spcPct val="100000"/>
              </a:lnSpc>
              <a:spcBef>
                <a:spcPts val="533"/>
              </a:spcBef>
              <a:spcAft>
                <a:spcPts val="0"/>
              </a:spcAft>
              <a:buClr>
                <a:schemeClr val="dk1"/>
              </a:buClr>
              <a:buSzPts val="1700"/>
              <a:buFont typeface="Arial"/>
              <a:buNone/>
              <a:defRPr b="0" i="0" sz="4000" u="none" cap="none" strike="noStrike">
                <a:solidFill>
                  <a:schemeClr val="dk1"/>
                </a:solidFill>
                <a:latin typeface="Calibri"/>
                <a:ea typeface="Calibri"/>
                <a:cs typeface="Calibri"/>
                <a:sym typeface="Calibri"/>
              </a:defRPr>
            </a:lvl2pPr>
            <a:lvl3pPr lvl="2" marR="0" algn="ctr">
              <a:lnSpc>
                <a:spcPct val="100000"/>
              </a:lnSpc>
              <a:spcBef>
                <a:spcPts val="533"/>
              </a:spcBef>
              <a:spcAft>
                <a:spcPts val="0"/>
              </a:spcAft>
              <a:buClr>
                <a:schemeClr val="dk1"/>
              </a:buClr>
              <a:buSzPts val="1500"/>
              <a:buFont typeface="Arial"/>
              <a:buNone/>
              <a:defRPr b="0" i="0" sz="3733" u="none" cap="none" strike="noStrike">
                <a:solidFill>
                  <a:schemeClr val="dk1"/>
                </a:solidFill>
                <a:latin typeface="Calibri"/>
                <a:ea typeface="Calibri"/>
                <a:cs typeface="Calibri"/>
                <a:sym typeface="Calibri"/>
              </a:defRPr>
            </a:lvl3pPr>
            <a:lvl4pPr lvl="3" marR="0" algn="ctr">
              <a:lnSpc>
                <a:spcPct val="100000"/>
              </a:lnSpc>
              <a:spcBef>
                <a:spcPts val="533"/>
              </a:spcBef>
              <a:spcAft>
                <a:spcPts val="0"/>
              </a:spcAft>
              <a:buClr>
                <a:schemeClr val="dk1"/>
              </a:buClr>
              <a:buSzPts val="1200"/>
              <a:buFont typeface="Arial"/>
              <a:buNone/>
              <a:defRPr b="0" i="0" sz="3200" u="none" cap="none" strike="noStrike">
                <a:solidFill>
                  <a:schemeClr val="dk1"/>
                </a:solidFill>
                <a:latin typeface="Calibri"/>
                <a:ea typeface="Calibri"/>
                <a:cs typeface="Calibri"/>
                <a:sym typeface="Calibri"/>
              </a:defRPr>
            </a:lvl4pPr>
            <a:lvl5pPr lvl="4" marR="0" algn="ctr">
              <a:lnSpc>
                <a:spcPct val="100000"/>
              </a:lnSpc>
              <a:spcBef>
                <a:spcPts val="533"/>
              </a:spcBef>
              <a:spcAft>
                <a:spcPts val="0"/>
              </a:spcAft>
              <a:buClr>
                <a:schemeClr val="dk1"/>
              </a:buClr>
              <a:buSzPts val="1200"/>
              <a:buFont typeface="Arial"/>
              <a:buNone/>
              <a:defRPr b="0" i="0" sz="3200" u="none" cap="none" strike="noStrike">
                <a:solidFill>
                  <a:schemeClr val="dk1"/>
                </a:solidFill>
                <a:latin typeface="Calibri"/>
                <a:ea typeface="Calibri"/>
                <a:cs typeface="Calibri"/>
                <a:sym typeface="Calibri"/>
              </a:defRPr>
            </a:lvl5pPr>
            <a:lvl6pPr lvl="5" marR="0" algn="ctr">
              <a:lnSpc>
                <a:spcPct val="100000"/>
              </a:lnSpc>
              <a:spcBef>
                <a:spcPts val="533"/>
              </a:spcBef>
              <a:spcAft>
                <a:spcPts val="0"/>
              </a:spcAft>
              <a:buClr>
                <a:schemeClr val="dk1"/>
              </a:buClr>
              <a:buSzPts val="1200"/>
              <a:buFont typeface="Arial"/>
              <a:buNone/>
              <a:defRPr b="0" i="0" sz="3200" u="none" cap="none" strike="noStrike">
                <a:solidFill>
                  <a:schemeClr val="dk1"/>
                </a:solidFill>
                <a:latin typeface="Calibri"/>
                <a:ea typeface="Calibri"/>
                <a:cs typeface="Calibri"/>
                <a:sym typeface="Calibri"/>
              </a:defRPr>
            </a:lvl6pPr>
            <a:lvl7pPr lvl="6" marR="0" algn="ctr">
              <a:lnSpc>
                <a:spcPct val="100000"/>
              </a:lnSpc>
              <a:spcBef>
                <a:spcPts val="533"/>
              </a:spcBef>
              <a:spcAft>
                <a:spcPts val="0"/>
              </a:spcAft>
              <a:buClr>
                <a:schemeClr val="dk1"/>
              </a:buClr>
              <a:buSzPts val="1200"/>
              <a:buFont typeface="Arial"/>
              <a:buNone/>
              <a:defRPr b="0" i="0" sz="3200" u="none" cap="none" strike="noStrike">
                <a:solidFill>
                  <a:schemeClr val="dk1"/>
                </a:solidFill>
                <a:latin typeface="Calibri"/>
                <a:ea typeface="Calibri"/>
                <a:cs typeface="Calibri"/>
                <a:sym typeface="Calibri"/>
              </a:defRPr>
            </a:lvl7pPr>
            <a:lvl8pPr lvl="7" marR="0" algn="ctr">
              <a:lnSpc>
                <a:spcPct val="100000"/>
              </a:lnSpc>
              <a:spcBef>
                <a:spcPts val="533"/>
              </a:spcBef>
              <a:spcAft>
                <a:spcPts val="0"/>
              </a:spcAft>
              <a:buClr>
                <a:schemeClr val="dk1"/>
              </a:buClr>
              <a:buSzPts val="1200"/>
              <a:buFont typeface="Arial"/>
              <a:buNone/>
              <a:defRPr b="0" i="0" sz="3200" u="none" cap="none" strike="noStrike">
                <a:solidFill>
                  <a:schemeClr val="dk1"/>
                </a:solidFill>
                <a:latin typeface="Calibri"/>
                <a:ea typeface="Calibri"/>
                <a:cs typeface="Calibri"/>
                <a:sym typeface="Calibri"/>
              </a:defRPr>
            </a:lvl8pPr>
            <a:lvl9pPr lvl="8" marR="0" algn="ctr">
              <a:lnSpc>
                <a:spcPct val="100000"/>
              </a:lnSpc>
              <a:spcBef>
                <a:spcPts val="533"/>
              </a:spcBef>
              <a:spcAft>
                <a:spcPts val="533"/>
              </a:spcAft>
              <a:buClr>
                <a:schemeClr val="dk1"/>
              </a:buClr>
              <a:buSzPts val="1200"/>
              <a:buFont typeface="Arial"/>
              <a:buNone/>
              <a:defRPr b="0" i="0" sz="3200" u="none" cap="none" strike="noStrike">
                <a:solidFill>
                  <a:schemeClr val="dk1"/>
                </a:solidFill>
                <a:latin typeface="Calibri"/>
                <a:ea typeface="Calibri"/>
                <a:cs typeface="Calibri"/>
                <a:sym typeface="Calibri"/>
              </a:defRPr>
            </a:lvl9pPr>
          </a:lstStyle>
          <a:p/>
        </p:txBody>
      </p:sp>
      <p:sp>
        <p:nvSpPr>
          <p:cNvPr id="48" name="Google Shape;48;p29"/>
          <p:cNvSpPr/>
          <p:nvPr/>
        </p:nvSpPr>
        <p:spPr>
          <a:xfrm>
            <a:off x="22627997" y="12997509"/>
            <a:ext cx="651285" cy="2776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700"/>
              <a:buFont typeface="Arial"/>
              <a:buNone/>
            </a:pPr>
            <a:fld id="{00000000-1234-1234-1234-123412341234}" type="slidenum">
              <a:rPr b="0" i="0" lang="en-US" sz="1867" u="none" cap="none" strike="noStrike">
                <a:solidFill>
                  <a:schemeClr val="dk1"/>
                </a:solidFill>
                <a:latin typeface="Arial"/>
                <a:ea typeface="Arial"/>
                <a:cs typeface="Arial"/>
                <a:sym typeface="Arial"/>
              </a:rPr>
              <a:t>‹#›</a:t>
            </a:fld>
            <a:endParaRPr b="0" i="0" sz="1867" u="none" cap="none" strike="noStrike">
              <a:solidFill>
                <a:schemeClr val="dk1"/>
              </a:solidFill>
              <a:latin typeface="Arial"/>
              <a:ea typeface="Arial"/>
              <a:cs typeface="Arial"/>
              <a:sym typeface="Arial"/>
            </a:endParaRPr>
          </a:p>
        </p:txBody>
      </p:sp>
      <p:sp>
        <p:nvSpPr>
          <p:cNvPr id="49" name="Google Shape;49;p29"/>
          <p:cNvSpPr txBox="1"/>
          <p:nvPr>
            <p:ph idx="2" type="body"/>
          </p:nvPr>
        </p:nvSpPr>
        <p:spPr>
          <a:xfrm>
            <a:off x="1109614" y="83195"/>
            <a:ext cx="7687401" cy="310341"/>
          </a:xfrm>
          <a:prstGeom prst="rect">
            <a:avLst/>
          </a:prstGeom>
          <a:noFill/>
          <a:ln>
            <a:noFill/>
          </a:ln>
        </p:spPr>
        <p:txBody>
          <a:bodyPr anchorCtr="0" anchor="t" bIns="0" lIns="0" spcFirstLastPara="1" rIns="0" wrap="square" tIns="0">
            <a:spAutoFit/>
          </a:bodyPr>
          <a:lstStyle>
            <a:lvl1pPr indent="-266700" lvl="0" marL="457200" marR="0" algn="l">
              <a:lnSpc>
                <a:spcPct val="100000"/>
              </a:lnSpc>
              <a:spcBef>
                <a:spcPts val="533"/>
              </a:spcBef>
              <a:spcAft>
                <a:spcPts val="0"/>
              </a:spcAft>
              <a:buClr>
                <a:schemeClr val="dk1"/>
              </a:buClr>
              <a:buSzPts val="600"/>
              <a:buFont typeface="Arial"/>
              <a:buChar char="●"/>
              <a:defRPr b="0" i="0" sz="1600" u="none" cap="none" strike="noStrike">
                <a:solidFill>
                  <a:schemeClr val="dk1"/>
                </a:solidFill>
                <a:latin typeface="Arial"/>
                <a:ea typeface="Arial"/>
                <a:cs typeface="Arial"/>
                <a:sym typeface="Arial"/>
              </a:defRPr>
            </a:lvl1pPr>
            <a:lvl2pPr indent="-323850" lvl="1" marL="914400" marR="0" algn="l">
              <a:lnSpc>
                <a:spcPct val="100000"/>
              </a:lnSpc>
              <a:spcBef>
                <a:spcPts val="533"/>
              </a:spcBef>
              <a:spcAft>
                <a:spcPts val="0"/>
              </a:spcAft>
              <a:buClr>
                <a:schemeClr val="dk1"/>
              </a:buClr>
              <a:buSzPts val="1500"/>
              <a:buFont typeface="Arial"/>
              <a:buChar char="○"/>
              <a:defRPr b="0" i="0" sz="2933" u="none" cap="none" strike="noStrike">
                <a:solidFill>
                  <a:schemeClr val="dk1"/>
                </a:solidFill>
                <a:latin typeface="Calibri"/>
                <a:ea typeface="Calibri"/>
                <a:cs typeface="Calibri"/>
                <a:sym typeface="Calibri"/>
              </a:defRPr>
            </a:lvl2pPr>
            <a:lvl3pPr indent="-323850" lvl="2" marL="1371600" marR="0" algn="l">
              <a:lnSpc>
                <a:spcPct val="100000"/>
              </a:lnSpc>
              <a:spcBef>
                <a:spcPts val="533"/>
              </a:spcBef>
              <a:spcAft>
                <a:spcPts val="0"/>
              </a:spcAft>
              <a:buClr>
                <a:schemeClr val="dk1"/>
              </a:buClr>
              <a:buSzPts val="1500"/>
              <a:buFont typeface="Arial"/>
              <a:buChar char="■"/>
              <a:defRPr b="0" i="0" sz="2933" u="none" cap="none" strike="noStrike">
                <a:solidFill>
                  <a:schemeClr val="dk1"/>
                </a:solidFill>
                <a:latin typeface="Calibri"/>
                <a:ea typeface="Calibri"/>
                <a:cs typeface="Calibri"/>
                <a:sym typeface="Calibri"/>
              </a:defRPr>
            </a:lvl3pPr>
            <a:lvl4pPr indent="-317500" lvl="3" marL="1828800" marR="0" algn="l">
              <a:lnSpc>
                <a:spcPct val="100000"/>
              </a:lnSpc>
              <a:spcBef>
                <a:spcPts val="533"/>
              </a:spcBef>
              <a:spcAft>
                <a:spcPts val="0"/>
              </a:spcAft>
              <a:buClr>
                <a:schemeClr val="dk1"/>
              </a:buClr>
              <a:buSzPts val="1400"/>
              <a:buFont typeface="Arial"/>
              <a:buChar char="●"/>
              <a:defRPr b="0" i="0" sz="2933" u="none" cap="none" strike="noStrike">
                <a:solidFill>
                  <a:schemeClr val="dk1"/>
                </a:solidFill>
                <a:latin typeface="Calibri"/>
                <a:ea typeface="Calibri"/>
                <a:cs typeface="Calibri"/>
                <a:sym typeface="Calibri"/>
              </a:defRPr>
            </a:lvl4pPr>
            <a:lvl5pPr indent="-317500" lvl="4" marL="2286000" marR="0" algn="l">
              <a:lnSpc>
                <a:spcPct val="100000"/>
              </a:lnSpc>
              <a:spcBef>
                <a:spcPts val="533"/>
              </a:spcBef>
              <a:spcAft>
                <a:spcPts val="0"/>
              </a:spcAft>
              <a:buClr>
                <a:schemeClr val="dk1"/>
              </a:buClr>
              <a:buSzPts val="1400"/>
              <a:buFont typeface="Arial"/>
              <a:buChar char="○"/>
              <a:defRPr b="0" i="0" sz="2933" u="none" cap="none" strike="noStrike">
                <a:solidFill>
                  <a:schemeClr val="dk1"/>
                </a:solidFill>
                <a:latin typeface="Calibri"/>
                <a:ea typeface="Calibri"/>
                <a:cs typeface="Calibri"/>
                <a:sym typeface="Calibri"/>
              </a:defRPr>
            </a:lvl5pPr>
            <a:lvl6pPr indent="-317500" lvl="5" marL="2743200" marR="0" algn="l">
              <a:lnSpc>
                <a:spcPct val="100000"/>
              </a:lnSpc>
              <a:spcBef>
                <a:spcPts val="533"/>
              </a:spcBef>
              <a:spcAft>
                <a:spcPts val="0"/>
              </a:spcAft>
              <a:buClr>
                <a:schemeClr val="dk1"/>
              </a:buClr>
              <a:buSzPts val="1400"/>
              <a:buFont typeface="Arial"/>
              <a:buChar char="■"/>
              <a:defRPr b="0" i="0" sz="2933" u="none" cap="none" strike="noStrike">
                <a:solidFill>
                  <a:schemeClr val="dk1"/>
                </a:solidFill>
                <a:latin typeface="Calibri"/>
                <a:ea typeface="Calibri"/>
                <a:cs typeface="Calibri"/>
                <a:sym typeface="Calibri"/>
              </a:defRPr>
            </a:lvl6pPr>
            <a:lvl7pPr indent="-317500" lvl="6" marL="3200400" marR="0" algn="l">
              <a:lnSpc>
                <a:spcPct val="100000"/>
              </a:lnSpc>
              <a:spcBef>
                <a:spcPts val="533"/>
              </a:spcBef>
              <a:spcAft>
                <a:spcPts val="0"/>
              </a:spcAft>
              <a:buClr>
                <a:schemeClr val="dk1"/>
              </a:buClr>
              <a:buSzPts val="1400"/>
              <a:buFont typeface="Arial"/>
              <a:buChar char="●"/>
              <a:defRPr b="0" i="0" sz="2933" u="none" cap="none" strike="noStrike">
                <a:solidFill>
                  <a:schemeClr val="dk1"/>
                </a:solidFill>
                <a:latin typeface="Calibri"/>
                <a:ea typeface="Calibri"/>
                <a:cs typeface="Calibri"/>
                <a:sym typeface="Calibri"/>
              </a:defRPr>
            </a:lvl7pPr>
            <a:lvl8pPr indent="-317500" lvl="7" marL="3657600" marR="0" algn="l">
              <a:lnSpc>
                <a:spcPct val="100000"/>
              </a:lnSpc>
              <a:spcBef>
                <a:spcPts val="533"/>
              </a:spcBef>
              <a:spcAft>
                <a:spcPts val="0"/>
              </a:spcAft>
              <a:buClr>
                <a:schemeClr val="dk1"/>
              </a:buClr>
              <a:buSzPts val="1400"/>
              <a:buFont typeface="Arial"/>
              <a:buChar char="○"/>
              <a:defRPr b="0" i="0" sz="2933" u="none" cap="none" strike="noStrike">
                <a:solidFill>
                  <a:schemeClr val="dk1"/>
                </a:solidFill>
                <a:latin typeface="Calibri"/>
                <a:ea typeface="Calibri"/>
                <a:cs typeface="Calibri"/>
                <a:sym typeface="Calibri"/>
              </a:defRPr>
            </a:lvl8pPr>
            <a:lvl9pPr indent="-317500" lvl="8" marL="4114800" marR="0" algn="l">
              <a:lnSpc>
                <a:spcPct val="100000"/>
              </a:lnSpc>
              <a:spcBef>
                <a:spcPts val="533"/>
              </a:spcBef>
              <a:spcAft>
                <a:spcPts val="533"/>
              </a:spcAft>
              <a:buClr>
                <a:schemeClr val="dk1"/>
              </a:buClr>
              <a:buSzPts val="1400"/>
              <a:buFont typeface="Arial"/>
              <a:buChar char="■"/>
              <a:defRPr b="0" i="0" sz="2933" u="none" cap="none" strike="noStrike">
                <a:solidFill>
                  <a:schemeClr val="dk1"/>
                </a:solidFill>
                <a:latin typeface="Calibri"/>
                <a:ea typeface="Calibri"/>
                <a:cs typeface="Calibri"/>
                <a:sym typeface="Calibri"/>
              </a:defRPr>
            </a:lvl9pPr>
          </a:lstStyle>
          <a:p/>
        </p:txBody>
      </p:sp>
      <p:sp>
        <p:nvSpPr>
          <p:cNvPr id="50" name="Google Shape;50;p29"/>
          <p:cNvSpPr txBox="1"/>
          <p:nvPr>
            <p:ph type="title"/>
          </p:nvPr>
        </p:nvSpPr>
        <p:spPr>
          <a:xfrm>
            <a:off x="1109617" y="344424"/>
            <a:ext cx="22168486" cy="15392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dk1"/>
              </a:buClr>
              <a:buSzPts val="1900"/>
              <a:buFont typeface="Arial"/>
              <a:buChar char="●"/>
              <a:defRPr b="0" i="0" sz="2933"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Navy">
  <p:cSld name="Body Background - Navy">
    <p:spTree>
      <p:nvGrpSpPr>
        <p:cNvPr id="55" name="Shape 55"/>
        <p:cNvGrpSpPr/>
        <p:nvPr/>
      </p:nvGrpSpPr>
      <p:grpSpPr>
        <a:xfrm>
          <a:off x="0" y="0"/>
          <a:ext cx="0" cy="0"/>
          <a:chOff x="0" y="0"/>
          <a:chExt cx="0" cy="0"/>
        </a:xfrm>
      </p:grpSpPr>
      <p:pic>
        <p:nvPicPr>
          <p:cNvPr id="56" name="Google Shape;56;g3acc8790e81_0_557"/>
          <p:cNvPicPr preferRelativeResize="0"/>
          <p:nvPr/>
        </p:nvPicPr>
        <p:blipFill rotWithShape="1">
          <a:blip r:embed="rId2">
            <a:alphaModFix/>
          </a:blip>
          <a:srcRect b="0" l="0" r="0" t="0"/>
          <a:stretch/>
        </p:blipFill>
        <p:spPr>
          <a:xfrm>
            <a:off x="22478857" y="11795001"/>
            <a:ext cx="1415880" cy="141584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Center 3">
  <p:cSld name="Lite-Center 3">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g3acc8790e81_0_547"/>
          <p:cNvSpPr txBox="1"/>
          <p:nvPr/>
        </p:nvSpPr>
        <p:spPr>
          <a:xfrm>
            <a:off x="23244987" y="12970043"/>
            <a:ext cx="769800" cy="3846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chemeClr val="accent6"/>
                </a:solidFill>
                <a:latin typeface="Montserrat Medium"/>
                <a:ea typeface="Montserrat Medium"/>
                <a:cs typeface="Montserrat Medium"/>
                <a:sym typeface="Montserrat Medium"/>
              </a:rPr>
              <a:t>‹#›</a:t>
            </a:fld>
            <a:endParaRPr b="0" i="0" sz="1900" u="none" cap="none" strike="noStrike">
              <a:solidFill>
                <a:schemeClr val="accent6"/>
              </a:solidFill>
              <a:latin typeface="Montserrat Medium"/>
              <a:ea typeface="Montserrat Medium"/>
              <a:cs typeface="Montserrat Medium"/>
              <a:sym typeface="Montserrat Medium"/>
            </a:endParaRPr>
          </a:p>
        </p:txBody>
      </p:sp>
      <p:pic>
        <p:nvPicPr>
          <p:cNvPr id="59" name="Google Shape;59;g3acc8790e81_0_547"/>
          <p:cNvPicPr preferRelativeResize="0"/>
          <p:nvPr/>
        </p:nvPicPr>
        <p:blipFill rotWithShape="1">
          <a:blip r:embed="rId3">
            <a:alphaModFix/>
          </a:blip>
          <a:srcRect b="0" l="0" r="0" t="0"/>
          <a:stretch/>
        </p:blipFill>
        <p:spPr>
          <a:xfrm>
            <a:off x="22470189" y="964315"/>
            <a:ext cx="1159353" cy="1159353"/>
          </a:xfrm>
          <a:prstGeom prst="rect">
            <a:avLst/>
          </a:prstGeom>
          <a:noFill/>
          <a:ln>
            <a:noFill/>
          </a:ln>
        </p:spPr>
      </p:pic>
      <p:sp>
        <p:nvSpPr>
          <p:cNvPr id="60" name="Google Shape;60;g3acc8790e81_0_547"/>
          <p:cNvSpPr txBox="1"/>
          <p:nvPr/>
        </p:nvSpPr>
        <p:spPr>
          <a:xfrm>
            <a:off x="3746494" y="13319976"/>
            <a:ext cx="16894200" cy="396000"/>
          </a:xfrm>
          <a:prstGeom prst="rect">
            <a:avLst/>
          </a:prstGeom>
          <a:noFill/>
          <a:ln>
            <a:noFill/>
          </a:ln>
        </p:spPr>
        <p:txBody>
          <a:bodyPr anchorCtr="0" anchor="t" bIns="45675" lIns="91400" spcFirstLastPara="1" rIns="91400" wrap="square" tIns="45675">
            <a:noAutofit/>
          </a:bodyPr>
          <a:lstStyle/>
          <a:p>
            <a:pPr indent="0" lvl="0" marL="0" marR="0" rtl="0" algn="ctr">
              <a:lnSpc>
                <a:spcPct val="100000"/>
              </a:lnSpc>
              <a:spcBef>
                <a:spcPts val="0"/>
              </a:spcBef>
              <a:spcAft>
                <a:spcPts val="0"/>
              </a:spcAft>
              <a:buClr>
                <a:srgbClr val="000000"/>
              </a:buClr>
              <a:buSzPts val="1900"/>
              <a:buFont typeface="Arial"/>
              <a:buNone/>
            </a:pPr>
            <a:r>
              <a:rPr b="0" i="0" lang="en-US" sz="1600" u="none" cap="none" strike="noStrike">
                <a:solidFill>
                  <a:srgbClr val="66747D"/>
                </a:solidFill>
                <a:latin typeface="Arial"/>
                <a:ea typeface="Arial"/>
                <a:cs typeface="Arial"/>
                <a:sym typeface="Arial"/>
              </a:rPr>
              <a:t>Confidential | Do not distribute – Copyright © 2024 Ping Identity Corporation</a:t>
            </a:r>
            <a:endParaRPr b="0" i="0" sz="3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Light B">
  <p:cSld name="Body Background - Light B">
    <p:spTree>
      <p:nvGrpSpPr>
        <p:cNvPr id="61" name="Shape 61"/>
        <p:cNvGrpSpPr/>
        <p:nvPr/>
      </p:nvGrpSpPr>
      <p:grpSpPr>
        <a:xfrm>
          <a:off x="0" y="0"/>
          <a:ext cx="0" cy="0"/>
          <a:chOff x="0" y="0"/>
          <a:chExt cx="0" cy="0"/>
        </a:xfrm>
      </p:grpSpPr>
      <p:pic>
        <p:nvPicPr>
          <p:cNvPr id="62" name="Google Shape;62;g3acc8790e81_0_551" title="YOUniverse2025- logo - black.png"/>
          <p:cNvPicPr preferRelativeResize="0"/>
          <p:nvPr/>
        </p:nvPicPr>
        <p:blipFill rotWithShape="1">
          <a:blip r:embed="rId2">
            <a:alphaModFix amt="19000"/>
          </a:blip>
          <a:srcRect b="0" l="0" r="0" t="0"/>
          <a:stretch/>
        </p:blipFill>
        <p:spPr>
          <a:xfrm>
            <a:off x="20752929" y="11767933"/>
            <a:ext cx="3083395" cy="144821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3" name="Shape 63"/>
        <p:cNvGrpSpPr/>
        <p:nvPr/>
      </p:nvGrpSpPr>
      <p:grpSpPr>
        <a:xfrm>
          <a:off x="0" y="0"/>
          <a:ext cx="0" cy="0"/>
          <a:chOff x="0" y="0"/>
          <a:chExt cx="0" cy="0"/>
        </a:xfrm>
      </p:grpSpPr>
      <p:sp>
        <p:nvSpPr>
          <p:cNvPr id="64" name="Google Shape;64;g3acc8790e81_0_553"/>
          <p:cNvSpPr txBox="1"/>
          <p:nvPr>
            <p:ph type="title"/>
          </p:nvPr>
        </p:nvSpPr>
        <p:spPr>
          <a:xfrm>
            <a:off x="1042552" y="1019600"/>
            <a:ext cx="206490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700"/>
              <a:buNone/>
              <a:defRPr b="0" i="0">
                <a:latin typeface="Montserrat"/>
                <a:ea typeface="Montserrat"/>
                <a:cs typeface="Montserrat"/>
                <a:sym typeface="Montserrat"/>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pic>
        <p:nvPicPr>
          <p:cNvPr id="65" name="Google Shape;65;g3acc8790e81_0_553"/>
          <p:cNvPicPr preferRelativeResize="0"/>
          <p:nvPr/>
        </p:nvPicPr>
        <p:blipFill rotWithShape="1">
          <a:blip r:embed="rId2">
            <a:alphaModFix/>
          </a:blip>
          <a:srcRect b="0" l="0" r="0" t="0"/>
          <a:stretch/>
        </p:blipFill>
        <p:spPr>
          <a:xfrm>
            <a:off x="22774401" y="477000"/>
            <a:ext cx="1109758" cy="1109588"/>
          </a:xfrm>
          <a:prstGeom prst="rect">
            <a:avLst/>
          </a:prstGeom>
          <a:noFill/>
          <a:ln>
            <a:noFill/>
          </a:ln>
        </p:spPr>
      </p:pic>
      <p:sp>
        <p:nvSpPr>
          <p:cNvPr id="66" name="Google Shape;66;g3acc8790e81_0_553"/>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ar Lines Graphic">
  <p:cSld name="CAPTION_ONLY_1_1_2_2">
    <p:spTree>
      <p:nvGrpSpPr>
        <p:cNvPr id="67" name="Shape 67"/>
        <p:cNvGrpSpPr/>
        <p:nvPr/>
      </p:nvGrpSpPr>
      <p:grpSpPr>
        <a:xfrm>
          <a:off x="0" y="0"/>
          <a:ext cx="0" cy="0"/>
          <a:chOff x="0" y="0"/>
          <a:chExt cx="0" cy="0"/>
        </a:xfrm>
      </p:grpSpPr>
      <p:sp>
        <p:nvSpPr>
          <p:cNvPr id="68" name="Google Shape;68;g3acc8790e81_0_559"/>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69" name="Google Shape;69;g3acc8790e81_0_559"/>
          <p:cNvPicPr preferRelativeResize="0"/>
          <p:nvPr/>
        </p:nvPicPr>
        <p:blipFill rotWithShape="1">
          <a:blip r:embed="rId2">
            <a:alphaModFix/>
          </a:blip>
          <a:srcRect b="0" l="0" r="0" t="0"/>
          <a:stretch/>
        </p:blipFill>
        <p:spPr>
          <a:xfrm>
            <a:off x="22646275" y="663625"/>
            <a:ext cx="1109755" cy="110973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ks Graphic">
  <p:cSld name="CAPTION_ONLY_1_1_2_1">
    <p:spTree>
      <p:nvGrpSpPr>
        <p:cNvPr id="70" name="Shape 70"/>
        <p:cNvGrpSpPr/>
        <p:nvPr/>
      </p:nvGrpSpPr>
      <p:grpSpPr>
        <a:xfrm>
          <a:off x="0" y="0"/>
          <a:ext cx="0" cy="0"/>
          <a:chOff x="0" y="0"/>
          <a:chExt cx="0" cy="0"/>
        </a:xfrm>
      </p:grpSpPr>
      <p:pic>
        <p:nvPicPr>
          <p:cNvPr id="71" name="Google Shape;71;g3acc8790e81_0_562" title="Line Graphics-01.png"/>
          <p:cNvPicPr preferRelativeResize="0"/>
          <p:nvPr/>
        </p:nvPicPr>
        <p:blipFill rotWithShape="1">
          <a:blip r:embed="rId2">
            <a:alphaModFix/>
          </a:blip>
          <a:srcRect b="0" l="0" r="0" t="0"/>
          <a:stretch/>
        </p:blipFill>
        <p:spPr>
          <a:xfrm>
            <a:off x="0" y="0"/>
            <a:ext cx="24383980" cy="13715988"/>
          </a:xfrm>
          <a:prstGeom prst="rect">
            <a:avLst/>
          </a:prstGeom>
          <a:noFill/>
          <a:ln>
            <a:noFill/>
          </a:ln>
        </p:spPr>
      </p:pic>
      <p:sp>
        <p:nvSpPr>
          <p:cNvPr id="72" name="Google Shape;72;g3acc8790e81_0_562"/>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73" name="Google Shape;73;g3acc8790e81_0_562"/>
          <p:cNvPicPr preferRelativeResize="0"/>
          <p:nvPr/>
        </p:nvPicPr>
        <p:blipFill rotWithShape="1">
          <a:blip r:embed="rId3">
            <a:alphaModFix/>
          </a:blip>
          <a:srcRect b="0" l="0" r="0" t="0"/>
          <a:stretch/>
        </p:blipFill>
        <p:spPr>
          <a:xfrm>
            <a:off x="22646275" y="663625"/>
            <a:ext cx="1109755" cy="110973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e and Graphic">
  <p:cSld name="TITLE_1_1">
    <p:spTree>
      <p:nvGrpSpPr>
        <p:cNvPr id="74" name="Shape 74"/>
        <p:cNvGrpSpPr/>
        <p:nvPr/>
      </p:nvGrpSpPr>
      <p:grpSpPr>
        <a:xfrm>
          <a:off x="0" y="0"/>
          <a:ext cx="0" cy="0"/>
          <a:chOff x="0" y="0"/>
          <a:chExt cx="0" cy="0"/>
        </a:xfrm>
      </p:grpSpPr>
      <p:pic>
        <p:nvPicPr>
          <p:cNvPr id="75" name="Google Shape;75;g3acc8790e81_0_566"/>
          <p:cNvPicPr preferRelativeResize="0"/>
          <p:nvPr/>
        </p:nvPicPr>
        <p:blipFill rotWithShape="1">
          <a:blip r:embed="rId2">
            <a:alphaModFix/>
          </a:blip>
          <a:srcRect b="0" l="0" r="0" t="0"/>
          <a:stretch/>
        </p:blipFill>
        <p:spPr>
          <a:xfrm>
            <a:off x="22646275" y="663625"/>
            <a:ext cx="1109755" cy="1109730"/>
          </a:xfrm>
          <a:prstGeom prst="rect">
            <a:avLst/>
          </a:prstGeom>
          <a:noFill/>
          <a:ln>
            <a:noFill/>
          </a:ln>
        </p:spPr>
      </p:pic>
      <p:sp>
        <p:nvSpPr>
          <p:cNvPr id="76" name="Google Shape;76;g3acc8790e81_0_566"/>
          <p:cNvSpPr txBox="1"/>
          <p:nvPr>
            <p:ph type="title"/>
          </p:nvPr>
        </p:nvSpPr>
        <p:spPr>
          <a:xfrm>
            <a:off x="1039108" y="4582350"/>
            <a:ext cx="9536400" cy="455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9100"/>
              <a:buFont typeface="Montserrat"/>
              <a:buNone/>
              <a:defRPr b="0" i="0" sz="91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9100"/>
              <a:buNone/>
              <a:defRPr sz="9100">
                <a:solidFill>
                  <a:schemeClr val="dk1"/>
                </a:solidFill>
              </a:defRPr>
            </a:lvl2pPr>
            <a:lvl3pPr lvl="2" algn="l">
              <a:lnSpc>
                <a:spcPct val="100000"/>
              </a:lnSpc>
              <a:spcBef>
                <a:spcPts val="0"/>
              </a:spcBef>
              <a:spcAft>
                <a:spcPts val="0"/>
              </a:spcAft>
              <a:buClr>
                <a:schemeClr val="dk1"/>
              </a:buClr>
              <a:buSzPts val="9100"/>
              <a:buNone/>
              <a:defRPr sz="9100">
                <a:solidFill>
                  <a:schemeClr val="dk1"/>
                </a:solidFill>
              </a:defRPr>
            </a:lvl3pPr>
            <a:lvl4pPr lvl="3" algn="l">
              <a:lnSpc>
                <a:spcPct val="100000"/>
              </a:lnSpc>
              <a:spcBef>
                <a:spcPts val="0"/>
              </a:spcBef>
              <a:spcAft>
                <a:spcPts val="0"/>
              </a:spcAft>
              <a:buClr>
                <a:schemeClr val="dk1"/>
              </a:buClr>
              <a:buSzPts val="9100"/>
              <a:buNone/>
              <a:defRPr sz="9100">
                <a:solidFill>
                  <a:schemeClr val="dk1"/>
                </a:solidFill>
              </a:defRPr>
            </a:lvl4pPr>
            <a:lvl5pPr lvl="4" algn="l">
              <a:lnSpc>
                <a:spcPct val="100000"/>
              </a:lnSpc>
              <a:spcBef>
                <a:spcPts val="0"/>
              </a:spcBef>
              <a:spcAft>
                <a:spcPts val="0"/>
              </a:spcAft>
              <a:buClr>
                <a:schemeClr val="dk1"/>
              </a:buClr>
              <a:buSzPts val="9100"/>
              <a:buNone/>
              <a:defRPr sz="9100">
                <a:solidFill>
                  <a:schemeClr val="dk1"/>
                </a:solidFill>
              </a:defRPr>
            </a:lvl5pPr>
            <a:lvl6pPr lvl="5" algn="l">
              <a:lnSpc>
                <a:spcPct val="100000"/>
              </a:lnSpc>
              <a:spcBef>
                <a:spcPts val="0"/>
              </a:spcBef>
              <a:spcAft>
                <a:spcPts val="0"/>
              </a:spcAft>
              <a:buClr>
                <a:schemeClr val="dk1"/>
              </a:buClr>
              <a:buSzPts val="9100"/>
              <a:buNone/>
              <a:defRPr sz="9100">
                <a:solidFill>
                  <a:schemeClr val="dk1"/>
                </a:solidFill>
              </a:defRPr>
            </a:lvl6pPr>
            <a:lvl7pPr lvl="6" algn="l">
              <a:lnSpc>
                <a:spcPct val="100000"/>
              </a:lnSpc>
              <a:spcBef>
                <a:spcPts val="0"/>
              </a:spcBef>
              <a:spcAft>
                <a:spcPts val="0"/>
              </a:spcAft>
              <a:buClr>
                <a:schemeClr val="dk1"/>
              </a:buClr>
              <a:buSzPts val="9100"/>
              <a:buNone/>
              <a:defRPr sz="9100">
                <a:solidFill>
                  <a:schemeClr val="dk1"/>
                </a:solidFill>
              </a:defRPr>
            </a:lvl7pPr>
            <a:lvl8pPr lvl="7" algn="l">
              <a:lnSpc>
                <a:spcPct val="100000"/>
              </a:lnSpc>
              <a:spcBef>
                <a:spcPts val="0"/>
              </a:spcBef>
              <a:spcAft>
                <a:spcPts val="0"/>
              </a:spcAft>
              <a:buClr>
                <a:schemeClr val="dk1"/>
              </a:buClr>
              <a:buSzPts val="9100"/>
              <a:buNone/>
              <a:defRPr sz="9100">
                <a:solidFill>
                  <a:schemeClr val="dk1"/>
                </a:solidFill>
              </a:defRPr>
            </a:lvl8pPr>
            <a:lvl9pPr lvl="8" algn="l">
              <a:lnSpc>
                <a:spcPct val="100000"/>
              </a:lnSpc>
              <a:spcBef>
                <a:spcPts val="0"/>
              </a:spcBef>
              <a:spcAft>
                <a:spcPts val="0"/>
              </a:spcAft>
              <a:buClr>
                <a:schemeClr val="dk1"/>
              </a:buClr>
              <a:buSzPts val="9100"/>
              <a:buNone/>
              <a:defRPr sz="9100">
                <a:solidFill>
                  <a:schemeClr val="dk1"/>
                </a:solidFill>
              </a:defRPr>
            </a:lvl9pPr>
          </a:lstStyle>
          <a:p/>
        </p:txBody>
      </p:sp>
      <p:sp>
        <p:nvSpPr>
          <p:cNvPr id="77" name="Google Shape;77;g3acc8790e81_0_566"/>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mond Layout - Light Grey">
  <p:cSld name="CAPTION_ONLY_1_2_1">
    <p:spTree>
      <p:nvGrpSpPr>
        <p:cNvPr id="78" name="Shape 78"/>
        <p:cNvGrpSpPr/>
        <p:nvPr/>
      </p:nvGrpSpPr>
      <p:grpSpPr>
        <a:xfrm>
          <a:off x="0" y="0"/>
          <a:ext cx="0" cy="0"/>
          <a:chOff x="0" y="0"/>
          <a:chExt cx="0" cy="0"/>
        </a:xfrm>
      </p:grpSpPr>
      <p:sp>
        <p:nvSpPr>
          <p:cNvPr id="79" name="Google Shape;79;g3acc8790e81_0_570"/>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
        <p:nvSpPr>
          <p:cNvPr id="80" name="Google Shape;80;g3acc8790e81_0_570"/>
          <p:cNvSpPr txBox="1"/>
          <p:nvPr>
            <p:ph type="title"/>
          </p:nvPr>
        </p:nvSpPr>
        <p:spPr>
          <a:xfrm>
            <a:off x="9119150" y="1224823"/>
            <a:ext cx="13142400" cy="1090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9100"/>
              <a:buNone/>
              <a:defRPr b="0" i="0">
                <a:latin typeface="Montserrat"/>
                <a:ea typeface="Montserrat"/>
                <a:cs typeface="Montserrat"/>
                <a:sym typeface="Montserrat"/>
              </a:defRPr>
            </a:lvl1pPr>
            <a:lvl2pPr lvl="1" algn="l">
              <a:lnSpc>
                <a:spcPct val="100000"/>
              </a:lnSpc>
              <a:spcBef>
                <a:spcPts val="0"/>
              </a:spcBef>
              <a:spcAft>
                <a:spcPts val="0"/>
              </a:spcAft>
              <a:buSzPts val="9900"/>
              <a:buNone/>
              <a:defRPr/>
            </a:lvl2pPr>
            <a:lvl3pPr lvl="2" algn="l">
              <a:lnSpc>
                <a:spcPct val="100000"/>
              </a:lnSpc>
              <a:spcBef>
                <a:spcPts val="0"/>
              </a:spcBef>
              <a:spcAft>
                <a:spcPts val="0"/>
              </a:spcAft>
              <a:buSzPts val="9900"/>
              <a:buNone/>
              <a:defRPr/>
            </a:lvl3pPr>
            <a:lvl4pPr lvl="3" algn="l">
              <a:lnSpc>
                <a:spcPct val="100000"/>
              </a:lnSpc>
              <a:spcBef>
                <a:spcPts val="0"/>
              </a:spcBef>
              <a:spcAft>
                <a:spcPts val="0"/>
              </a:spcAft>
              <a:buSzPts val="9900"/>
              <a:buNone/>
              <a:defRPr/>
            </a:lvl4pPr>
            <a:lvl5pPr lvl="4" algn="l">
              <a:lnSpc>
                <a:spcPct val="100000"/>
              </a:lnSpc>
              <a:spcBef>
                <a:spcPts val="0"/>
              </a:spcBef>
              <a:spcAft>
                <a:spcPts val="0"/>
              </a:spcAft>
              <a:buSzPts val="9900"/>
              <a:buNone/>
              <a:defRPr/>
            </a:lvl5pPr>
            <a:lvl6pPr lvl="5" algn="l">
              <a:lnSpc>
                <a:spcPct val="100000"/>
              </a:lnSpc>
              <a:spcBef>
                <a:spcPts val="0"/>
              </a:spcBef>
              <a:spcAft>
                <a:spcPts val="0"/>
              </a:spcAft>
              <a:buSzPts val="9900"/>
              <a:buNone/>
              <a:defRPr/>
            </a:lvl6pPr>
            <a:lvl7pPr lvl="6" algn="l">
              <a:lnSpc>
                <a:spcPct val="100000"/>
              </a:lnSpc>
              <a:spcBef>
                <a:spcPts val="0"/>
              </a:spcBef>
              <a:spcAft>
                <a:spcPts val="0"/>
              </a:spcAft>
              <a:buSzPts val="9900"/>
              <a:buNone/>
              <a:defRPr/>
            </a:lvl7pPr>
            <a:lvl8pPr lvl="7" algn="l">
              <a:lnSpc>
                <a:spcPct val="100000"/>
              </a:lnSpc>
              <a:spcBef>
                <a:spcPts val="0"/>
              </a:spcBef>
              <a:spcAft>
                <a:spcPts val="0"/>
              </a:spcAft>
              <a:buSzPts val="9900"/>
              <a:buNone/>
              <a:defRPr/>
            </a:lvl8pPr>
            <a:lvl9pPr lvl="8" algn="l">
              <a:lnSpc>
                <a:spcPct val="100000"/>
              </a:lnSpc>
              <a:spcBef>
                <a:spcPts val="0"/>
              </a:spcBef>
              <a:spcAft>
                <a:spcPts val="0"/>
              </a:spcAft>
              <a:buSzPts val="9900"/>
              <a:buNone/>
              <a:defRPr/>
            </a:lvl9pPr>
          </a:lstStyle>
          <a:p/>
        </p:txBody>
      </p:sp>
      <p:pic>
        <p:nvPicPr>
          <p:cNvPr id="81" name="Google Shape;81;g3acc8790e81_0_570"/>
          <p:cNvPicPr preferRelativeResize="0"/>
          <p:nvPr/>
        </p:nvPicPr>
        <p:blipFill rotWithShape="1">
          <a:blip r:embed="rId2">
            <a:alphaModFix/>
          </a:blip>
          <a:srcRect b="0" l="0" r="0" t="0"/>
          <a:stretch/>
        </p:blipFill>
        <p:spPr>
          <a:xfrm>
            <a:off x="22646275" y="663625"/>
            <a:ext cx="1109755" cy="11097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 name="Shape 11"/>
        <p:cNvGrpSpPr/>
        <p:nvPr/>
      </p:nvGrpSpPr>
      <p:grpSpPr>
        <a:xfrm>
          <a:off x="0" y="0"/>
          <a:ext cx="0" cy="0"/>
          <a:chOff x="0" y="0"/>
          <a:chExt cx="0" cy="0"/>
        </a:xfrm>
      </p:grpSpPr>
      <p:sp>
        <p:nvSpPr>
          <p:cNvPr id="12" name="Google Shape;12;p19"/>
          <p:cNvSpPr txBox="1"/>
          <p:nvPr>
            <p:ph type="title"/>
          </p:nvPr>
        </p:nvSpPr>
        <p:spPr>
          <a:xfrm>
            <a:off x="1042552" y="1019600"/>
            <a:ext cx="20649088" cy="152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700"/>
              <a:buNone/>
              <a:defRPr b="0" i="0">
                <a:latin typeface="Montserrat"/>
                <a:ea typeface="Montserrat"/>
                <a:cs typeface="Montserrat"/>
                <a:sym typeface="Montserrat"/>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pic>
        <p:nvPicPr>
          <p:cNvPr id="13" name="Google Shape;13;p19"/>
          <p:cNvPicPr preferRelativeResize="0"/>
          <p:nvPr/>
        </p:nvPicPr>
        <p:blipFill rotWithShape="1">
          <a:blip r:embed="rId2">
            <a:alphaModFix/>
          </a:blip>
          <a:srcRect b="0" l="0" r="0" t="0"/>
          <a:stretch/>
        </p:blipFill>
        <p:spPr>
          <a:xfrm>
            <a:off x="22774401" y="477000"/>
            <a:ext cx="1109902" cy="1109733"/>
          </a:xfrm>
          <a:prstGeom prst="rect">
            <a:avLst/>
          </a:prstGeom>
          <a:noFill/>
          <a:ln>
            <a:noFill/>
          </a:ln>
        </p:spPr>
      </p:pic>
      <p:sp>
        <p:nvSpPr>
          <p:cNvPr id="14" name="Google Shape;14;p19"/>
          <p:cNvSpPr txBox="1"/>
          <p:nvPr/>
        </p:nvSpPr>
        <p:spPr>
          <a:xfrm>
            <a:off x="23165725" y="13119333"/>
            <a:ext cx="770500" cy="461558"/>
          </a:xfrm>
          <a:prstGeom prst="rect">
            <a:avLst/>
          </a:prstGeom>
          <a:noFill/>
          <a:ln>
            <a:noFill/>
          </a:ln>
        </p:spPr>
        <p:txBody>
          <a:bodyPr anchorCtr="0" anchor="t" bIns="45650" lIns="91400" spcFirstLastPara="1" rIns="91400" wrap="square" tIns="45650">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2024-DarkBlue-Bars">
  <p:cSld name="Body-2024-DarkBlue-Bars">
    <p:spTree>
      <p:nvGrpSpPr>
        <p:cNvPr id="82" name="Shape 82"/>
        <p:cNvGrpSpPr/>
        <p:nvPr/>
      </p:nvGrpSpPr>
      <p:grpSpPr>
        <a:xfrm>
          <a:off x="0" y="0"/>
          <a:ext cx="0" cy="0"/>
          <a:chOff x="0" y="0"/>
          <a:chExt cx="0" cy="0"/>
        </a:xfrm>
      </p:grpSpPr>
      <p:sp>
        <p:nvSpPr>
          <p:cNvPr id="83" name="Google Shape;83;g3acc8790e81_0_574"/>
          <p:cNvSpPr txBox="1"/>
          <p:nvPr>
            <p:ph type="title"/>
          </p:nvPr>
        </p:nvSpPr>
        <p:spPr>
          <a:xfrm>
            <a:off x="2996179" y="4237128"/>
            <a:ext cx="16326000" cy="41703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3700"/>
              <a:buFont typeface="Montserrat"/>
              <a:buNone/>
              <a:defRPr b="1" i="0" sz="9900" u="none" cap="none" strike="noStrike">
                <a:solidFill>
                  <a:schemeClr val="lt1"/>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9pPr>
          </a:lstStyle>
          <a:p/>
        </p:txBody>
      </p:sp>
      <p:sp>
        <p:nvSpPr>
          <p:cNvPr id="84" name="Google Shape;84;g3acc8790e81_0_574"/>
          <p:cNvSpPr txBox="1"/>
          <p:nvPr>
            <p:ph idx="1" type="body"/>
          </p:nvPr>
        </p:nvSpPr>
        <p:spPr>
          <a:xfrm>
            <a:off x="2995563" y="8801467"/>
            <a:ext cx="14569800" cy="436800"/>
          </a:xfrm>
          <a:prstGeom prst="rect">
            <a:avLst/>
          </a:prstGeom>
          <a:noFill/>
          <a:ln>
            <a:noFill/>
          </a:ln>
        </p:spPr>
        <p:txBody>
          <a:bodyPr anchorCtr="0" anchor="t" bIns="45675" lIns="91400" spcFirstLastPara="1" rIns="91400" wrap="square" tIns="45675">
            <a:noAutofit/>
          </a:bodyPr>
          <a:lstStyle>
            <a:lvl1pPr indent="-228600" lvl="0" marL="457200" marR="0" algn="l">
              <a:lnSpc>
                <a:spcPct val="90000"/>
              </a:lnSpc>
              <a:spcBef>
                <a:spcPts val="1900"/>
              </a:spcBef>
              <a:spcAft>
                <a:spcPts val="0"/>
              </a:spcAft>
              <a:buClr>
                <a:schemeClr val="accent1"/>
              </a:buClr>
              <a:buSzPts val="1300"/>
              <a:buFont typeface="Arial"/>
              <a:buNone/>
              <a:defRPr b="1" i="0" sz="3500" u="none" cap="none" strike="noStrike">
                <a:solidFill>
                  <a:schemeClr val="accent1"/>
                </a:solidFill>
                <a:latin typeface="Montserrat"/>
                <a:ea typeface="Montserrat"/>
                <a:cs typeface="Montserrat"/>
                <a:sym typeface="Montserrat"/>
              </a:defRPr>
            </a:lvl1pPr>
            <a:lvl2pPr indent="-228600" lvl="1" marL="914400" marR="0" algn="l">
              <a:lnSpc>
                <a:spcPct val="90000"/>
              </a:lnSpc>
              <a:spcBef>
                <a:spcPts val="1100"/>
              </a:spcBef>
              <a:spcAft>
                <a:spcPts val="0"/>
              </a:spcAft>
              <a:buClr>
                <a:schemeClr val="dk1"/>
              </a:buClr>
              <a:buSzPts val="1900"/>
              <a:buFont typeface="Arial"/>
              <a:buNone/>
              <a:defRPr b="0" i="0" sz="4800" u="none" cap="none" strike="noStrike">
                <a:solidFill>
                  <a:schemeClr val="dk1"/>
                </a:solidFill>
                <a:latin typeface="Calibri"/>
                <a:ea typeface="Calibri"/>
                <a:cs typeface="Calibri"/>
                <a:sym typeface="Calibri"/>
              </a:defRPr>
            </a:lvl2pPr>
            <a:lvl3pPr indent="-228600" lvl="2" marL="1371600" marR="0" algn="l">
              <a:lnSpc>
                <a:spcPct val="90000"/>
              </a:lnSpc>
              <a:spcBef>
                <a:spcPts val="1100"/>
              </a:spcBef>
              <a:spcAft>
                <a:spcPts val="0"/>
              </a:spcAft>
              <a:buClr>
                <a:schemeClr val="dk1"/>
              </a:buClr>
              <a:buSzPts val="1600"/>
              <a:buFont typeface="Arial"/>
              <a:buNone/>
              <a:defRPr b="0" i="0" sz="4000" u="none" cap="none" strike="noStrike">
                <a:solidFill>
                  <a:schemeClr val="dk1"/>
                </a:solidFill>
                <a:latin typeface="Calibri"/>
                <a:ea typeface="Calibri"/>
                <a:cs typeface="Calibri"/>
                <a:sym typeface="Calibri"/>
              </a:defRPr>
            </a:lvl3pPr>
            <a:lvl4pPr indent="-228600" lvl="3" marL="1828800" marR="0" algn="l">
              <a:lnSpc>
                <a:spcPct val="90000"/>
              </a:lnSpc>
              <a:spcBef>
                <a:spcPts val="1100"/>
              </a:spcBef>
              <a:spcAft>
                <a:spcPts val="0"/>
              </a:spcAft>
              <a:buClr>
                <a:schemeClr val="dk1"/>
              </a:buClr>
              <a:buSzPts val="1300"/>
              <a:buFont typeface="Arial"/>
              <a:buNone/>
              <a:defRPr b="0" i="0" sz="3500" u="none" cap="none" strike="noStrike">
                <a:solidFill>
                  <a:schemeClr val="dk1"/>
                </a:solidFill>
                <a:latin typeface="Calibri"/>
                <a:ea typeface="Calibri"/>
                <a:cs typeface="Calibri"/>
                <a:sym typeface="Calibri"/>
              </a:defRPr>
            </a:lvl4pPr>
            <a:lvl5pPr indent="-228600" lvl="4" marL="2286000" marR="0" algn="l">
              <a:lnSpc>
                <a:spcPct val="90000"/>
              </a:lnSpc>
              <a:spcBef>
                <a:spcPts val="1100"/>
              </a:spcBef>
              <a:spcAft>
                <a:spcPts val="0"/>
              </a:spcAft>
              <a:buClr>
                <a:schemeClr val="dk1"/>
              </a:buClr>
              <a:buSzPts val="1300"/>
              <a:buFont typeface="Arial"/>
              <a:buNone/>
              <a:defRPr b="0" i="0" sz="3500" u="none" cap="none" strike="noStrike">
                <a:solidFill>
                  <a:schemeClr val="dk1"/>
                </a:solidFill>
                <a:latin typeface="Calibri"/>
                <a:ea typeface="Calibri"/>
                <a:cs typeface="Calibri"/>
                <a:sym typeface="Calibri"/>
              </a:defRPr>
            </a:lvl5pPr>
            <a:lvl6pPr indent="-311150" lvl="5" marL="27432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6pPr>
            <a:lvl7pPr indent="-311150" lvl="6" marL="32004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7pPr>
            <a:lvl8pPr indent="-311150" lvl="7" marL="36576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8pPr>
            <a:lvl9pPr indent="-311150" lvl="8" marL="41148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line + Subtitle">
  <p:cSld name="2-line + Subtitle">
    <p:spTree>
      <p:nvGrpSpPr>
        <p:cNvPr id="85" name="Shape 85"/>
        <p:cNvGrpSpPr/>
        <p:nvPr/>
      </p:nvGrpSpPr>
      <p:grpSpPr>
        <a:xfrm>
          <a:off x="0" y="0"/>
          <a:ext cx="0" cy="0"/>
          <a:chOff x="0" y="0"/>
          <a:chExt cx="0" cy="0"/>
        </a:xfrm>
      </p:grpSpPr>
      <p:sp>
        <p:nvSpPr>
          <p:cNvPr id="86" name="Google Shape;86;g3acc8790e81_0_577"/>
          <p:cNvSpPr txBox="1"/>
          <p:nvPr>
            <p:ph idx="1" type="subTitle"/>
          </p:nvPr>
        </p:nvSpPr>
        <p:spPr>
          <a:xfrm>
            <a:off x="1109617" y="2044883"/>
            <a:ext cx="22168500" cy="492900"/>
          </a:xfrm>
          <a:prstGeom prst="rect">
            <a:avLst/>
          </a:prstGeom>
          <a:noFill/>
          <a:ln>
            <a:noFill/>
          </a:ln>
        </p:spPr>
        <p:txBody>
          <a:bodyPr anchorCtr="0" anchor="t" bIns="0" lIns="0" spcFirstLastPara="1" rIns="0" wrap="square" tIns="0">
            <a:noAutofit/>
          </a:bodyPr>
          <a:lstStyle>
            <a:lvl1pPr lvl="0" marR="0" algn="l">
              <a:lnSpc>
                <a:spcPct val="100000"/>
              </a:lnSpc>
              <a:spcBef>
                <a:spcPts val="500"/>
              </a:spcBef>
              <a:spcAft>
                <a:spcPts val="0"/>
              </a:spcAft>
              <a:buClr>
                <a:schemeClr val="accent1"/>
              </a:buClr>
              <a:buSzPts val="1100"/>
              <a:buFont typeface="Arial"/>
              <a:buNone/>
              <a:defRPr b="0" i="0" sz="3200" u="none" cap="none" strike="noStrike">
                <a:solidFill>
                  <a:schemeClr val="accent1"/>
                </a:solidFill>
                <a:latin typeface="Arial"/>
                <a:ea typeface="Arial"/>
                <a:cs typeface="Arial"/>
                <a:sym typeface="Arial"/>
              </a:defRPr>
            </a:lvl1pPr>
            <a:lvl2pPr lvl="1" marR="0" algn="ctr">
              <a:lnSpc>
                <a:spcPct val="100000"/>
              </a:lnSpc>
              <a:spcBef>
                <a:spcPts val="500"/>
              </a:spcBef>
              <a:spcAft>
                <a:spcPts val="0"/>
              </a:spcAft>
              <a:buClr>
                <a:schemeClr val="dk1"/>
              </a:buClr>
              <a:buSzPts val="1600"/>
              <a:buFont typeface="Arial"/>
              <a:buNone/>
              <a:defRPr b="0" i="0" sz="4000" u="none" cap="none" strike="noStrike">
                <a:solidFill>
                  <a:schemeClr val="dk1"/>
                </a:solidFill>
                <a:latin typeface="Calibri"/>
                <a:ea typeface="Calibri"/>
                <a:cs typeface="Calibri"/>
                <a:sym typeface="Calibri"/>
              </a:defRPr>
            </a:lvl2pPr>
            <a:lvl3pPr lvl="2" marR="0" algn="ctr">
              <a:lnSpc>
                <a:spcPct val="100000"/>
              </a:lnSpc>
              <a:spcBef>
                <a:spcPts val="500"/>
              </a:spcBef>
              <a:spcAft>
                <a:spcPts val="0"/>
              </a:spcAft>
              <a:buClr>
                <a:schemeClr val="dk1"/>
              </a:buClr>
              <a:buSzPts val="1600"/>
              <a:buFont typeface="Arial"/>
              <a:buNone/>
              <a:defRPr b="0" i="0" sz="3700" u="none" cap="none" strike="noStrike">
                <a:solidFill>
                  <a:schemeClr val="dk1"/>
                </a:solidFill>
                <a:latin typeface="Calibri"/>
                <a:ea typeface="Calibri"/>
                <a:cs typeface="Calibri"/>
                <a:sym typeface="Calibri"/>
              </a:defRPr>
            </a:lvl3pPr>
            <a:lvl4pPr lvl="3"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4pPr>
            <a:lvl5pPr lvl="4"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5pPr>
            <a:lvl6pPr lvl="5"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6pPr>
            <a:lvl7pPr lvl="6"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7pPr>
            <a:lvl8pPr lvl="7"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8pPr>
            <a:lvl9pPr lvl="8" marR="0" algn="ctr">
              <a:lnSpc>
                <a:spcPct val="100000"/>
              </a:lnSpc>
              <a:spcBef>
                <a:spcPts val="500"/>
              </a:spcBef>
              <a:spcAft>
                <a:spcPts val="500"/>
              </a:spcAft>
              <a:buClr>
                <a:schemeClr val="dk1"/>
              </a:buClr>
              <a:buSzPts val="1100"/>
              <a:buFont typeface="Arial"/>
              <a:buNone/>
              <a:defRPr b="0" i="0" sz="3200" u="none" cap="none" strike="noStrike">
                <a:solidFill>
                  <a:schemeClr val="dk1"/>
                </a:solidFill>
                <a:latin typeface="Calibri"/>
                <a:ea typeface="Calibri"/>
                <a:cs typeface="Calibri"/>
                <a:sym typeface="Calibri"/>
              </a:defRPr>
            </a:lvl9pPr>
          </a:lstStyle>
          <a:p/>
        </p:txBody>
      </p:sp>
      <p:sp>
        <p:nvSpPr>
          <p:cNvPr id="87" name="Google Shape;87;g3acc8790e81_0_577"/>
          <p:cNvSpPr/>
          <p:nvPr/>
        </p:nvSpPr>
        <p:spPr>
          <a:xfrm>
            <a:off x="22627997" y="12997509"/>
            <a:ext cx="651300" cy="2775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800"/>
              <a:buFont typeface="Arial"/>
              <a:buNone/>
            </a:pPr>
            <a:fld id="{00000000-1234-1234-1234-123412341234}" type="slidenum">
              <a:rPr b="0" i="0" lang="en-US" sz="1900" u="none" cap="none" strike="noStrike">
                <a:solidFill>
                  <a:schemeClr val="dk1"/>
                </a:solidFill>
                <a:latin typeface="Arial"/>
                <a:ea typeface="Arial"/>
                <a:cs typeface="Arial"/>
                <a:sym typeface="Arial"/>
              </a:rPr>
              <a:t>‹#›</a:t>
            </a:fld>
            <a:endParaRPr b="0" i="0" sz="1900" u="none" cap="none" strike="noStrike">
              <a:solidFill>
                <a:schemeClr val="dk1"/>
              </a:solidFill>
              <a:latin typeface="Arial"/>
              <a:ea typeface="Arial"/>
              <a:cs typeface="Arial"/>
              <a:sym typeface="Arial"/>
            </a:endParaRPr>
          </a:p>
        </p:txBody>
      </p:sp>
      <p:sp>
        <p:nvSpPr>
          <p:cNvPr id="88" name="Google Shape;88;g3acc8790e81_0_577"/>
          <p:cNvSpPr txBox="1"/>
          <p:nvPr>
            <p:ph idx="2" type="body"/>
          </p:nvPr>
        </p:nvSpPr>
        <p:spPr>
          <a:xfrm>
            <a:off x="1109614" y="83195"/>
            <a:ext cx="7687500" cy="310500"/>
          </a:xfrm>
          <a:prstGeom prst="rect">
            <a:avLst/>
          </a:prstGeom>
          <a:noFill/>
          <a:ln>
            <a:noFill/>
          </a:ln>
        </p:spPr>
        <p:txBody>
          <a:bodyPr anchorCtr="0" anchor="t" bIns="0" lIns="0" spcFirstLastPara="1" rIns="0" wrap="square" tIns="0">
            <a:spAutoFit/>
          </a:bodyPr>
          <a:lstStyle>
            <a:lvl1pPr indent="-260350" lvl="0" marL="457200" marR="0" algn="l">
              <a:lnSpc>
                <a:spcPct val="100000"/>
              </a:lnSpc>
              <a:spcBef>
                <a:spcPts val="500"/>
              </a:spcBef>
              <a:spcAft>
                <a:spcPts val="0"/>
              </a:spcAft>
              <a:buClr>
                <a:schemeClr val="dk1"/>
              </a:buClr>
              <a:buSzPts val="500"/>
              <a:buFont typeface="Arial"/>
              <a:buChar char="●"/>
              <a:defRPr b="0" i="0" sz="1600" u="none" cap="none" strike="noStrike">
                <a:solidFill>
                  <a:schemeClr val="dk1"/>
                </a:solidFill>
                <a:latin typeface="Arial"/>
                <a:ea typeface="Arial"/>
                <a:cs typeface="Arial"/>
                <a:sym typeface="Arial"/>
              </a:defRPr>
            </a:lvl1pPr>
            <a:lvl2pPr indent="-330200" lvl="1" marL="914400" marR="0" algn="l">
              <a:lnSpc>
                <a:spcPct val="100000"/>
              </a:lnSpc>
              <a:spcBef>
                <a:spcPts val="500"/>
              </a:spcBef>
              <a:spcAft>
                <a:spcPts val="0"/>
              </a:spcAft>
              <a:buClr>
                <a:schemeClr val="dk1"/>
              </a:buClr>
              <a:buSzPts val="1600"/>
              <a:buFont typeface="Arial"/>
              <a:buChar char="○"/>
              <a:defRPr b="0" i="0" sz="2900" u="none" cap="none" strike="noStrike">
                <a:solidFill>
                  <a:schemeClr val="dk1"/>
                </a:solidFill>
                <a:latin typeface="Calibri"/>
                <a:ea typeface="Calibri"/>
                <a:cs typeface="Calibri"/>
                <a:sym typeface="Calibri"/>
              </a:defRPr>
            </a:lvl2pPr>
            <a:lvl3pPr indent="-330200" lvl="2" marL="1371600" marR="0" algn="l">
              <a:lnSpc>
                <a:spcPct val="100000"/>
              </a:lnSpc>
              <a:spcBef>
                <a:spcPts val="500"/>
              </a:spcBef>
              <a:spcAft>
                <a:spcPts val="0"/>
              </a:spcAft>
              <a:buClr>
                <a:schemeClr val="dk1"/>
              </a:buClr>
              <a:buSzPts val="1600"/>
              <a:buFont typeface="Arial"/>
              <a:buChar char="■"/>
              <a:defRPr b="0" i="0" sz="2900" u="none" cap="none" strike="noStrike">
                <a:solidFill>
                  <a:schemeClr val="dk1"/>
                </a:solidFill>
                <a:latin typeface="Calibri"/>
                <a:ea typeface="Calibri"/>
                <a:cs typeface="Calibri"/>
                <a:sym typeface="Calibri"/>
              </a:defRPr>
            </a:lvl3pPr>
            <a:lvl4pPr indent="-311150" lvl="3" marL="18288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4pPr>
            <a:lvl5pPr indent="-311150" lvl="4" marL="22860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5pPr>
            <a:lvl6pPr indent="-311150" lvl="5" marL="27432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6pPr>
            <a:lvl7pPr indent="-311150" lvl="6" marL="32004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7pPr>
            <a:lvl8pPr indent="-311150" lvl="7" marL="36576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8pPr>
            <a:lvl9pPr indent="-311150" lvl="8" marL="4114800" marR="0" algn="l">
              <a:lnSpc>
                <a:spcPct val="100000"/>
              </a:lnSpc>
              <a:spcBef>
                <a:spcPts val="500"/>
              </a:spcBef>
              <a:spcAft>
                <a:spcPts val="50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9pPr>
          </a:lstStyle>
          <a:p/>
        </p:txBody>
      </p:sp>
      <p:sp>
        <p:nvSpPr>
          <p:cNvPr id="89" name="Google Shape;89;g3acc8790e81_0_577"/>
          <p:cNvSpPr txBox="1"/>
          <p:nvPr>
            <p:ph type="title"/>
          </p:nvPr>
        </p:nvSpPr>
        <p:spPr>
          <a:xfrm>
            <a:off x="1109617" y="344424"/>
            <a:ext cx="22168500" cy="1539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dk1"/>
              </a:buClr>
              <a:buSzPts val="1900"/>
              <a:buFont typeface="Arial"/>
              <a:buChar char="●"/>
              <a:defRPr b="0" i="0" sz="2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Red" type="title">
  <p:cSld name="TITLE">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g3acc8790e81_0_582"/>
          <p:cNvSpPr txBox="1"/>
          <p:nvPr>
            <p:ph type="ctrTitle"/>
          </p:nvPr>
        </p:nvSpPr>
        <p:spPr>
          <a:xfrm>
            <a:off x="831330" y="1985533"/>
            <a:ext cx="22724400" cy="54735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13900"/>
              <a:buNone/>
              <a:defRPr sz="13900"/>
            </a:lvl1pPr>
            <a:lvl2pPr lvl="1" algn="ctr">
              <a:lnSpc>
                <a:spcPct val="100000"/>
              </a:lnSpc>
              <a:spcBef>
                <a:spcPts val="0"/>
              </a:spcBef>
              <a:spcAft>
                <a:spcPts val="0"/>
              </a:spcAft>
              <a:buSzPts val="13900"/>
              <a:buNone/>
              <a:defRPr sz="13900"/>
            </a:lvl2pPr>
            <a:lvl3pPr lvl="2" algn="ctr">
              <a:lnSpc>
                <a:spcPct val="100000"/>
              </a:lnSpc>
              <a:spcBef>
                <a:spcPts val="0"/>
              </a:spcBef>
              <a:spcAft>
                <a:spcPts val="0"/>
              </a:spcAft>
              <a:buSzPts val="13900"/>
              <a:buNone/>
              <a:defRPr sz="13900"/>
            </a:lvl3pPr>
            <a:lvl4pPr lvl="3" algn="ctr">
              <a:lnSpc>
                <a:spcPct val="100000"/>
              </a:lnSpc>
              <a:spcBef>
                <a:spcPts val="0"/>
              </a:spcBef>
              <a:spcAft>
                <a:spcPts val="0"/>
              </a:spcAft>
              <a:buSzPts val="13900"/>
              <a:buNone/>
              <a:defRPr sz="13900"/>
            </a:lvl4pPr>
            <a:lvl5pPr lvl="4" algn="ctr">
              <a:lnSpc>
                <a:spcPct val="100000"/>
              </a:lnSpc>
              <a:spcBef>
                <a:spcPts val="0"/>
              </a:spcBef>
              <a:spcAft>
                <a:spcPts val="0"/>
              </a:spcAft>
              <a:buSzPts val="13900"/>
              <a:buNone/>
              <a:defRPr sz="13900"/>
            </a:lvl5pPr>
            <a:lvl6pPr lvl="5" algn="ctr">
              <a:lnSpc>
                <a:spcPct val="100000"/>
              </a:lnSpc>
              <a:spcBef>
                <a:spcPts val="0"/>
              </a:spcBef>
              <a:spcAft>
                <a:spcPts val="0"/>
              </a:spcAft>
              <a:buSzPts val="13900"/>
              <a:buNone/>
              <a:defRPr sz="13900"/>
            </a:lvl6pPr>
            <a:lvl7pPr lvl="6" algn="ctr">
              <a:lnSpc>
                <a:spcPct val="100000"/>
              </a:lnSpc>
              <a:spcBef>
                <a:spcPts val="0"/>
              </a:spcBef>
              <a:spcAft>
                <a:spcPts val="0"/>
              </a:spcAft>
              <a:buSzPts val="13900"/>
              <a:buNone/>
              <a:defRPr sz="13900"/>
            </a:lvl7pPr>
            <a:lvl8pPr lvl="7" algn="ctr">
              <a:lnSpc>
                <a:spcPct val="100000"/>
              </a:lnSpc>
              <a:spcBef>
                <a:spcPts val="0"/>
              </a:spcBef>
              <a:spcAft>
                <a:spcPts val="0"/>
              </a:spcAft>
              <a:buSzPts val="13900"/>
              <a:buNone/>
              <a:defRPr sz="13900"/>
            </a:lvl8pPr>
            <a:lvl9pPr lvl="8" algn="ctr">
              <a:lnSpc>
                <a:spcPct val="100000"/>
              </a:lnSpc>
              <a:spcBef>
                <a:spcPts val="0"/>
              </a:spcBef>
              <a:spcAft>
                <a:spcPts val="0"/>
              </a:spcAft>
              <a:buSzPts val="13900"/>
              <a:buNone/>
              <a:defRPr sz="13900"/>
            </a:lvl9pPr>
          </a:lstStyle>
          <a:p/>
        </p:txBody>
      </p:sp>
      <p:sp>
        <p:nvSpPr>
          <p:cNvPr id="92" name="Google Shape;92;g3acc8790e81_0_582"/>
          <p:cNvSpPr txBox="1"/>
          <p:nvPr>
            <p:ph idx="1" type="subTitle"/>
          </p:nvPr>
        </p:nvSpPr>
        <p:spPr>
          <a:xfrm>
            <a:off x="831307" y="7557667"/>
            <a:ext cx="22724400" cy="21135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93" name="Google Shape;93;g3acc8790e81_0_582"/>
          <p:cNvSpPr txBox="1"/>
          <p:nvPr>
            <p:ph idx="12" type="sldNum"/>
          </p:nvPr>
        </p:nvSpPr>
        <p:spPr>
          <a:xfrm>
            <a:off x="22596139" y="12435245"/>
            <a:ext cx="1463400" cy="1049700"/>
          </a:xfrm>
          <a:prstGeom prst="rect">
            <a:avLst/>
          </a:prstGeom>
          <a:noFill/>
          <a:ln>
            <a:noFill/>
          </a:ln>
        </p:spPr>
        <p:txBody>
          <a:bodyPr anchorCtr="0" anchor="ctr" bIns="91400" lIns="91400" spcFirstLastPara="1" rIns="91400" wrap="square" tIns="91400">
            <a:no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4" name="Google Shape;94;g3acc8790e81_0_582"/>
          <p:cNvSpPr/>
          <p:nvPr/>
        </p:nvSpPr>
        <p:spPr>
          <a:xfrm>
            <a:off x="502875" y="477000"/>
            <a:ext cx="23381400" cy="12761700"/>
          </a:xfrm>
          <a:prstGeom prst="snip2DiagRect">
            <a:avLst>
              <a:gd fmla="val 0" name="adj1"/>
              <a:gd fmla="val 24265" name="adj2"/>
            </a:avLst>
          </a:prstGeom>
          <a:solidFill>
            <a:srgbClr val="FFFFFF"/>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Medium"/>
              <a:ea typeface="Montserrat Medium"/>
              <a:cs typeface="Montserrat Medium"/>
              <a:sym typeface="Montserrat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Callout -Dark">
  <p:cSld name="Center Callout -Dark">
    <p:bg>
      <p:bgPr>
        <a:solidFill>
          <a:schemeClr val="dk1"/>
        </a:solidFill>
      </p:bgPr>
    </p:bg>
    <p:spTree>
      <p:nvGrpSpPr>
        <p:cNvPr id="95" name="Shape 95"/>
        <p:cNvGrpSpPr/>
        <p:nvPr/>
      </p:nvGrpSpPr>
      <p:grpSpPr>
        <a:xfrm>
          <a:off x="0" y="0"/>
          <a:ext cx="0" cy="0"/>
          <a:chOff x="0" y="0"/>
          <a:chExt cx="0" cy="0"/>
        </a:xfrm>
      </p:grpSpPr>
      <p:pic>
        <p:nvPicPr>
          <p:cNvPr id="96" name="Google Shape;96;g3acc8790e81_0_587"/>
          <p:cNvPicPr preferRelativeResize="0"/>
          <p:nvPr/>
        </p:nvPicPr>
        <p:blipFill rotWithShape="1">
          <a:blip r:embed="rId2">
            <a:alphaModFix/>
          </a:blip>
          <a:srcRect b="0" l="0" r="0" t="0"/>
          <a:stretch/>
        </p:blipFill>
        <p:spPr>
          <a:xfrm>
            <a:off x="22774375" y="477000"/>
            <a:ext cx="1109613" cy="1109588"/>
          </a:xfrm>
          <a:prstGeom prst="rect">
            <a:avLst/>
          </a:prstGeom>
          <a:noFill/>
          <a:ln>
            <a:noFill/>
          </a:ln>
        </p:spPr>
      </p:pic>
      <p:sp>
        <p:nvSpPr>
          <p:cNvPr id="97" name="Google Shape;97;g3acc8790e81_0_587"/>
          <p:cNvSpPr txBox="1"/>
          <p:nvPr/>
        </p:nvSpPr>
        <p:spPr>
          <a:xfrm>
            <a:off x="23165701"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lt1"/>
                </a:solidFill>
                <a:latin typeface="Montserrat"/>
                <a:ea typeface="Montserrat"/>
                <a:cs typeface="Montserrat"/>
                <a:sym typeface="Montserrat"/>
              </a:rPr>
              <a:t>‹#›</a:t>
            </a:fld>
            <a:endParaRPr b="0" i="0" sz="2400" u="none" cap="none" strike="noStrike">
              <a:solidFill>
                <a:schemeClr val="lt1"/>
              </a:solidFill>
              <a:latin typeface="Montserrat"/>
              <a:ea typeface="Montserrat"/>
              <a:cs typeface="Montserrat"/>
              <a:sym typeface="Montserrat"/>
            </a:endParaRPr>
          </a:p>
        </p:txBody>
      </p:sp>
      <p:sp>
        <p:nvSpPr>
          <p:cNvPr id="98" name="Google Shape;98;g3acc8790e81_0_587"/>
          <p:cNvSpPr txBox="1"/>
          <p:nvPr/>
        </p:nvSpPr>
        <p:spPr>
          <a:xfrm>
            <a:off x="498874" y="13097350"/>
            <a:ext cx="108813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900"/>
              <a:buFont typeface="Arial"/>
              <a:buNone/>
            </a:pPr>
            <a:r>
              <a:rPr b="0" i="0" lang="en-US" sz="1900" u="none" cap="none" strike="noStrike">
                <a:solidFill>
                  <a:schemeClr val="accent2"/>
                </a:solidFill>
                <a:latin typeface="Montserrat"/>
                <a:ea typeface="Montserrat"/>
                <a:cs typeface="Montserrat"/>
                <a:sym typeface="Montserrat"/>
              </a:rPr>
              <a:t>CONFIDENTIAL | DO NOT DISTRIBUTE - ©2025, PING IDENTITY CO., ALL RIGHTS RESERVED</a:t>
            </a:r>
            <a:endParaRPr b="0" i="0" sz="1900" u="none" cap="none" strike="noStrike">
              <a:solidFill>
                <a:schemeClr val="accent2"/>
              </a:solidFill>
              <a:latin typeface="Montserrat"/>
              <a:ea typeface="Montserrat"/>
              <a:cs typeface="Montserrat"/>
              <a:sym typeface="Montserra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Dark 02">
  <p:cSld name="Table of Contents - Dark 02">
    <p:bg>
      <p:bgPr>
        <a:solidFill>
          <a:schemeClr val="dk1"/>
        </a:solidFill>
      </p:bgPr>
    </p:bg>
    <p:spTree>
      <p:nvGrpSpPr>
        <p:cNvPr id="99" name="Shape 99"/>
        <p:cNvGrpSpPr/>
        <p:nvPr/>
      </p:nvGrpSpPr>
      <p:grpSpPr>
        <a:xfrm>
          <a:off x="0" y="0"/>
          <a:ext cx="0" cy="0"/>
          <a:chOff x="0" y="0"/>
          <a:chExt cx="0" cy="0"/>
        </a:xfrm>
      </p:grpSpPr>
      <p:sp>
        <p:nvSpPr>
          <p:cNvPr id="100" name="Google Shape;100;g3acc8790e81_0_591"/>
          <p:cNvSpPr txBox="1"/>
          <p:nvPr/>
        </p:nvSpPr>
        <p:spPr>
          <a:xfrm>
            <a:off x="498876" y="13145850"/>
            <a:ext cx="95067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300"/>
              <a:buFont typeface="Arial"/>
              <a:buNone/>
            </a:pPr>
            <a:r>
              <a:rPr b="0" i="0" lang="en-US" sz="1300" u="none" cap="none" strike="noStrike">
                <a:solidFill>
                  <a:schemeClr val="accent4"/>
                </a:solidFill>
                <a:latin typeface="Montserrat"/>
                <a:ea typeface="Montserrat"/>
                <a:cs typeface="Montserrat"/>
                <a:sym typeface="Montserrat"/>
              </a:rPr>
              <a:t>CONFIDENTIAL | DO NOT DISTRIBUTE - ©2025, PING IDENTITY CORP., ALL RIGHTS RESERVED</a:t>
            </a:r>
            <a:endParaRPr b="0" i="0" sz="1300" u="none" cap="none" strike="noStrike">
              <a:solidFill>
                <a:schemeClr val="accent4"/>
              </a:solidFill>
              <a:latin typeface="Montserrat"/>
              <a:ea typeface="Montserrat"/>
              <a:cs typeface="Montserrat"/>
              <a:sym typeface="Montserrat"/>
            </a:endParaRPr>
          </a:p>
        </p:txBody>
      </p:sp>
      <p:sp>
        <p:nvSpPr>
          <p:cNvPr id="101" name="Google Shape;101;g3acc8790e81_0_591"/>
          <p:cNvSpPr txBox="1"/>
          <p:nvPr>
            <p:ph type="title"/>
          </p:nvPr>
        </p:nvSpPr>
        <p:spPr>
          <a:xfrm>
            <a:off x="1218926" y="965325"/>
            <a:ext cx="206490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9900"/>
              <a:buNone/>
              <a:defRPr>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cxnSp>
        <p:nvCxnSpPr>
          <p:cNvPr id="102" name="Google Shape;102;g3acc8790e81_0_591"/>
          <p:cNvCxnSpPr/>
          <p:nvPr/>
        </p:nvCxnSpPr>
        <p:spPr>
          <a:xfrm>
            <a:off x="1226625" y="2550450"/>
            <a:ext cx="10986900" cy="0"/>
          </a:xfrm>
          <a:prstGeom prst="straightConnector1">
            <a:avLst/>
          </a:prstGeom>
          <a:noFill/>
          <a:ln cap="flat" cmpd="sng" w="38075">
            <a:solidFill>
              <a:schemeClr val="dk2"/>
            </a:solidFill>
            <a:prstDash val="solid"/>
            <a:round/>
            <a:headEnd len="sm" w="sm" type="none"/>
            <a:tailEnd len="sm" w="sm" type="none"/>
          </a:ln>
        </p:spPr>
      </p:cxnSp>
      <p:sp>
        <p:nvSpPr>
          <p:cNvPr id="103" name="Google Shape;103;g3acc8790e81_0_591"/>
          <p:cNvSpPr/>
          <p:nvPr/>
        </p:nvSpPr>
        <p:spPr>
          <a:xfrm>
            <a:off x="1033282" y="3600200"/>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04" name="Google Shape;104;g3acc8790e81_0_591"/>
          <p:cNvSpPr txBox="1"/>
          <p:nvPr>
            <p:ph idx="2" type="title"/>
          </p:nvPr>
        </p:nvSpPr>
        <p:spPr>
          <a:xfrm>
            <a:off x="1033275" y="3600200"/>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05" name="Google Shape;105;g3acc8790e81_0_591"/>
          <p:cNvSpPr txBox="1"/>
          <p:nvPr>
            <p:ph idx="3" type="title"/>
          </p:nvPr>
        </p:nvSpPr>
        <p:spPr>
          <a:xfrm>
            <a:off x="3107175" y="3684625"/>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06" name="Google Shape;106;g3acc8790e81_0_591"/>
          <p:cNvSpPr/>
          <p:nvPr/>
        </p:nvSpPr>
        <p:spPr>
          <a:xfrm>
            <a:off x="1033282" y="5980863"/>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07" name="Google Shape;107;g3acc8790e81_0_591"/>
          <p:cNvSpPr txBox="1"/>
          <p:nvPr>
            <p:ph idx="4" type="title"/>
          </p:nvPr>
        </p:nvSpPr>
        <p:spPr>
          <a:xfrm>
            <a:off x="1033275" y="5980863"/>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08" name="Google Shape;108;g3acc8790e81_0_591"/>
          <p:cNvSpPr txBox="1"/>
          <p:nvPr>
            <p:ph idx="5" type="title"/>
          </p:nvPr>
        </p:nvSpPr>
        <p:spPr>
          <a:xfrm>
            <a:off x="3107175" y="6065296"/>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09" name="Google Shape;109;g3acc8790e81_0_591"/>
          <p:cNvSpPr/>
          <p:nvPr/>
        </p:nvSpPr>
        <p:spPr>
          <a:xfrm>
            <a:off x="1033282" y="8361538"/>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10" name="Google Shape;110;g3acc8790e81_0_591"/>
          <p:cNvSpPr txBox="1"/>
          <p:nvPr>
            <p:ph idx="6" type="title"/>
          </p:nvPr>
        </p:nvSpPr>
        <p:spPr>
          <a:xfrm>
            <a:off x="1033275" y="8361538"/>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11" name="Google Shape;111;g3acc8790e81_0_591"/>
          <p:cNvSpPr txBox="1"/>
          <p:nvPr>
            <p:ph idx="7" type="title"/>
          </p:nvPr>
        </p:nvSpPr>
        <p:spPr>
          <a:xfrm>
            <a:off x="3107175" y="8445967"/>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12" name="Google Shape;112;g3acc8790e81_0_591"/>
          <p:cNvSpPr/>
          <p:nvPr/>
        </p:nvSpPr>
        <p:spPr>
          <a:xfrm>
            <a:off x="1033282" y="10742213"/>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13" name="Google Shape;113;g3acc8790e81_0_591"/>
          <p:cNvSpPr txBox="1"/>
          <p:nvPr>
            <p:ph idx="8" type="title"/>
          </p:nvPr>
        </p:nvSpPr>
        <p:spPr>
          <a:xfrm>
            <a:off x="1033275" y="10742213"/>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14" name="Google Shape;114;g3acc8790e81_0_591"/>
          <p:cNvSpPr txBox="1"/>
          <p:nvPr>
            <p:ph idx="9" type="title"/>
          </p:nvPr>
        </p:nvSpPr>
        <p:spPr>
          <a:xfrm>
            <a:off x="3107175" y="10826638"/>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15" name="Google Shape;115;g3acc8790e81_0_591"/>
          <p:cNvSpPr/>
          <p:nvPr/>
        </p:nvSpPr>
        <p:spPr>
          <a:xfrm>
            <a:off x="11995357" y="3600200"/>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16" name="Google Shape;116;g3acc8790e81_0_591"/>
          <p:cNvSpPr txBox="1"/>
          <p:nvPr>
            <p:ph idx="13" type="title"/>
          </p:nvPr>
        </p:nvSpPr>
        <p:spPr>
          <a:xfrm>
            <a:off x="11995350" y="3600200"/>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17" name="Google Shape;117;g3acc8790e81_0_591"/>
          <p:cNvSpPr txBox="1"/>
          <p:nvPr>
            <p:ph idx="14" type="title"/>
          </p:nvPr>
        </p:nvSpPr>
        <p:spPr>
          <a:xfrm>
            <a:off x="14069250" y="3684625"/>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18" name="Google Shape;118;g3acc8790e81_0_591"/>
          <p:cNvSpPr/>
          <p:nvPr/>
        </p:nvSpPr>
        <p:spPr>
          <a:xfrm>
            <a:off x="11995357" y="5980863"/>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19" name="Google Shape;119;g3acc8790e81_0_591"/>
          <p:cNvSpPr txBox="1"/>
          <p:nvPr>
            <p:ph idx="15" type="title"/>
          </p:nvPr>
        </p:nvSpPr>
        <p:spPr>
          <a:xfrm>
            <a:off x="11995350" y="5980863"/>
            <a:ext cx="1762500" cy="1708800"/>
          </a:xfrm>
          <a:prstGeom prst="rect">
            <a:avLst/>
          </a:prstGeom>
          <a:gradFill>
            <a:gsLst>
              <a:gs pos="0">
                <a:srgbClr val="D84332"/>
              </a:gs>
              <a:gs pos="42000">
                <a:srgbClr val="D6311B"/>
              </a:gs>
              <a:gs pos="100000">
                <a:srgbClr val="B3282D"/>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20" name="Google Shape;120;g3acc8790e81_0_591"/>
          <p:cNvSpPr txBox="1"/>
          <p:nvPr>
            <p:ph idx="16" type="title"/>
          </p:nvPr>
        </p:nvSpPr>
        <p:spPr>
          <a:xfrm>
            <a:off x="14069250" y="6065296"/>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21" name="Google Shape;121;g3acc8790e81_0_591"/>
          <p:cNvSpPr/>
          <p:nvPr/>
        </p:nvSpPr>
        <p:spPr>
          <a:xfrm>
            <a:off x="11995357" y="8361538"/>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22" name="Google Shape;122;g3acc8790e81_0_591"/>
          <p:cNvSpPr txBox="1"/>
          <p:nvPr>
            <p:ph idx="17" type="title"/>
          </p:nvPr>
        </p:nvSpPr>
        <p:spPr>
          <a:xfrm>
            <a:off x="11995350" y="8361538"/>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23" name="Google Shape;123;g3acc8790e81_0_591"/>
          <p:cNvSpPr txBox="1"/>
          <p:nvPr>
            <p:ph idx="18" type="title"/>
          </p:nvPr>
        </p:nvSpPr>
        <p:spPr>
          <a:xfrm>
            <a:off x="14069250" y="8445967"/>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24" name="Google Shape;124;g3acc8790e81_0_591"/>
          <p:cNvSpPr/>
          <p:nvPr/>
        </p:nvSpPr>
        <p:spPr>
          <a:xfrm>
            <a:off x="11995357" y="10742213"/>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25" name="Google Shape;125;g3acc8790e81_0_591"/>
          <p:cNvSpPr txBox="1"/>
          <p:nvPr>
            <p:ph idx="19" type="title"/>
          </p:nvPr>
        </p:nvSpPr>
        <p:spPr>
          <a:xfrm>
            <a:off x="11995350" y="10742213"/>
            <a:ext cx="1762500" cy="1708800"/>
          </a:xfrm>
          <a:prstGeom prst="rect">
            <a:avLst/>
          </a:prstGeom>
          <a:gradFill>
            <a:gsLst>
              <a:gs pos="0">
                <a:srgbClr val="D84332"/>
              </a:gs>
              <a:gs pos="42000">
                <a:srgbClr val="D6311B"/>
              </a:gs>
              <a:gs pos="100000">
                <a:srgbClr val="B3282D"/>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26" name="Google Shape;126;g3acc8790e81_0_591"/>
          <p:cNvSpPr txBox="1"/>
          <p:nvPr>
            <p:ph idx="20" type="title"/>
          </p:nvPr>
        </p:nvSpPr>
        <p:spPr>
          <a:xfrm>
            <a:off x="14069250" y="10826638"/>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pic>
        <p:nvPicPr>
          <p:cNvPr id="127" name="Google Shape;127;g3acc8790e81_0_591"/>
          <p:cNvPicPr preferRelativeResize="0"/>
          <p:nvPr/>
        </p:nvPicPr>
        <p:blipFill rotWithShape="1">
          <a:blip r:embed="rId2">
            <a:alphaModFix/>
          </a:blip>
          <a:srcRect b="0" l="0" r="0" t="0"/>
          <a:stretch/>
        </p:blipFill>
        <p:spPr>
          <a:xfrm>
            <a:off x="22646275" y="663625"/>
            <a:ext cx="1109613" cy="110958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Navy 1">
  <p:cSld name="BIG_NUMBER">
    <p:bg>
      <p:bgPr>
        <a:blipFill>
          <a:blip r:embed="rId2">
            <a:alphaModFix/>
          </a:blip>
          <a:stretch>
            <a:fillRect/>
          </a:stretch>
        </a:blipFill>
      </p:bgPr>
    </p:bg>
    <p:spTree>
      <p:nvGrpSpPr>
        <p:cNvPr id="128" name="Shape 128"/>
        <p:cNvGrpSpPr/>
        <p:nvPr/>
      </p:nvGrpSpPr>
      <p:grpSpPr>
        <a:xfrm>
          <a:off x="0" y="0"/>
          <a:ext cx="0" cy="0"/>
          <a:chOff x="0" y="0"/>
          <a:chExt cx="0" cy="0"/>
        </a:xfrm>
      </p:grpSpPr>
      <p:sp>
        <p:nvSpPr>
          <p:cNvPr id="129" name="Google Shape;129;g3acc8790e81_0_620"/>
          <p:cNvSpPr txBox="1"/>
          <p:nvPr>
            <p:ph idx="12" type="sldNum"/>
          </p:nvPr>
        </p:nvSpPr>
        <p:spPr>
          <a:xfrm>
            <a:off x="22596163" y="12435245"/>
            <a:ext cx="1463400" cy="1049700"/>
          </a:xfrm>
          <a:prstGeom prst="rect">
            <a:avLst/>
          </a:prstGeom>
          <a:noFill/>
          <a:ln>
            <a:noFill/>
          </a:ln>
        </p:spPr>
        <p:txBody>
          <a:bodyPr anchorCtr="0" anchor="ctr" bIns="243825" lIns="243825" spcFirstLastPara="1" rIns="243825" wrap="square" tIns="243825">
            <a:normAutofit/>
          </a:bodyPr>
          <a:lstStyle>
            <a:lvl1pPr indent="0" lvl="0"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30" name="Google Shape;130;g3acc8790e81_0_620" title="YOUniverse2025- logo - white.png"/>
          <p:cNvPicPr preferRelativeResize="0"/>
          <p:nvPr/>
        </p:nvPicPr>
        <p:blipFill rotWithShape="1">
          <a:blip r:embed="rId3">
            <a:alphaModFix amt="50000"/>
          </a:blip>
          <a:srcRect b="0" l="0" r="0" t="0"/>
          <a:stretch/>
        </p:blipFill>
        <p:spPr>
          <a:xfrm>
            <a:off x="20624237" y="11716512"/>
            <a:ext cx="3083011" cy="144805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Light A">
  <p:cSld name="CAPTION_ONLY">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g3acc8790e81_0_623"/>
          <p:cNvSpPr txBox="1"/>
          <p:nvPr>
            <p:ph idx="12" type="sldNum"/>
          </p:nvPr>
        </p:nvSpPr>
        <p:spPr>
          <a:xfrm>
            <a:off x="22596163" y="12435245"/>
            <a:ext cx="1463400" cy="1049700"/>
          </a:xfrm>
          <a:prstGeom prst="rect">
            <a:avLst/>
          </a:prstGeom>
          <a:noFill/>
          <a:ln>
            <a:noFill/>
          </a:ln>
        </p:spPr>
        <p:txBody>
          <a:bodyPr anchorCtr="0" anchor="ctr" bIns="243825" lIns="243825" spcFirstLastPara="1" rIns="243825" wrap="square" tIns="243825">
            <a:normAutofit/>
          </a:bodyPr>
          <a:lstStyle>
            <a:lvl1pPr indent="0" lvl="0"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33" name="Google Shape;133;g3acc8790e81_0_623" title="YOUniverse2025- logo - black.png"/>
          <p:cNvPicPr preferRelativeResize="0"/>
          <p:nvPr/>
        </p:nvPicPr>
        <p:blipFill rotWithShape="1">
          <a:blip r:embed="rId3">
            <a:alphaModFix amt="19000"/>
          </a:blip>
          <a:srcRect b="0" l="0" r="0" t="0"/>
          <a:stretch/>
        </p:blipFill>
        <p:spPr>
          <a:xfrm>
            <a:off x="20753035" y="11767933"/>
            <a:ext cx="3083011" cy="144803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Light B 1">
  <p:cSld name="CUSTOM">
    <p:bg>
      <p:bgPr>
        <a:blipFill>
          <a:blip r:embed="rId2">
            <a:alphaModFix/>
          </a:blip>
          <a:stretch>
            <a:fillRect/>
          </a:stretch>
        </a:blipFill>
      </p:bgPr>
    </p:bg>
    <p:spTree>
      <p:nvGrpSpPr>
        <p:cNvPr id="134" name="Shape 134"/>
        <p:cNvGrpSpPr/>
        <p:nvPr/>
      </p:nvGrpSpPr>
      <p:grpSpPr>
        <a:xfrm>
          <a:off x="0" y="0"/>
          <a:ext cx="0" cy="0"/>
          <a:chOff x="0" y="0"/>
          <a:chExt cx="0" cy="0"/>
        </a:xfrm>
      </p:grpSpPr>
      <p:sp>
        <p:nvSpPr>
          <p:cNvPr id="135" name="Google Shape;135;g3acc8790e81_0_626"/>
          <p:cNvSpPr txBox="1"/>
          <p:nvPr>
            <p:ph idx="12" type="sldNum"/>
          </p:nvPr>
        </p:nvSpPr>
        <p:spPr>
          <a:xfrm>
            <a:off x="22596163" y="12435245"/>
            <a:ext cx="1463400" cy="1049700"/>
          </a:xfrm>
          <a:prstGeom prst="rect">
            <a:avLst/>
          </a:prstGeom>
          <a:noFill/>
          <a:ln>
            <a:noFill/>
          </a:ln>
        </p:spPr>
        <p:txBody>
          <a:bodyPr anchorCtr="0" anchor="ctr" bIns="243825" lIns="243825" spcFirstLastPara="1" rIns="243825" wrap="square" tIns="243825">
            <a:normAutofit/>
          </a:bodyPr>
          <a:lstStyle>
            <a:lvl1pPr indent="0" lvl="0"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136" name="Google Shape;136;g3acc8790e81_0_626" title="YOUniverse2025- logo - black.png"/>
          <p:cNvPicPr preferRelativeResize="0"/>
          <p:nvPr/>
        </p:nvPicPr>
        <p:blipFill rotWithShape="1">
          <a:blip r:embed="rId3">
            <a:alphaModFix amt="19000"/>
          </a:blip>
          <a:srcRect b="0" l="0" r="0" t="0"/>
          <a:stretch/>
        </p:blipFill>
        <p:spPr>
          <a:xfrm>
            <a:off x="20753035" y="11767933"/>
            <a:ext cx="3083011" cy="144803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Navy">
  <p:cSld name="Body Background - Navy">
    <p:spTree>
      <p:nvGrpSpPr>
        <p:cNvPr id="141" name="Shape 141"/>
        <p:cNvGrpSpPr/>
        <p:nvPr/>
      </p:nvGrpSpPr>
      <p:grpSpPr>
        <a:xfrm>
          <a:off x="0" y="0"/>
          <a:ext cx="0" cy="0"/>
          <a:chOff x="0" y="0"/>
          <a:chExt cx="0" cy="0"/>
        </a:xfrm>
      </p:grpSpPr>
      <p:pic>
        <p:nvPicPr>
          <p:cNvPr id="142" name="Google Shape;142;g3acc8790e81_0_754"/>
          <p:cNvPicPr preferRelativeResize="0"/>
          <p:nvPr/>
        </p:nvPicPr>
        <p:blipFill rotWithShape="1">
          <a:blip r:embed="rId2">
            <a:alphaModFix/>
          </a:blip>
          <a:srcRect b="0" l="0" r="0" t="0"/>
          <a:stretch/>
        </p:blipFill>
        <p:spPr>
          <a:xfrm>
            <a:off x="22478857" y="11795001"/>
            <a:ext cx="1416064" cy="141603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Light B">
  <p:cSld name="Body Background - Light B">
    <p:spTree>
      <p:nvGrpSpPr>
        <p:cNvPr id="143" name="Shape 143"/>
        <p:cNvGrpSpPr/>
        <p:nvPr/>
      </p:nvGrpSpPr>
      <p:grpSpPr>
        <a:xfrm>
          <a:off x="0" y="0"/>
          <a:ext cx="0" cy="0"/>
          <a:chOff x="0" y="0"/>
          <a:chExt cx="0" cy="0"/>
        </a:xfrm>
      </p:grpSpPr>
      <p:pic>
        <p:nvPicPr>
          <p:cNvPr id="144" name="Google Shape;144;g3acc8790e81_0_748" title="YOUniverse2025- logo - black.png"/>
          <p:cNvPicPr preferRelativeResize="0"/>
          <p:nvPr/>
        </p:nvPicPr>
        <p:blipFill rotWithShape="1">
          <a:blip r:embed="rId2">
            <a:alphaModFix amt="19000"/>
          </a:blip>
          <a:srcRect b="0" l="0" r="0" t="0"/>
          <a:stretch/>
        </p:blipFill>
        <p:spPr>
          <a:xfrm>
            <a:off x="20752929" y="11767933"/>
            <a:ext cx="3083797" cy="1448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Navy">
  <p:cSld name="Body Background - Navy">
    <p:spTree>
      <p:nvGrpSpPr>
        <p:cNvPr id="15" name="Shape 15"/>
        <p:cNvGrpSpPr/>
        <p:nvPr/>
      </p:nvGrpSpPr>
      <p:grpSpPr>
        <a:xfrm>
          <a:off x="0" y="0"/>
          <a:ext cx="0" cy="0"/>
          <a:chOff x="0" y="0"/>
          <a:chExt cx="0" cy="0"/>
        </a:xfrm>
      </p:grpSpPr>
      <p:pic>
        <p:nvPicPr>
          <p:cNvPr id="16" name="Google Shape;16;p20"/>
          <p:cNvPicPr preferRelativeResize="0"/>
          <p:nvPr/>
        </p:nvPicPr>
        <p:blipFill rotWithShape="1">
          <a:blip r:embed="rId2">
            <a:alphaModFix/>
          </a:blip>
          <a:srcRect b="0" l="0" r="0" t="0"/>
          <a:stretch/>
        </p:blipFill>
        <p:spPr>
          <a:xfrm>
            <a:off x="22478857" y="11795001"/>
            <a:ext cx="1416064" cy="141603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45" name="Shape 145"/>
        <p:cNvGrpSpPr/>
        <p:nvPr/>
      </p:nvGrpSpPr>
      <p:grpSpPr>
        <a:xfrm>
          <a:off x="0" y="0"/>
          <a:ext cx="0" cy="0"/>
          <a:chOff x="0" y="0"/>
          <a:chExt cx="0" cy="0"/>
        </a:xfrm>
      </p:grpSpPr>
      <p:sp>
        <p:nvSpPr>
          <p:cNvPr id="146" name="Google Shape;146;g3acc8790e81_0_750"/>
          <p:cNvSpPr txBox="1"/>
          <p:nvPr>
            <p:ph type="title"/>
          </p:nvPr>
        </p:nvSpPr>
        <p:spPr>
          <a:xfrm>
            <a:off x="1042552" y="1019600"/>
            <a:ext cx="206490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700"/>
              <a:buNone/>
              <a:defRPr b="0" i="0">
                <a:latin typeface="Montserrat"/>
                <a:ea typeface="Montserrat"/>
                <a:cs typeface="Montserrat"/>
                <a:sym typeface="Montserrat"/>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pic>
        <p:nvPicPr>
          <p:cNvPr id="147" name="Google Shape;147;g3acc8790e81_0_750"/>
          <p:cNvPicPr preferRelativeResize="0"/>
          <p:nvPr/>
        </p:nvPicPr>
        <p:blipFill rotWithShape="1">
          <a:blip r:embed="rId2">
            <a:alphaModFix/>
          </a:blip>
          <a:srcRect b="0" l="0" r="0" t="0"/>
          <a:stretch/>
        </p:blipFill>
        <p:spPr>
          <a:xfrm>
            <a:off x="22774401" y="477000"/>
            <a:ext cx="1109902" cy="1109733"/>
          </a:xfrm>
          <a:prstGeom prst="rect">
            <a:avLst/>
          </a:prstGeom>
          <a:noFill/>
          <a:ln>
            <a:noFill/>
          </a:ln>
        </p:spPr>
      </p:pic>
      <p:sp>
        <p:nvSpPr>
          <p:cNvPr id="148" name="Google Shape;148;g3acc8790e81_0_750"/>
          <p:cNvSpPr txBox="1"/>
          <p:nvPr/>
        </p:nvSpPr>
        <p:spPr>
          <a:xfrm>
            <a:off x="23165725" y="13119333"/>
            <a:ext cx="770400" cy="461700"/>
          </a:xfrm>
          <a:prstGeom prst="rect">
            <a:avLst/>
          </a:prstGeom>
          <a:noFill/>
          <a:ln>
            <a:noFill/>
          </a:ln>
        </p:spPr>
        <p:txBody>
          <a:bodyPr anchorCtr="0" anchor="t" bIns="45650" lIns="91400" spcFirstLastPara="1" rIns="91400" wrap="square" tIns="45650">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ar Lines Graphic">
  <p:cSld name="CAPTION_ONLY_1_1_2_2">
    <p:spTree>
      <p:nvGrpSpPr>
        <p:cNvPr id="149" name="Shape 149"/>
        <p:cNvGrpSpPr/>
        <p:nvPr/>
      </p:nvGrpSpPr>
      <p:grpSpPr>
        <a:xfrm>
          <a:off x="0" y="0"/>
          <a:ext cx="0" cy="0"/>
          <a:chOff x="0" y="0"/>
          <a:chExt cx="0" cy="0"/>
        </a:xfrm>
      </p:grpSpPr>
      <p:sp>
        <p:nvSpPr>
          <p:cNvPr id="150" name="Google Shape;150;g3acc8790e81_0_756"/>
          <p:cNvSpPr txBox="1"/>
          <p:nvPr/>
        </p:nvSpPr>
        <p:spPr>
          <a:xfrm>
            <a:off x="23165701" y="13119333"/>
            <a:ext cx="770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151" name="Google Shape;151;g3acc8790e81_0_756"/>
          <p:cNvPicPr preferRelativeResize="0"/>
          <p:nvPr/>
        </p:nvPicPr>
        <p:blipFill rotWithShape="1">
          <a:blip r:embed="rId2">
            <a:alphaModFix/>
          </a:blip>
          <a:srcRect b="0" l="0" r="0" t="0"/>
          <a:stretch/>
        </p:blipFill>
        <p:spPr>
          <a:xfrm>
            <a:off x="22646275" y="663625"/>
            <a:ext cx="1109900" cy="11098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152" name="Shape 152"/>
        <p:cNvGrpSpPr/>
        <p:nvPr/>
      </p:nvGrpSpPr>
      <p:grpSpPr>
        <a:xfrm>
          <a:off x="0" y="0"/>
          <a:ext cx="0" cy="0"/>
          <a:chOff x="0" y="0"/>
          <a:chExt cx="0" cy="0"/>
        </a:xfrm>
      </p:grpSpPr>
      <p:sp>
        <p:nvSpPr>
          <p:cNvPr id="153" name="Google Shape;153;g3acc8790e81_0_759"/>
          <p:cNvSpPr txBox="1"/>
          <p:nvPr/>
        </p:nvSpPr>
        <p:spPr>
          <a:xfrm>
            <a:off x="1218933" y="4288068"/>
            <a:ext cx="22724400" cy="9110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3200"/>
              </a:spcAft>
              <a:buClr>
                <a:srgbClr val="000000"/>
              </a:buClr>
              <a:buSzPts val="4800"/>
              <a:buFont typeface="Arial"/>
              <a:buNone/>
            </a:pPr>
            <a:r>
              <a:t/>
            </a:r>
            <a:endParaRPr b="0" i="0" sz="4800" u="none" cap="none" strike="noStrike">
              <a:solidFill>
                <a:srgbClr val="051727"/>
              </a:solidFill>
              <a:latin typeface="Montserrat"/>
              <a:ea typeface="Montserrat"/>
              <a:cs typeface="Montserrat"/>
              <a:sym typeface="Montserrat"/>
            </a:endParaRPr>
          </a:p>
        </p:txBody>
      </p:sp>
      <p:sp>
        <p:nvSpPr>
          <p:cNvPr id="154" name="Google Shape;154;g3acc8790e81_0_759"/>
          <p:cNvSpPr txBox="1"/>
          <p:nvPr/>
        </p:nvSpPr>
        <p:spPr>
          <a:xfrm>
            <a:off x="23165700" y="13119334"/>
            <a:ext cx="7701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rgbClr val="051727"/>
                </a:solidFill>
                <a:latin typeface="Montserrat"/>
                <a:ea typeface="Montserrat"/>
                <a:cs typeface="Montserrat"/>
                <a:sym typeface="Montserrat"/>
              </a:rPr>
              <a:t>‹#›</a:t>
            </a:fld>
            <a:endParaRPr b="0" i="0" sz="2400" u="none" cap="none" strike="noStrike">
              <a:solidFill>
                <a:srgbClr val="051727"/>
              </a:solidFill>
              <a:latin typeface="Montserrat"/>
              <a:ea typeface="Montserrat"/>
              <a:cs typeface="Montserrat"/>
              <a:sym typeface="Montserrat"/>
            </a:endParaRPr>
          </a:p>
        </p:txBody>
      </p:sp>
      <p:sp>
        <p:nvSpPr>
          <p:cNvPr id="155" name="Google Shape;155;g3acc8790e81_0_759"/>
          <p:cNvSpPr txBox="1"/>
          <p:nvPr>
            <p:ph idx="1" type="body"/>
          </p:nvPr>
        </p:nvSpPr>
        <p:spPr>
          <a:xfrm>
            <a:off x="1049918" y="4046926"/>
            <a:ext cx="20322300" cy="8937600"/>
          </a:xfrm>
          <a:prstGeom prst="rect">
            <a:avLst/>
          </a:prstGeom>
          <a:noFill/>
          <a:ln>
            <a:noFill/>
          </a:ln>
        </p:spPr>
        <p:txBody>
          <a:bodyPr anchorCtr="0" anchor="t" bIns="0" lIns="0" spcFirstLastPara="1" rIns="0" wrap="square" tIns="0">
            <a:normAutofit/>
          </a:bodyPr>
          <a:lstStyle>
            <a:lvl1pPr indent="-533400" lvl="0" marL="457200" algn="l">
              <a:lnSpc>
                <a:spcPct val="115000"/>
              </a:lnSpc>
              <a:spcBef>
                <a:spcPts val="0"/>
              </a:spcBef>
              <a:spcAft>
                <a:spcPts val="0"/>
              </a:spcAft>
              <a:buClr>
                <a:schemeClr val="dk1"/>
              </a:buClr>
              <a:buSzPts val="4800"/>
              <a:buChar char="●"/>
              <a:defRPr sz="4800">
                <a:solidFill>
                  <a:schemeClr val="dk1"/>
                </a:solidFill>
              </a:defRPr>
            </a:lvl1pPr>
            <a:lvl2pPr indent="-463550" lvl="1" marL="914400" algn="l">
              <a:lnSpc>
                <a:spcPct val="115000"/>
              </a:lnSpc>
              <a:spcBef>
                <a:spcPts val="0"/>
              </a:spcBef>
              <a:spcAft>
                <a:spcPts val="0"/>
              </a:spcAft>
              <a:buClr>
                <a:schemeClr val="dk1"/>
              </a:buClr>
              <a:buSzPts val="3700"/>
              <a:buChar char="○"/>
              <a:defRPr sz="3700">
                <a:solidFill>
                  <a:schemeClr val="dk1"/>
                </a:solidFill>
              </a:defRPr>
            </a:lvl2pPr>
            <a:lvl3pPr indent="-463550" lvl="2" marL="1371600" algn="l">
              <a:lnSpc>
                <a:spcPct val="115000"/>
              </a:lnSpc>
              <a:spcBef>
                <a:spcPts val="0"/>
              </a:spcBef>
              <a:spcAft>
                <a:spcPts val="0"/>
              </a:spcAft>
              <a:buClr>
                <a:schemeClr val="dk1"/>
              </a:buClr>
              <a:buSzPts val="3700"/>
              <a:buChar char="■"/>
              <a:defRPr sz="3700">
                <a:solidFill>
                  <a:schemeClr val="dk1"/>
                </a:solidFill>
              </a:defRPr>
            </a:lvl3pPr>
            <a:lvl4pPr indent="-463550" lvl="3" marL="1828800" algn="l">
              <a:lnSpc>
                <a:spcPct val="115000"/>
              </a:lnSpc>
              <a:spcBef>
                <a:spcPts val="0"/>
              </a:spcBef>
              <a:spcAft>
                <a:spcPts val="0"/>
              </a:spcAft>
              <a:buClr>
                <a:schemeClr val="dk1"/>
              </a:buClr>
              <a:buSzPts val="3700"/>
              <a:buChar char="●"/>
              <a:defRPr sz="3700">
                <a:solidFill>
                  <a:schemeClr val="dk1"/>
                </a:solidFill>
              </a:defRPr>
            </a:lvl4pPr>
            <a:lvl5pPr indent="-463550" lvl="4" marL="2286000" algn="l">
              <a:lnSpc>
                <a:spcPct val="115000"/>
              </a:lnSpc>
              <a:spcBef>
                <a:spcPts val="0"/>
              </a:spcBef>
              <a:spcAft>
                <a:spcPts val="0"/>
              </a:spcAft>
              <a:buClr>
                <a:schemeClr val="dk1"/>
              </a:buClr>
              <a:buSzPts val="3700"/>
              <a:buChar char="○"/>
              <a:defRPr sz="3700">
                <a:solidFill>
                  <a:schemeClr val="dk1"/>
                </a:solidFill>
              </a:defRPr>
            </a:lvl5pPr>
            <a:lvl6pPr indent="-463550" lvl="5" marL="2743200" algn="l">
              <a:lnSpc>
                <a:spcPct val="115000"/>
              </a:lnSpc>
              <a:spcBef>
                <a:spcPts val="0"/>
              </a:spcBef>
              <a:spcAft>
                <a:spcPts val="0"/>
              </a:spcAft>
              <a:buClr>
                <a:schemeClr val="dk1"/>
              </a:buClr>
              <a:buSzPts val="3700"/>
              <a:buChar char="■"/>
              <a:defRPr sz="3700">
                <a:solidFill>
                  <a:schemeClr val="dk1"/>
                </a:solidFill>
              </a:defRPr>
            </a:lvl6pPr>
            <a:lvl7pPr indent="-463550" lvl="6" marL="3200400" algn="l">
              <a:lnSpc>
                <a:spcPct val="115000"/>
              </a:lnSpc>
              <a:spcBef>
                <a:spcPts val="0"/>
              </a:spcBef>
              <a:spcAft>
                <a:spcPts val="0"/>
              </a:spcAft>
              <a:buClr>
                <a:schemeClr val="dk1"/>
              </a:buClr>
              <a:buSzPts val="3700"/>
              <a:buChar char="●"/>
              <a:defRPr sz="3700">
                <a:solidFill>
                  <a:schemeClr val="dk1"/>
                </a:solidFill>
              </a:defRPr>
            </a:lvl7pPr>
            <a:lvl8pPr indent="-463550" lvl="7" marL="3657600" algn="l">
              <a:lnSpc>
                <a:spcPct val="115000"/>
              </a:lnSpc>
              <a:spcBef>
                <a:spcPts val="0"/>
              </a:spcBef>
              <a:spcAft>
                <a:spcPts val="0"/>
              </a:spcAft>
              <a:buClr>
                <a:schemeClr val="dk1"/>
              </a:buClr>
              <a:buSzPts val="3700"/>
              <a:buChar char="○"/>
              <a:defRPr sz="3700">
                <a:solidFill>
                  <a:schemeClr val="dk1"/>
                </a:solidFill>
              </a:defRPr>
            </a:lvl8pPr>
            <a:lvl9pPr indent="-463550" lvl="8" marL="4114800" algn="l">
              <a:lnSpc>
                <a:spcPct val="115000"/>
              </a:lnSpc>
              <a:spcBef>
                <a:spcPts val="0"/>
              </a:spcBef>
              <a:spcAft>
                <a:spcPts val="0"/>
              </a:spcAft>
              <a:buClr>
                <a:schemeClr val="dk1"/>
              </a:buClr>
              <a:buSzPts val="3700"/>
              <a:buChar char="■"/>
              <a:defRPr sz="3700">
                <a:solidFill>
                  <a:schemeClr val="dk1"/>
                </a:solidFill>
              </a:defRPr>
            </a:lvl9pPr>
          </a:lstStyle>
          <a:p/>
        </p:txBody>
      </p:sp>
      <p:sp>
        <p:nvSpPr>
          <p:cNvPr id="156" name="Google Shape;156;g3acc8790e81_0_759"/>
          <p:cNvSpPr txBox="1"/>
          <p:nvPr>
            <p:ph type="title"/>
          </p:nvPr>
        </p:nvSpPr>
        <p:spPr>
          <a:xfrm>
            <a:off x="1036352" y="1006026"/>
            <a:ext cx="201642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0000"/>
              <a:buFont typeface="Montserrat"/>
              <a:buNone/>
              <a:defRPr sz="8998">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2pPr>
            <a:lvl3pPr lvl="2"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3pPr>
            <a:lvl4pPr lvl="3"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4pPr>
            <a:lvl5pPr lvl="4"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5pPr>
            <a:lvl6pPr lvl="5"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6pPr>
            <a:lvl7pPr lvl="6"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7pPr>
            <a:lvl8pPr lvl="7"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8pPr>
            <a:lvl9pPr lvl="8"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9pPr>
          </a:lstStyle>
          <a:p/>
        </p:txBody>
      </p:sp>
      <p:pic>
        <p:nvPicPr>
          <p:cNvPr id="157" name="Google Shape;157;g3acc8790e81_0_759"/>
          <p:cNvPicPr preferRelativeResize="0"/>
          <p:nvPr/>
        </p:nvPicPr>
        <p:blipFill rotWithShape="1">
          <a:blip r:embed="rId2">
            <a:alphaModFix/>
          </a:blip>
          <a:srcRect b="0" l="0" r="0" t="0"/>
          <a:stretch/>
        </p:blipFill>
        <p:spPr>
          <a:xfrm>
            <a:off x="22646275" y="663626"/>
            <a:ext cx="1109900" cy="110987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e and Graphic">
  <p:cSld name="TITLE_1_1">
    <p:spTree>
      <p:nvGrpSpPr>
        <p:cNvPr id="158" name="Shape 158"/>
        <p:cNvGrpSpPr/>
        <p:nvPr/>
      </p:nvGrpSpPr>
      <p:grpSpPr>
        <a:xfrm>
          <a:off x="0" y="0"/>
          <a:ext cx="0" cy="0"/>
          <a:chOff x="0" y="0"/>
          <a:chExt cx="0" cy="0"/>
        </a:xfrm>
      </p:grpSpPr>
      <p:pic>
        <p:nvPicPr>
          <p:cNvPr id="159" name="Google Shape;159;g3acc8790e81_0_765"/>
          <p:cNvPicPr preferRelativeResize="0"/>
          <p:nvPr/>
        </p:nvPicPr>
        <p:blipFill rotWithShape="1">
          <a:blip r:embed="rId2">
            <a:alphaModFix/>
          </a:blip>
          <a:srcRect b="0" l="0" r="0" t="0"/>
          <a:stretch/>
        </p:blipFill>
        <p:spPr>
          <a:xfrm>
            <a:off x="22646275" y="663625"/>
            <a:ext cx="1109900" cy="1109875"/>
          </a:xfrm>
          <a:prstGeom prst="rect">
            <a:avLst/>
          </a:prstGeom>
          <a:noFill/>
          <a:ln>
            <a:noFill/>
          </a:ln>
        </p:spPr>
      </p:pic>
      <p:sp>
        <p:nvSpPr>
          <p:cNvPr id="160" name="Google Shape;160;g3acc8790e81_0_765"/>
          <p:cNvSpPr txBox="1"/>
          <p:nvPr>
            <p:ph type="title"/>
          </p:nvPr>
        </p:nvSpPr>
        <p:spPr>
          <a:xfrm>
            <a:off x="1039108" y="4582350"/>
            <a:ext cx="9536400" cy="455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9000"/>
              <a:buFont typeface="Montserrat"/>
              <a:buNone/>
              <a:defRPr b="0" i="0" sz="90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9000"/>
              <a:buNone/>
              <a:defRPr sz="9000">
                <a:solidFill>
                  <a:schemeClr val="dk1"/>
                </a:solidFill>
              </a:defRPr>
            </a:lvl2pPr>
            <a:lvl3pPr lvl="2" algn="l">
              <a:lnSpc>
                <a:spcPct val="100000"/>
              </a:lnSpc>
              <a:spcBef>
                <a:spcPts val="0"/>
              </a:spcBef>
              <a:spcAft>
                <a:spcPts val="0"/>
              </a:spcAft>
              <a:buClr>
                <a:schemeClr val="dk1"/>
              </a:buClr>
              <a:buSzPts val="9000"/>
              <a:buNone/>
              <a:defRPr sz="9000">
                <a:solidFill>
                  <a:schemeClr val="dk1"/>
                </a:solidFill>
              </a:defRPr>
            </a:lvl3pPr>
            <a:lvl4pPr lvl="3" algn="l">
              <a:lnSpc>
                <a:spcPct val="100000"/>
              </a:lnSpc>
              <a:spcBef>
                <a:spcPts val="0"/>
              </a:spcBef>
              <a:spcAft>
                <a:spcPts val="0"/>
              </a:spcAft>
              <a:buClr>
                <a:schemeClr val="dk1"/>
              </a:buClr>
              <a:buSzPts val="9000"/>
              <a:buNone/>
              <a:defRPr sz="9000">
                <a:solidFill>
                  <a:schemeClr val="dk1"/>
                </a:solidFill>
              </a:defRPr>
            </a:lvl4pPr>
            <a:lvl5pPr lvl="4" algn="l">
              <a:lnSpc>
                <a:spcPct val="100000"/>
              </a:lnSpc>
              <a:spcBef>
                <a:spcPts val="0"/>
              </a:spcBef>
              <a:spcAft>
                <a:spcPts val="0"/>
              </a:spcAft>
              <a:buClr>
                <a:schemeClr val="dk1"/>
              </a:buClr>
              <a:buSzPts val="9000"/>
              <a:buNone/>
              <a:defRPr sz="9000">
                <a:solidFill>
                  <a:schemeClr val="dk1"/>
                </a:solidFill>
              </a:defRPr>
            </a:lvl5pPr>
            <a:lvl6pPr lvl="5" algn="l">
              <a:lnSpc>
                <a:spcPct val="100000"/>
              </a:lnSpc>
              <a:spcBef>
                <a:spcPts val="0"/>
              </a:spcBef>
              <a:spcAft>
                <a:spcPts val="0"/>
              </a:spcAft>
              <a:buClr>
                <a:schemeClr val="dk1"/>
              </a:buClr>
              <a:buSzPts val="9000"/>
              <a:buNone/>
              <a:defRPr sz="9000">
                <a:solidFill>
                  <a:schemeClr val="dk1"/>
                </a:solidFill>
              </a:defRPr>
            </a:lvl6pPr>
            <a:lvl7pPr lvl="6" algn="l">
              <a:lnSpc>
                <a:spcPct val="100000"/>
              </a:lnSpc>
              <a:spcBef>
                <a:spcPts val="0"/>
              </a:spcBef>
              <a:spcAft>
                <a:spcPts val="0"/>
              </a:spcAft>
              <a:buClr>
                <a:schemeClr val="dk1"/>
              </a:buClr>
              <a:buSzPts val="9000"/>
              <a:buNone/>
              <a:defRPr sz="9000">
                <a:solidFill>
                  <a:schemeClr val="dk1"/>
                </a:solidFill>
              </a:defRPr>
            </a:lvl7pPr>
            <a:lvl8pPr lvl="7" algn="l">
              <a:lnSpc>
                <a:spcPct val="100000"/>
              </a:lnSpc>
              <a:spcBef>
                <a:spcPts val="0"/>
              </a:spcBef>
              <a:spcAft>
                <a:spcPts val="0"/>
              </a:spcAft>
              <a:buClr>
                <a:schemeClr val="dk1"/>
              </a:buClr>
              <a:buSzPts val="9000"/>
              <a:buNone/>
              <a:defRPr sz="9000">
                <a:solidFill>
                  <a:schemeClr val="dk1"/>
                </a:solidFill>
              </a:defRPr>
            </a:lvl8pPr>
            <a:lvl9pPr lvl="8" algn="l">
              <a:lnSpc>
                <a:spcPct val="100000"/>
              </a:lnSpc>
              <a:spcBef>
                <a:spcPts val="0"/>
              </a:spcBef>
              <a:spcAft>
                <a:spcPts val="0"/>
              </a:spcAft>
              <a:buClr>
                <a:schemeClr val="dk1"/>
              </a:buClr>
              <a:buSzPts val="9000"/>
              <a:buNone/>
              <a:defRPr sz="9000">
                <a:solidFill>
                  <a:schemeClr val="dk1"/>
                </a:solidFill>
              </a:defRPr>
            </a:lvl9pPr>
          </a:lstStyle>
          <a:p/>
        </p:txBody>
      </p:sp>
      <p:sp>
        <p:nvSpPr>
          <p:cNvPr id="161" name="Google Shape;161;g3acc8790e81_0_765"/>
          <p:cNvSpPr txBox="1"/>
          <p:nvPr/>
        </p:nvSpPr>
        <p:spPr>
          <a:xfrm>
            <a:off x="23165701" y="13119333"/>
            <a:ext cx="770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mond Layout - Light Grey">
  <p:cSld name="CAPTION_ONLY_1_2_1">
    <p:spTree>
      <p:nvGrpSpPr>
        <p:cNvPr id="162" name="Shape 162"/>
        <p:cNvGrpSpPr/>
        <p:nvPr/>
      </p:nvGrpSpPr>
      <p:grpSpPr>
        <a:xfrm>
          <a:off x="0" y="0"/>
          <a:ext cx="0" cy="0"/>
          <a:chOff x="0" y="0"/>
          <a:chExt cx="0" cy="0"/>
        </a:xfrm>
      </p:grpSpPr>
      <p:sp>
        <p:nvSpPr>
          <p:cNvPr id="163" name="Google Shape;163;g3acc8790e81_0_769"/>
          <p:cNvSpPr txBox="1"/>
          <p:nvPr/>
        </p:nvSpPr>
        <p:spPr>
          <a:xfrm>
            <a:off x="23165701" y="13119333"/>
            <a:ext cx="770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
        <p:nvSpPr>
          <p:cNvPr id="164" name="Google Shape;164;g3acc8790e81_0_769"/>
          <p:cNvSpPr txBox="1"/>
          <p:nvPr>
            <p:ph type="title"/>
          </p:nvPr>
        </p:nvSpPr>
        <p:spPr>
          <a:xfrm>
            <a:off x="9119150" y="1224823"/>
            <a:ext cx="13142400" cy="1090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9000"/>
              <a:buNone/>
              <a:defRPr b="0" i="0">
                <a:latin typeface="Montserrat"/>
                <a:ea typeface="Montserrat"/>
                <a:cs typeface="Montserrat"/>
                <a:sym typeface="Montserrat"/>
              </a:defRPr>
            </a:lvl1pPr>
            <a:lvl2pPr lvl="1" algn="l">
              <a:lnSpc>
                <a:spcPct val="100000"/>
              </a:lnSpc>
              <a:spcBef>
                <a:spcPts val="0"/>
              </a:spcBef>
              <a:spcAft>
                <a:spcPts val="0"/>
              </a:spcAft>
              <a:buSzPts val="10000"/>
              <a:buNone/>
              <a:defRPr/>
            </a:lvl2pPr>
            <a:lvl3pPr lvl="2" algn="l">
              <a:lnSpc>
                <a:spcPct val="100000"/>
              </a:lnSpc>
              <a:spcBef>
                <a:spcPts val="0"/>
              </a:spcBef>
              <a:spcAft>
                <a:spcPts val="0"/>
              </a:spcAft>
              <a:buSzPts val="10000"/>
              <a:buNone/>
              <a:defRPr/>
            </a:lvl3pPr>
            <a:lvl4pPr lvl="3" algn="l">
              <a:lnSpc>
                <a:spcPct val="100000"/>
              </a:lnSpc>
              <a:spcBef>
                <a:spcPts val="0"/>
              </a:spcBef>
              <a:spcAft>
                <a:spcPts val="0"/>
              </a:spcAft>
              <a:buSzPts val="10000"/>
              <a:buNone/>
              <a:defRPr/>
            </a:lvl4pPr>
            <a:lvl5pPr lvl="4" algn="l">
              <a:lnSpc>
                <a:spcPct val="100000"/>
              </a:lnSpc>
              <a:spcBef>
                <a:spcPts val="0"/>
              </a:spcBef>
              <a:spcAft>
                <a:spcPts val="0"/>
              </a:spcAft>
              <a:buSzPts val="10000"/>
              <a:buNone/>
              <a:defRPr/>
            </a:lvl5pPr>
            <a:lvl6pPr lvl="5" algn="l">
              <a:lnSpc>
                <a:spcPct val="100000"/>
              </a:lnSpc>
              <a:spcBef>
                <a:spcPts val="0"/>
              </a:spcBef>
              <a:spcAft>
                <a:spcPts val="0"/>
              </a:spcAft>
              <a:buSzPts val="10000"/>
              <a:buNone/>
              <a:defRPr/>
            </a:lvl6pPr>
            <a:lvl7pPr lvl="6" algn="l">
              <a:lnSpc>
                <a:spcPct val="100000"/>
              </a:lnSpc>
              <a:spcBef>
                <a:spcPts val="0"/>
              </a:spcBef>
              <a:spcAft>
                <a:spcPts val="0"/>
              </a:spcAft>
              <a:buSzPts val="10000"/>
              <a:buNone/>
              <a:defRPr/>
            </a:lvl7pPr>
            <a:lvl8pPr lvl="7" algn="l">
              <a:lnSpc>
                <a:spcPct val="100000"/>
              </a:lnSpc>
              <a:spcBef>
                <a:spcPts val="0"/>
              </a:spcBef>
              <a:spcAft>
                <a:spcPts val="0"/>
              </a:spcAft>
              <a:buSzPts val="10000"/>
              <a:buNone/>
              <a:defRPr/>
            </a:lvl8pPr>
            <a:lvl9pPr lvl="8" algn="l">
              <a:lnSpc>
                <a:spcPct val="100000"/>
              </a:lnSpc>
              <a:spcBef>
                <a:spcPts val="0"/>
              </a:spcBef>
              <a:spcAft>
                <a:spcPts val="0"/>
              </a:spcAft>
              <a:buSzPts val="10000"/>
              <a:buNone/>
              <a:defRPr/>
            </a:lvl9pPr>
          </a:lstStyle>
          <a:p/>
        </p:txBody>
      </p:sp>
      <p:pic>
        <p:nvPicPr>
          <p:cNvPr id="165" name="Google Shape;165;g3acc8790e81_0_769"/>
          <p:cNvPicPr preferRelativeResize="0"/>
          <p:nvPr/>
        </p:nvPicPr>
        <p:blipFill rotWithShape="1">
          <a:blip r:embed="rId2">
            <a:alphaModFix/>
          </a:blip>
          <a:srcRect b="0" l="0" r="0" t="0"/>
          <a:stretch/>
        </p:blipFill>
        <p:spPr>
          <a:xfrm>
            <a:off x="22646275" y="663625"/>
            <a:ext cx="1109900" cy="11098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2024-DarkBlue-Bars">
  <p:cSld name="Body-2024-DarkBlue-Bars">
    <p:spTree>
      <p:nvGrpSpPr>
        <p:cNvPr id="166" name="Shape 166"/>
        <p:cNvGrpSpPr/>
        <p:nvPr/>
      </p:nvGrpSpPr>
      <p:grpSpPr>
        <a:xfrm>
          <a:off x="0" y="0"/>
          <a:ext cx="0" cy="0"/>
          <a:chOff x="0" y="0"/>
          <a:chExt cx="0" cy="0"/>
        </a:xfrm>
      </p:grpSpPr>
      <p:sp>
        <p:nvSpPr>
          <p:cNvPr id="167" name="Google Shape;167;g3acc8790e81_0_773"/>
          <p:cNvSpPr txBox="1"/>
          <p:nvPr>
            <p:ph type="title"/>
          </p:nvPr>
        </p:nvSpPr>
        <p:spPr>
          <a:xfrm>
            <a:off x="2996179" y="4237128"/>
            <a:ext cx="16326000" cy="41703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3700"/>
              <a:buFont typeface="Montserrat"/>
              <a:buNone/>
              <a:defRPr b="1" i="0" sz="9867" u="none" cap="none" strike="noStrike">
                <a:solidFill>
                  <a:schemeClr val="lt1"/>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9pPr>
          </a:lstStyle>
          <a:p/>
        </p:txBody>
      </p:sp>
      <p:sp>
        <p:nvSpPr>
          <p:cNvPr id="168" name="Google Shape;168;g3acc8790e81_0_773"/>
          <p:cNvSpPr txBox="1"/>
          <p:nvPr>
            <p:ph idx="1" type="body"/>
          </p:nvPr>
        </p:nvSpPr>
        <p:spPr>
          <a:xfrm>
            <a:off x="2995563" y="8801467"/>
            <a:ext cx="14569800" cy="4368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867"/>
              </a:spcBef>
              <a:spcAft>
                <a:spcPts val="0"/>
              </a:spcAft>
              <a:buClr>
                <a:schemeClr val="accent1"/>
              </a:buClr>
              <a:buSzPts val="1300"/>
              <a:buFont typeface="Arial"/>
              <a:buNone/>
              <a:defRPr b="1" i="0" sz="3466" u="none" cap="none" strike="noStrike">
                <a:solidFill>
                  <a:schemeClr val="accent1"/>
                </a:solidFill>
                <a:latin typeface="Montserrat"/>
                <a:ea typeface="Montserrat"/>
                <a:cs typeface="Montserrat"/>
                <a:sym typeface="Montserrat"/>
              </a:defRPr>
            </a:lvl1pPr>
            <a:lvl2pPr indent="-228600" lvl="1" marL="914400" marR="0" algn="l">
              <a:lnSpc>
                <a:spcPct val="90000"/>
              </a:lnSpc>
              <a:spcBef>
                <a:spcPts val="1067"/>
              </a:spcBef>
              <a:spcAft>
                <a:spcPts val="0"/>
              </a:spcAft>
              <a:buClr>
                <a:schemeClr val="dk1"/>
              </a:buClr>
              <a:buSzPts val="1800"/>
              <a:buFont typeface="Arial"/>
              <a:buNone/>
              <a:defRPr b="0" i="0" sz="4800" u="none" cap="none" strike="noStrike">
                <a:solidFill>
                  <a:schemeClr val="dk1"/>
                </a:solidFill>
                <a:latin typeface="Calibri"/>
                <a:ea typeface="Calibri"/>
                <a:cs typeface="Calibri"/>
                <a:sym typeface="Calibri"/>
              </a:defRPr>
            </a:lvl2pPr>
            <a:lvl3pPr indent="-228600" lvl="2" marL="1371600" marR="0" algn="l">
              <a:lnSpc>
                <a:spcPct val="90000"/>
              </a:lnSpc>
              <a:spcBef>
                <a:spcPts val="1067"/>
              </a:spcBef>
              <a:spcAft>
                <a:spcPts val="0"/>
              </a:spcAft>
              <a:buClr>
                <a:schemeClr val="dk1"/>
              </a:buClr>
              <a:buSzPts val="1500"/>
              <a:buFont typeface="Arial"/>
              <a:buNone/>
              <a:defRPr b="0" i="0" sz="4000" u="none" cap="none" strike="noStrike">
                <a:solidFill>
                  <a:schemeClr val="dk1"/>
                </a:solidFill>
                <a:latin typeface="Calibri"/>
                <a:ea typeface="Calibri"/>
                <a:cs typeface="Calibri"/>
                <a:sym typeface="Calibri"/>
              </a:defRPr>
            </a:lvl3pPr>
            <a:lvl4pPr indent="-228600" lvl="3" marL="1828800" marR="0" algn="l">
              <a:lnSpc>
                <a:spcPct val="90000"/>
              </a:lnSpc>
              <a:spcBef>
                <a:spcPts val="1067"/>
              </a:spcBef>
              <a:spcAft>
                <a:spcPts val="0"/>
              </a:spcAft>
              <a:buClr>
                <a:schemeClr val="dk1"/>
              </a:buClr>
              <a:buSzPts val="1300"/>
              <a:buFont typeface="Arial"/>
              <a:buNone/>
              <a:defRPr b="0" i="0" sz="3466" u="none" cap="none" strike="noStrike">
                <a:solidFill>
                  <a:schemeClr val="dk1"/>
                </a:solidFill>
                <a:latin typeface="Calibri"/>
                <a:ea typeface="Calibri"/>
                <a:cs typeface="Calibri"/>
                <a:sym typeface="Calibri"/>
              </a:defRPr>
            </a:lvl4pPr>
            <a:lvl5pPr indent="-228600" lvl="4" marL="2286000" marR="0" algn="l">
              <a:lnSpc>
                <a:spcPct val="90000"/>
              </a:lnSpc>
              <a:spcBef>
                <a:spcPts val="1067"/>
              </a:spcBef>
              <a:spcAft>
                <a:spcPts val="0"/>
              </a:spcAft>
              <a:buClr>
                <a:schemeClr val="dk1"/>
              </a:buClr>
              <a:buSzPts val="1300"/>
              <a:buFont typeface="Arial"/>
              <a:buNone/>
              <a:defRPr b="0" i="0" sz="3466" u="none" cap="none" strike="noStrike">
                <a:solidFill>
                  <a:schemeClr val="dk1"/>
                </a:solidFill>
                <a:latin typeface="Calibri"/>
                <a:ea typeface="Calibri"/>
                <a:cs typeface="Calibri"/>
                <a:sym typeface="Calibri"/>
              </a:defRPr>
            </a:lvl5pPr>
            <a:lvl6pPr indent="-311150" lvl="5" marL="2743200" marR="0" algn="l">
              <a:lnSpc>
                <a:spcPct val="90000"/>
              </a:lnSpc>
              <a:spcBef>
                <a:spcPts val="1067"/>
              </a:spcBef>
              <a:spcAft>
                <a:spcPts val="0"/>
              </a:spcAft>
              <a:buClr>
                <a:schemeClr val="dk1"/>
              </a:buClr>
              <a:buSzPts val="1300"/>
              <a:buFont typeface="Arial"/>
              <a:buChar char="•"/>
              <a:defRPr b="0" i="0" sz="3466" u="none" cap="none" strike="noStrike">
                <a:solidFill>
                  <a:schemeClr val="dk1"/>
                </a:solidFill>
                <a:latin typeface="Calibri"/>
                <a:ea typeface="Calibri"/>
                <a:cs typeface="Calibri"/>
                <a:sym typeface="Calibri"/>
              </a:defRPr>
            </a:lvl6pPr>
            <a:lvl7pPr indent="-311150" lvl="6" marL="3200400" marR="0" algn="l">
              <a:lnSpc>
                <a:spcPct val="90000"/>
              </a:lnSpc>
              <a:spcBef>
                <a:spcPts val="1067"/>
              </a:spcBef>
              <a:spcAft>
                <a:spcPts val="0"/>
              </a:spcAft>
              <a:buClr>
                <a:schemeClr val="dk1"/>
              </a:buClr>
              <a:buSzPts val="1300"/>
              <a:buFont typeface="Arial"/>
              <a:buChar char="•"/>
              <a:defRPr b="0" i="0" sz="3466" u="none" cap="none" strike="noStrike">
                <a:solidFill>
                  <a:schemeClr val="dk1"/>
                </a:solidFill>
                <a:latin typeface="Calibri"/>
                <a:ea typeface="Calibri"/>
                <a:cs typeface="Calibri"/>
                <a:sym typeface="Calibri"/>
              </a:defRPr>
            </a:lvl7pPr>
            <a:lvl8pPr indent="-311150" lvl="7" marL="3657600" marR="0" algn="l">
              <a:lnSpc>
                <a:spcPct val="90000"/>
              </a:lnSpc>
              <a:spcBef>
                <a:spcPts val="1067"/>
              </a:spcBef>
              <a:spcAft>
                <a:spcPts val="0"/>
              </a:spcAft>
              <a:buClr>
                <a:schemeClr val="dk1"/>
              </a:buClr>
              <a:buSzPts val="1300"/>
              <a:buFont typeface="Arial"/>
              <a:buChar char="•"/>
              <a:defRPr b="0" i="0" sz="3466" u="none" cap="none" strike="noStrike">
                <a:solidFill>
                  <a:schemeClr val="dk1"/>
                </a:solidFill>
                <a:latin typeface="Calibri"/>
                <a:ea typeface="Calibri"/>
                <a:cs typeface="Calibri"/>
                <a:sym typeface="Calibri"/>
              </a:defRPr>
            </a:lvl8pPr>
            <a:lvl9pPr indent="-311150" lvl="8" marL="4114800" marR="0" algn="l">
              <a:lnSpc>
                <a:spcPct val="90000"/>
              </a:lnSpc>
              <a:spcBef>
                <a:spcPts val="1067"/>
              </a:spcBef>
              <a:spcAft>
                <a:spcPts val="0"/>
              </a:spcAft>
              <a:buClr>
                <a:schemeClr val="dk1"/>
              </a:buClr>
              <a:buSzPts val="1300"/>
              <a:buFont typeface="Arial"/>
              <a:buChar char="•"/>
              <a:defRPr b="0" i="0" sz="3466"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line + Subtitle">
  <p:cSld name="2-line + Subtitle">
    <p:spTree>
      <p:nvGrpSpPr>
        <p:cNvPr id="169" name="Shape 169"/>
        <p:cNvGrpSpPr/>
        <p:nvPr/>
      </p:nvGrpSpPr>
      <p:grpSpPr>
        <a:xfrm>
          <a:off x="0" y="0"/>
          <a:ext cx="0" cy="0"/>
          <a:chOff x="0" y="0"/>
          <a:chExt cx="0" cy="0"/>
        </a:xfrm>
      </p:grpSpPr>
      <p:sp>
        <p:nvSpPr>
          <p:cNvPr id="170" name="Google Shape;170;g3acc8790e81_0_776"/>
          <p:cNvSpPr txBox="1"/>
          <p:nvPr>
            <p:ph idx="1" type="subTitle"/>
          </p:nvPr>
        </p:nvSpPr>
        <p:spPr>
          <a:xfrm>
            <a:off x="1109617" y="2044883"/>
            <a:ext cx="22168500" cy="492900"/>
          </a:xfrm>
          <a:prstGeom prst="rect">
            <a:avLst/>
          </a:prstGeom>
          <a:noFill/>
          <a:ln>
            <a:noFill/>
          </a:ln>
        </p:spPr>
        <p:txBody>
          <a:bodyPr anchorCtr="0" anchor="t" bIns="0" lIns="0" spcFirstLastPara="1" rIns="0" wrap="square" tIns="0">
            <a:noAutofit/>
          </a:bodyPr>
          <a:lstStyle>
            <a:lvl1pPr lvl="0" marR="0" algn="l">
              <a:lnSpc>
                <a:spcPct val="100000"/>
              </a:lnSpc>
              <a:spcBef>
                <a:spcPts val="533"/>
              </a:spcBef>
              <a:spcAft>
                <a:spcPts val="0"/>
              </a:spcAft>
              <a:buClr>
                <a:schemeClr val="accent1"/>
              </a:buClr>
              <a:buSzPts val="1200"/>
              <a:buFont typeface="Arial"/>
              <a:buNone/>
              <a:defRPr b="0" i="0" sz="3200" u="none" cap="none" strike="noStrike">
                <a:solidFill>
                  <a:schemeClr val="accent1"/>
                </a:solidFill>
                <a:latin typeface="Arial"/>
                <a:ea typeface="Arial"/>
                <a:cs typeface="Arial"/>
                <a:sym typeface="Arial"/>
              </a:defRPr>
            </a:lvl1pPr>
            <a:lvl2pPr lvl="1" marR="0" algn="ctr">
              <a:lnSpc>
                <a:spcPct val="100000"/>
              </a:lnSpc>
              <a:spcBef>
                <a:spcPts val="533"/>
              </a:spcBef>
              <a:spcAft>
                <a:spcPts val="0"/>
              </a:spcAft>
              <a:buClr>
                <a:schemeClr val="dk1"/>
              </a:buClr>
              <a:buSzPts val="1700"/>
              <a:buFont typeface="Arial"/>
              <a:buNone/>
              <a:defRPr b="0" i="0" sz="4000" u="none" cap="none" strike="noStrike">
                <a:solidFill>
                  <a:schemeClr val="dk1"/>
                </a:solidFill>
                <a:latin typeface="Calibri"/>
                <a:ea typeface="Calibri"/>
                <a:cs typeface="Calibri"/>
                <a:sym typeface="Calibri"/>
              </a:defRPr>
            </a:lvl2pPr>
            <a:lvl3pPr lvl="2" marR="0" algn="ctr">
              <a:lnSpc>
                <a:spcPct val="100000"/>
              </a:lnSpc>
              <a:spcBef>
                <a:spcPts val="533"/>
              </a:spcBef>
              <a:spcAft>
                <a:spcPts val="0"/>
              </a:spcAft>
              <a:buClr>
                <a:schemeClr val="dk1"/>
              </a:buClr>
              <a:buSzPts val="1500"/>
              <a:buFont typeface="Arial"/>
              <a:buNone/>
              <a:defRPr b="0" i="0" sz="3733" u="none" cap="none" strike="noStrike">
                <a:solidFill>
                  <a:schemeClr val="dk1"/>
                </a:solidFill>
                <a:latin typeface="Calibri"/>
                <a:ea typeface="Calibri"/>
                <a:cs typeface="Calibri"/>
                <a:sym typeface="Calibri"/>
              </a:defRPr>
            </a:lvl3pPr>
            <a:lvl4pPr lvl="3" marR="0" algn="ctr">
              <a:lnSpc>
                <a:spcPct val="100000"/>
              </a:lnSpc>
              <a:spcBef>
                <a:spcPts val="533"/>
              </a:spcBef>
              <a:spcAft>
                <a:spcPts val="0"/>
              </a:spcAft>
              <a:buClr>
                <a:schemeClr val="dk1"/>
              </a:buClr>
              <a:buSzPts val="1200"/>
              <a:buFont typeface="Arial"/>
              <a:buNone/>
              <a:defRPr b="0" i="0" sz="3200" u="none" cap="none" strike="noStrike">
                <a:solidFill>
                  <a:schemeClr val="dk1"/>
                </a:solidFill>
                <a:latin typeface="Calibri"/>
                <a:ea typeface="Calibri"/>
                <a:cs typeface="Calibri"/>
                <a:sym typeface="Calibri"/>
              </a:defRPr>
            </a:lvl4pPr>
            <a:lvl5pPr lvl="4" marR="0" algn="ctr">
              <a:lnSpc>
                <a:spcPct val="100000"/>
              </a:lnSpc>
              <a:spcBef>
                <a:spcPts val="533"/>
              </a:spcBef>
              <a:spcAft>
                <a:spcPts val="0"/>
              </a:spcAft>
              <a:buClr>
                <a:schemeClr val="dk1"/>
              </a:buClr>
              <a:buSzPts val="1200"/>
              <a:buFont typeface="Arial"/>
              <a:buNone/>
              <a:defRPr b="0" i="0" sz="3200" u="none" cap="none" strike="noStrike">
                <a:solidFill>
                  <a:schemeClr val="dk1"/>
                </a:solidFill>
                <a:latin typeface="Calibri"/>
                <a:ea typeface="Calibri"/>
                <a:cs typeface="Calibri"/>
                <a:sym typeface="Calibri"/>
              </a:defRPr>
            </a:lvl5pPr>
            <a:lvl6pPr lvl="5" marR="0" algn="ctr">
              <a:lnSpc>
                <a:spcPct val="100000"/>
              </a:lnSpc>
              <a:spcBef>
                <a:spcPts val="533"/>
              </a:spcBef>
              <a:spcAft>
                <a:spcPts val="0"/>
              </a:spcAft>
              <a:buClr>
                <a:schemeClr val="dk1"/>
              </a:buClr>
              <a:buSzPts val="1200"/>
              <a:buFont typeface="Arial"/>
              <a:buNone/>
              <a:defRPr b="0" i="0" sz="3200" u="none" cap="none" strike="noStrike">
                <a:solidFill>
                  <a:schemeClr val="dk1"/>
                </a:solidFill>
                <a:latin typeface="Calibri"/>
                <a:ea typeface="Calibri"/>
                <a:cs typeface="Calibri"/>
                <a:sym typeface="Calibri"/>
              </a:defRPr>
            </a:lvl6pPr>
            <a:lvl7pPr lvl="6" marR="0" algn="ctr">
              <a:lnSpc>
                <a:spcPct val="100000"/>
              </a:lnSpc>
              <a:spcBef>
                <a:spcPts val="533"/>
              </a:spcBef>
              <a:spcAft>
                <a:spcPts val="0"/>
              </a:spcAft>
              <a:buClr>
                <a:schemeClr val="dk1"/>
              </a:buClr>
              <a:buSzPts val="1200"/>
              <a:buFont typeface="Arial"/>
              <a:buNone/>
              <a:defRPr b="0" i="0" sz="3200" u="none" cap="none" strike="noStrike">
                <a:solidFill>
                  <a:schemeClr val="dk1"/>
                </a:solidFill>
                <a:latin typeface="Calibri"/>
                <a:ea typeface="Calibri"/>
                <a:cs typeface="Calibri"/>
                <a:sym typeface="Calibri"/>
              </a:defRPr>
            </a:lvl7pPr>
            <a:lvl8pPr lvl="7" marR="0" algn="ctr">
              <a:lnSpc>
                <a:spcPct val="100000"/>
              </a:lnSpc>
              <a:spcBef>
                <a:spcPts val="533"/>
              </a:spcBef>
              <a:spcAft>
                <a:spcPts val="0"/>
              </a:spcAft>
              <a:buClr>
                <a:schemeClr val="dk1"/>
              </a:buClr>
              <a:buSzPts val="1200"/>
              <a:buFont typeface="Arial"/>
              <a:buNone/>
              <a:defRPr b="0" i="0" sz="3200" u="none" cap="none" strike="noStrike">
                <a:solidFill>
                  <a:schemeClr val="dk1"/>
                </a:solidFill>
                <a:latin typeface="Calibri"/>
                <a:ea typeface="Calibri"/>
                <a:cs typeface="Calibri"/>
                <a:sym typeface="Calibri"/>
              </a:defRPr>
            </a:lvl8pPr>
            <a:lvl9pPr lvl="8" marR="0" algn="ctr">
              <a:lnSpc>
                <a:spcPct val="100000"/>
              </a:lnSpc>
              <a:spcBef>
                <a:spcPts val="533"/>
              </a:spcBef>
              <a:spcAft>
                <a:spcPts val="533"/>
              </a:spcAft>
              <a:buClr>
                <a:schemeClr val="dk1"/>
              </a:buClr>
              <a:buSzPts val="1200"/>
              <a:buFont typeface="Arial"/>
              <a:buNone/>
              <a:defRPr b="0" i="0" sz="3200" u="none" cap="none" strike="noStrike">
                <a:solidFill>
                  <a:schemeClr val="dk1"/>
                </a:solidFill>
                <a:latin typeface="Calibri"/>
                <a:ea typeface="Calibri"/>
                <a:cs typeface="Calibri"/>
                <a:sym typeface="Calibri"/>
              </a:defRPr>
            </a:lvl9pPr>
          </a:lstStyle>
          <a:p/>
        </p:txBody>
      </p:sp>
      <p:sp>
        <p:nvSpPr>
          <p:cNvPr id="171" name="Google Shape;171;g3acc8790e81_0_776"/>
          <p:cNvSpPr/>
          <p:nvPr/>
        </p:nvSpPr>
        <p:spPr>
          <a:xfrm>
            <a:off x="22627997" y="12997509"/>
            <a:ext cx="651300" cy="2775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700"/>
              <a:buFont typeface="Arial"/>
              <a:buNone/>
            </a:pPr>
            <a:fld id="{00000000-1234-1234-1234-123412341234}" type="slidenum">
              <a:rPr b="0" i="0" lang="en-US" sz="1867" u="none" cap="none" strike="noStrike">
                <a:solidFill>
                  <a:schemeClr val="dk1"/>
                </a:solidFill>
                <a:latin typeface="Arial"/>
                <a:ea typeface="Arial"/>
                <a:cs typeface="Arial"/>
                <a:sym typeface="Arial"/>
              </a:rPr>
              <a:t>‹#›</a:t>
            </a:fld>
            <a:endParaRPr b="0" i="0" sz="1867" u="none" cap="none" strike="noStrike">
              <a:solidFill>
                <a:schemeClr val="dk1"/>
              </a:solidFill>
              <a:latin typeface="Arial"/>
              <a:ea typeface="Arial"/>
              <a:cs typeface="Arial"/>
              <a:sym typeface="Arial"/>
            </a:endParaRPr>
          </a:p>
        </p:txBody>
      </p:sp>
      <p:sp>
        <p:nvSpPr>
          <p:cNvPr id="172" name="Google Shape;172;g3acc8790e81_0_776"/>
          <p:cNvSpPr txBox="1"/>
          <p:nvPr>
            <p:ph idx="2" type="body"/>
          </p:nvPr>
        </p:nvSpPr>
        <p:spPr>
          <a:xfrm>
            <a:off x="1109614" y="83195"/>
            <a:ext cx="7687500" cy="310200"/>
          </a:xfrm>
          <a:prstGeom prst="rect">
            <a:avLst/>
          </a:prstGeom>
          <a:noFill/>
          <a:ln>
            <a:noFill/>
          </a:ln>
        </p:spPr>
        <p:txBody>
          <a:bodyPr anchorCtr="0" anchor="t" bIns="0" lIns="0" spcFirstLastPara="1" rIns="0" wrap="square" tIns="0">
            <a:spAutoFit/>
          </a:bodyPr>
          <a:lstStyle>
            <a:lvl1pPr indent="-266700" lvl="0" marL="457200" marR="0" algn="l">
              <a:lnSpc>
                <a:spcPct val="100000"/>
              </a:lnSpc>
              <a:spcBef>
                <a:spcPts val="533"/>
              </a:spcBef>
              <a:spcAft>
                <a:spcPts val="0"/>
              </a:spcAft>
              <a:buClr>
                <a:schemeClr val="dk1"/>
              </a:buClr>
              <a:buSzPts val="600"/>
              <a:buFont typeface="Arial"/>
              <a:buChar char="●"/>
              <a:defRPr b="0" i="0" sz="1600" u="none" cap="none" strike="noStrike">
                <a:solidFill>
                  <a:schemeClr val="dk1"/>
                </a:solidFill>
                <a:latin typeface="Arial"/>
                <a:ea typeface="Arial"/>
                <a:cs typeface="Arial"/>
                <a:sym typeface="Arial"/>
              </a:defRPr>
            </a:lvl1pPr>
            <a:lvl2pPr indent="-323850" lvl="1" marL="914400" marR="0" algn="l">
              <a:lnSpc>
                <a:spcPct val="100000"/>
              </a:lnSpc>
              <a:spcBef>
                <a:spcPts val="533"/>
              </a:spcBef>
              <a:spcAft>
                <a:spcPts val="0"/>
              </a:spcAft>
              <a:buClr>
                <a:schemeClr val="dk1"/>
              </a:buClr>
              <a:buSzPts val="1500"/>
              <a:buFont typeface="Arial"/>
              <a:buChar char="○"/>
              <a:defRPr b="0" i="0" sz="2933" u="none" cap="none" strike="noStrike">
                <a:solidFill>
                  <a:schemeClr val="dk1"/>
                </a:solidFill>
                <a:latin typeface="Calibri"/>
                <a:ea typeface="Calibri"/>
                <a:cs typeface="Calibri"/>
                <a:sym typeface="Calibri"/>
              </a:defRPr>
            </a:lvl2pPr>
            <a:lvl3pPr indent="-323850" lvl="2" marL="1371600" marR="0" algn="l">
              <a:lnSpc>
                <a:spcPct val="100000"/>
              </a:lnSpc>
              <a:spcBef>
                <a:spcPts val="533"/>
              </a:spcBef>
              <a:spcAft>
                <a:spcPts val="0"/>
              </a:spcAft>
              <a:buClr>
                <a:schemeClr val="dk1"/>
              </a:buClr>
              <a:buSzPts val="1500"/>
              <a:buFont typeface="Arial"/>
              <a:buChar char="■"/>
              <a:defRPr b="0" i="0" sz="2933" u="none" cap="none" strike="noStrike">
                <a:solidFill>
                  <a:schemeClr val="dk1"/>
                </a:solidFill>
                <a:latin typeface="Calibri"/>
                <a:ea typeface="Calibri"/>
                <a:cs typeface="Calibri"/>
                <a:sym typeface="Calibri"/>
              </a:defRPr>
            </a:lvl3pPr>
            <a:lvl4pPr indent="-317500" lvl="3" marL="1828800" marR="0" algn="l">
              <a:lnSpc>
                <a:spcPct val="100000"/>
              </a:lnSpc>
              <a:spcBef>
                <a:spcPts val="533"/>
              </a:spcBef>
              <a:spcAft>
                <a:spcPts val="0"/>
              </a:spcAft>
              <a:buClr>
                <a:schemeClr val="dk1"/>
              </a:buClr>
              <a:buSzPts val="1400"/>
              <a:buFont typeface="Arial"/>
              <a:buChar char="●"/>
              <a:defRPr b="0" i="0" sz="2933" u="none" cap="none" strike="noStrike">
                <a:solidFill>
                  <a:schemeClr val="dk1"/>
                </a:solidFill>
                <a:latin typeface="Calibri"/>
                <a:ea typeface="Calibri"/>
                <a:cs typeface="Calibri"/>
                <a:sym typeface="Calibri"/>
              </a:defRPr>
            </a:lvl4pPr>
            <a:lvl5pPr indent="-317500" lvl="4" marL="2286000" marR="0" algn="l">
              <a:lnSpc>
                <a:spcPct val="100000"/>
              </a:lnSpc>
              <a:spcBef>
                <a:spcPts val="533"/>
              </a:spcBef>
              <a:spcAft>
                <a:spcPts val="0"/>
              </a:spcAft>
              <a:buClr>
                <a:schemeClr val="dk1"/>
              </a:buClr>
              <a:buSzPts val="1400"/>
              <a:buFont typeface="Arial"/>
              <a:buChar char="○"/>
              <a:defRPr b="0" i="0" sz="2933" u="none" cap="none" strike="noStrike">
                <a:solidFill>
                  <a:schemeClr val="dk1"/>
                </a:solidFill>
                <a:latin typeface="Calibri"/>
                <a:ea typeface="Calibri"/>
                <a:cs typeface="Calibri"/>
                <a:sym typeface="Calibri"/>
              </a:defRPr>
            </a:lvl5pPr>
            <a:lvl6pPr indent="-317500" lvl="5" marL="2743200" marR="0" algn="l">
              <a:lnSpc>
                <a:spcPct val="100000"/>
              </a:lnSpc>
              <a:spcBef>
                <a:spcPts val="533"/>
              </a:spcBef>
              <a:spcAft>
                <a:spcPts val="0"/>
              </a:spcAft>
              <a:buClr>
                <a:schemeClr val="dk1"/>
              </a:buClr>
              <a:buSzPts val="1400"/>
              <a:buFont typeface="Arial"/>
              <a:buChar char="■"/>
              <a:defRPr b="0" i="0" sz="2933" u="none" cap="none" strike="noStrike">
                <a:solidFill>
                  <a:schemeClr val="dk1"/>
                </a:solidFill>
                <a:latin typeface="Calibri"/>
                <a:ea typeface="Calibri"/>
                <a:cs typeface="Calibri"/>
                <a:sym typeface="Calibri"/>
              </a:defRPr>
            </a:lvl6pPr>
            <a:lvl7pPr indent="-317500" lvl="6" marL="3200400" marR="0" algn="l">
              <a:lnSpc>
                <a:spcPct val="100000"/>
              </a:lnSpc>
              <a:spcBef>
                <a:spcPts val="533"/>
              </a:spcBef>
              <a:spcAft>
                <a:spcPts val="0"/>
              </a:spcAft>
              <a:buClr>
                <a:schemeClr val="dk1"/>
              </a:buClr>
              <a:buSzPts val="1400"/>
              <a:buFont typeface="Arial"/>
              <a:buChar char="●"/>
              <a:defRPr b="0" i="0" sz="2933" u="none" cap="none" strike="noStrike">
                <a:solidFill>
                  <a:schemeClr val="dk1"/>
                </a:solidFill>
                <a:latin typeface="Calibri"/>
                <a:ea typeface="Calibri"/>
                <a:cs typeface="Calibri"/>
                <a:sym typeface="Calibri"/>
              </a:defRPr>
            </a:lvl7pPr>
            <a:lvl8pPr indent="-317500" lvl="7" marL="3657600" marR="0" algn="l">
              <a:lnSpc>
                <a:spcPct val="100000"/>
              </a:lnSpc>
              <a:spcBef>
                <a:spcPts val="533"/>
              </a:spcBef>
              <a:spcAft>
                <a:spcPts val="0"/>
              </a:spcAft>
              <a:buClr>
                <a:schemeClr val="dk1"/>
              </a:buClr>
              <a:buSzPts val="1400"/>
              <a:buFont typeface="Arial"/>
              <a:buChar char="○"/>
              <a:defRPr b="0" i="0" sz="2933" u="none" cap="none" strike="noStrike">
                <a:solidFill>
                  <a:schemeClr val="dk1"/>
                </a:solidFill>
                <a:latin typeface="Calibri"/>
                <a:ea typeface="Calibri"/>
                <a:cs typeface="Calibri"/>
                <a:sym typeface="Calibri"/>
              </a:defRPr>
            </a:lvl8pPr>
            <a:lvl9pPr indent="-317500" lvl="8" marL="4114800" marR="0" algn="l">
              <a:lnSpc>
                <a:spcPct val="100000"/>
              </a:lnSpc>
              <a:spcBef>
                <a:spcPts val="533"/>
              </a:spcBef>
              <a:spcAft>
                <a:spcPts val="533"/>
              </a:spcAft>
              <a:buClr>
                <a:schemeClr val="dk1"/>
              </a:buClr>
              <a:buSzPts val="1400"/>
              <a:buFont typeface="Arial"/>
              <a:buChar char="■"/>
              <a:defRPr b="0" i="0" sz="2933" u="none" cap="none" strike="noStrike">
                <a:solidFill>
                  <a:schemeClr val="dk1"/>
                </a:solidFill>
                <a:latin typeface="Calibri"/>
                <a:ea typeface="Calibri"/>
                <a:cs typeface="Calibri"/>
                <a:sym typeface="Calibri"/>
              </a:defRPr>
            </a:lvl9pPr>
          </a:lstStyle>
          <a:p/>
        </p:txBody>
      </p:sp>
      <p:sp>
        <p:nvSpPr>
          <p:cNvPr id="173" name="Google Shape;173;g3acc8790e81_0_776"/>
          <p:cNvSpPr txBox="1"/>
          <p:nvPr>
            <p:ph type="title"/>
          </p:nvPr>
        </p:nvSpPr>
        <p:spPr>
          <a:xfrm>
            <a:off x="1109617" y="344424"/>
            <a:ext cx="22168500" cy="1539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dk1"/>
              </a:buClr>
              <a:buSzPts val="1900"/>
              <a:buFont typeface="Arial"/>
              <a:buChar char="●"/>
              <a:defRPr b="0" i="0" sz="2933"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2933"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Red" type="title">
  <p:cSld name="TITLE">
    <p:bg>
      <p:bgPr>
        <a:blipFill>
          <a:blip r:embed="rId2">
            <a:alphaModFix/>
          </a:blip>
          <a:stretch>
            <a:fillRect/>
          </a:stretch>
        </a:blipFill>
      </p:bgPr>
    </p:bg>
    <p:spTree>
      <p:nvGrpSpPr>
        <p:cNvPr id="174" name="Shape 174"/>
        <p:cNvGrpSpPr/>
        <p:nvPr/>
      </p:nvGrpSpPr>
      <p:grpSpPr>
        <a:xfrm>
          <a:off x="0" y="0"/>
          <a:ext cx="0" cy="0"/>
          <a:chOff x="0" y="0"/>
          <a:chExt cx="0" cy="0"/>
        </a:xfrm>
      </p:grpSpPr>
      <p:sp>
        <p:nvSpPr>
          <p:cNvPr id="175" name="Google Shape;175;g3acc8790e81_0_781"/>
          <p:cNvSpPr txBox="1"/>
          <p:nvPr>
            <p:ph type="ctrTitle"/>
          </p:nvPr>
        </p:nvSpPr>
        <p:spPr>
          <a:xfrm>
            <a:off x="831330" y="1985533"/>
            <a:ext cx="22724400" cy="54735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13900"/>
              <a:buNone/>
              <a:defRPr sz="13900"/>
            </a:lvl1pPr>
            <a:lvl2pPr lvl="1" algn="ctr">
              <a:lnSpc>
                <a:spcPct val="100000"/>
              </a:lnSpc>
              <a:spcBef>
                <a:spcPts val="0"/>
              </a:spcBef>
              <a:spcAft>
                <a:spcPts val="0"/>
              </a:spcAft>
              <a:buSzPts val="13900"/>
              <a:buNone/>
              <a:defRPr sz="13900"/>
            </a:lvl2pPr>
            <a:lvl3pPr lvl="2" algn="ctr">
              <a:lnSpc>
                <a:spcPct val="100000"/>
              </a:lnSpc>
              <a:spcBef>
                <a:spcPts val="0"/>
              </a:spcBef>
              <a:spcAft>
                <a:spcPts val="0"/>
              </a:spcAft>
              <a:buSzPts val="13900"/>
              <a:buNone/>
              <a:defRPr sz="13900"/>
            </a:lvl3pPr>
            <a:lvl4pPr lvl="3" algn="ctr">
              <a:lnSpc>
                <a:spcPct val="100000"/>
              </a:lnSpc>
              <a:spcBef>
                <a:spcPts val="0"/>
              </a:spcBef>
              <a:spcAft>
                <a:spcPts val="0"/>
              </a:spcAft>
              <a:buSzPts val="13900"/>
              <a:buNone/>
              <a:defRPr sz="13900"/>
            </a:lvl4pPr>
            <a:lvl5pPr lvl="4" algn="ctr">
              <a:lnSpc>
                <a:spcPct val="100000"/>
              </a:lnSpc>
              <a:spcBef>
                <a:spcPts val="0"/>
              </a:spcBef>
              <a:spcAft>
                <a:spcPts val="0"/>
              </a:spcAft>
              <a:buSzPts val="13900"/>
              <a:buNone/>
              <a:defRPr sz="13900"/>
            </a:lvl5pPr>
            <a:lvl6pPr lvl="5" algn="ctr">
              <a:lnSpc>
                <a:spcPct val="100000"/>
              </a:lnSpc>
              <a:spcBef>
                <a:spcPts val="0"/>
              </a:spcBef>
              <a:spcAft>
                <a:spcPts val="0"/>
              </a:spcAft>
              <a:buSzPts val="13900"/>
              <a:buNone/>
              <a:defRPr sz="13900"/>
            </a:lvl6pPr>
            <a:lvl7pPr lvl="6" algn="ctr">
              <a:lnSpc>
                <a:spcPct val="100000"/>
              </a:lnSpc>
              <a:spcBef>
                <a:spcPts val="0"/>
              </a:spcBef>
              <a:spcAft>
                <a:spcPts val="0"/>
              </a:spcAft>
              <a:buSzPts val="13900"/>
              <a:buNone/>
              <a:defRPr sz="13900"/>
            </a:lvl7pPr>
            <a:lvl8pPr lvl="7" algn="ctr">
              <a:lnSpc>
                <a:spcPct val="100000"/>
              </a:lnSpc>
              <a:spcBef>
                <a:spcPts val="0"/>
              </a:spcBef>
              <a:spcAft>
                <a:spcPts val="0"/>
              </a:spcAft>
              <a:buSzPts val="13900"/>
              <a:buNone/>
              <a:defRPr sz="13900"/>
            </a:lvl8pPr>
            <a:lvl9pPr lvl="8" algn="ctr">
              <a:lnSpc>
                <a:spcPct val="100000"/>
              </a:lnSpc>
              <a:spcBef>
                <a:spcPts val="0"/>
              </a:spcBef>
              <a:spcAft>
                <a:spcPts val="0"/>
              </a:spcAft>
              <a:buSzPts val="13900"/>
              <a:buNone/>
              <a:defRPr sz="13900"/>
            </a:lvl9pPr>
          </a:lstStyle>
          <a:p/>
        </p:txBody>
      </p:sp>
      <p:sp>
        <p:nvSpPr>
          <p:cNvPr id="176" name="Google Shape;176;g3acc8790e81_0_781"/>
          <p:cNvSpPr txBox="1"/>
          <p:nvPr>
            <p:ph idx="1" type="subTitle"/>
          </p:nvPr>
        </p:nvSpPr>
        <p:spPr>
          <a:xfrm>
            <a:off x="831307" y="7557667"/>
            <a:ext cx="22724400" cy="21135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177" name="Google Shape;177;g3acc8790e81_0_781"/>
          <p:cNvSpPr txBox="1"/>
          <p:nvPr>
            <p:ph idx="12" type="sldNum"/>
          </p:nvPr>
        </p:nvSpPr>
        <p:spPr>
          <a:xfrm>
            <a:off x="22596139" y="12435245"/>
            <a:ext cx="1463400" cy="1049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78" name="Google Shape;178;g3acc8790e81_0_781"/>
          <p:cNvSpPr/>
          <p:nvPr/>
        </p:nvSpPr>
        <p:spPr>
          <a:xfrm>
            <a:off x="502875" y="477000"/>
            <a:ext cx="23381400" cy="12762000"/>
          </a:xfrm>
          <a:prstGeom prst="snip2DiagRect">
            <a:avLst>
              <a:gd fmla="val 0" name="adj1"/>
              <a:gd fmla="val 24265" name="adj2"/>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Medium"/>
              <a:ea typeface="Montserrat Medium"/>
              <a:cs typeface="Montserrat Medium"/>
              <a:sym typeface="Montserrat Medium"/>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Callout -Dark">
  <p:cSld name="Center Callout -Dark">
    <p:bg>
      <p:bgPr>
        <a:solidFill>
          <a:schemeClr val="dk1"/>
        </a:solidFill>
      </p:bgPr>
    </p:bg>
    <p:spTree>
      <p:nvGrpSpPr>
        <p:cNvPr id="179" name="Shape 179"/>
        <p:cNvGrpSpPr/>
        <p:nvPr/>
      </p:nvGrpSpPr>
      <p:grpSpPr>
        <a:xfrm>
          <a:off x="0" y="0"/>
          <a:ext cx="0" cy="0"/>
          <a:chOff x="0" y="0"/>
          <a:chExt cx="0" cy="0"/>
        </a:xfrm>
      </p:grpSpPr>
      <p:pic>
        <p:nvPicPr>
          <p:cNvPr id="180" name="Google Shape;180;g3acc8790e81_0_786"/>
          <p:cNvPicPr preferRelativeResize="0"/>
          <p:nvPr/>
        </p:nvPicPr>
        <p:blipFill rotWithShape="1">
          <a:blip r:embed="rId2">
            <a:alphaModFix/>
          </a:blip>
          <a:srcRect b="0" l="0" r="0" t="0"/>
          <a:stretch/>
        </p:blipFill>
        <p:spPr>
          <a:xfrm>
            <a:off x="22774375" y="477000"/>
            <a:ext cx="1109758" cy="1109733"/>
          </a:xfrm>
          <a:prstGeom prst="rect">
            <a:avLst/>
          </a:prstGeom>
          <a:noFill/>
          <a:ln>
            <a:noFill/>
          </a:ln>
        </p:spPr>
      </p:pic>
      <p:sp>
        <p:nvSpPr>
          <p:cNvPr id="181" name="Google Shape;181;g3acc8790e81_0_786"/>
          <p:cNvSpPr txBox="1"/>
          <p:nvPr/>
        </p:nvSpPr>
        <p:spPr>
          <a:xfrm>
            <a:off x="23165701"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lt1"/>
                </a:solidFill>
                <a:latin typeface="Montserrat"/>
                <a:ea typeface="Montserrat"/>
                <a:cs typeface="Montserrat"/>
                <a:sym typeface="Montserrat"/>
              </a:rPr>
              <a:t>‹#›</a:t>
            </a:fld>
            <a:endParaRPr b="0" i="0" sz="2400" u="none" cap="none" strike="noStrike">
              <a:solidFill>
                <a:schemeClr val="lt1"/>
              </a:solidFill>
              <a:latin typeface="Montserrat"/>
              <a:ea typeface="Montserrat"/>
              <a:cs typeface="Montserrat"/>
              <a:sym typeface="Montserrat"/>
            </a:endParaRPr>
          </a:p>
        </p:txBody>
      </p:sp>
      <p:sp>
        <p:nvSpPr>
          <p:cNvPr id="182" name="Google Shape;182;g3acc8790e81_0_786"/>
          <p:cNvSpPr txBox="1"/>
          <p:nvPr/>
        </p:nvSpPr>
        <p:spPr>
          <a:xfrm>
            <a:off x="498874" y="13097350"/>
            <a:ext cx="108813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900"/>
              <a:buFont typeface="Arial"/>
              <a:buNone/>
            </a:pPr>
            <a:r>
              <a:rPr b="0" i="0" lang="en-US" sz="1900" u="none" cap="none" strike="noStrike">
                <a:solidFill>
                  <a:schemeClr val="accent2"/>
                </a:solidFill>
                <a:latin typeface="Montserrat"/>
                <a:ea typeface="Montserrat"/>
                <a:cs typeface="Montserrat"/>
                <a:sym typeface="Montserrat"/>
              </a:rPr>
              <a:t>CONFIDENTIAL | DO NOT DISTRIBUTE - ©2025, PING IDENTITY CO., ALL RIGHTS RESERVED</a:t>
            </a:r>
            <a:endParaRPr b="0" i="0" sz="1900" u="none" cap="none" strike="noStrike">
              <a:solidFill>
                <a:schemeClr val="accent2"/>
              </a:solidFill>
              <a:latin typeface="Montserrat"/>
              <a:ea typeface="Montserrat"/>
              <a:cs typeface="Montserrat"/>
              <a:sym typeface="Montserra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Dark 02">
  <p:cSld name="Table of Contents - Dark 02">
    <p:bg>
      <p:bgPr>
        <a:solidFill>
          <a:schemeClr val="dk1"/>
        </a:solidFill>
      </p:bgPr>
    </p:bg>
    <p:spTree>
      <p:nvGrpSpPr>
        <p:cNvPr id="183" name="Shape 183"/>
        <p:cNvGrpSpPr/>
        <p:nvPr/>
      </p:nvGrpSpPr>
      <p:grpSpPr>
        <a:xfrm>
          <a:off x="0" y="0"/>
          <a:ext cx="0" cy="0"/>
          <a:chOff x="0" y="0"/>
          <a:chExt cx="0" cy="0"/>
        </a:xfrm>
      </p:grpSpPr>
      <p:sp>
        <p:nvSpPr>
          <p:cNvPr id="184" name="Google Shape;184;g3acc8790e81_0_790"/>
          <p:cNvSpPr txBox="1"/>
          <p:nvPr/>
        </p:nvSpPr>
        <p:spPr>
          <a:xfrm>
            <a:off x="498876" y="13145850"/>
            <a:ext cx="95067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300"/>
              <a:buFont typeface="Arial"/>
              <a:buNone/>
            </a:pPr>
            <a:r>
              <a:rPr b="0" i="0" lang="en-US" sz="1300" u="none" cap="none" strike="noStrike">
                <a:solidFill>
                  <a:schemeClr val="accent4"/>
                </a:solidFill>
                <a:latin typeface="Montserrat"/>
                <a:ea typeface="Montserrat"/>
                <a:cs typeface="Montserrat"/>
                <a:sym typeface="Montserrat"/>
              </a:rPr>
              <a:t>CONFIDENTIAL | DO NOT DISTRIBUTE - ©2025, PING IDENTITY CORP., ALL RIGHTS RESERVED</a:t>
            </a:r>
            <a:endParaRPr b="0" i="0" sz="1300" u="none" cap="none" strike="noStrike">
              <a:solidFill>
                <a:schemeClr val="accent4"/>
              </a:solidFill>
              <a:latin typeface="Montserrat"/>
              <a:ea typeface="Montserrat"/>
              <a:cs typeface="Montserrat"/>
              <a:sym typeface="Montserrat"/>
            </a:endParaRPr>
          </a:p>
        </p:txBody>
      </p:sp>
      <p:sp>
        <p:nvSpPr>
          <p:cNvPr id="185" name="Google Shape;185;g3acc8790e81_0_790"/>
          <p:cNvSpPr txBox="1"/>
          <p:nvPr>
            <p:ph type="title"/>
          </p:nvPr>
        </p:nvSpPr>
        <p:spPr>
          <a:xfrm>
            <a:off x="1218926" y="965325"/>
            <a:ext cx="206490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9900"/>
              <a:buNone/>
              <a:defRPr>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cxnSp>
        <p:nvCxnSpPr>
          <p:cNvPr id="186" name="Google Shape;186;g3acc8790e81_0_790"/>
          <p:cNvCxnSpPr/>
          <p:nvPr/>
        </p:nvCxnSpPr>
        <p:spPr>
          <a:xfrm>
            <a:off x="1226625" y="2550450"/>
            <a:ext cx="10986900" cy="0"/>
          </a:xfrm>
          <a:prstGeom prst="straightConnector1">
            <a:avLst/>
          </a:prstGeom>
          <a:noFill/>
          <a:ln cap="flat" cmpd="sng" w="38075">
            <a:solidFill>
              <a:schemeClr val="dk2"/>
            </a:solidFill>
            <a:prstDash val="solid"/>
            <a:round/>
            <a:headEnd len="sm" w="sm" type="none"/>
            <a:tailEnd len="sm" w="sm" type="none"/>
          </a:ln>
        </p:spPr>
      </p:cxnSp>
      <p:sp>
        <p:nvSpPr>
          <p:cNvPr id="187" name="Google Shape;187;g3acc8790e81_0_790"/>
          <p:cNvSpPr/>
          <p:nvPr/>
        </p:nvSpPr>
        <p:spPr>
          <a:xfrm>
            <a:off x="1033282" y="3600200"/>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88" name="Google Shape;188;g3acc8790e81_0_790"/>
          <p:cNvSpPr txBox="1"/>
          <p:nvPr>
            <p:ph idx="2" type="title"/>
          </p:nvPr>
        </p:nvSpPr>
        <p:spPr>
          <a:xfrm>
            <a:off x="1033275" y="3600200"/>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89" name="Google Shape;189;g3acc8790e81_0_790"/>
          <p:cNvSpPr txBox="1"/>
          <p:nvPr>
            <p:ph idx="3" type="title"/>
          </p:nvPr>
        </p:nvSpPr>
        <p:spPr>
          <a:xfrm>
            <a:off x="3107175" y="3684625"/>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90" name="Google Shape;190;g3acc8790e81_0_790"/>
          <p:cNvSpPr/>
          <p:nvPr/>
        </p:nvSpPr>
        <p:spPr>
          <a:xfrm>
            <a:off x="1033282" y="5980863"/>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91" name="Google Shape;191;g3acc8790e81_0_790"/>
          <p:cNvSpPr txBox="1"/>
          <p:nvPr>
            <p:ph idx="4" type="title"/>
          </p:nvPr>
        </p:nvSpPr>
        <p:spPr>
          <a:xfrm>
            <a:off x="1033275" y="5980863"/>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92" name="Google Shape;192;g3acc8790e81_0_790"/>
          <p:cNvSpPr txBox="1"/>
          <p:nvPr>
            <p:ph idx="5" type="title"/>
          </p:nvPr>
        </p:nvSpPr>
        <p:spPr>
          <a:xfrm>
            <a:off x="3107175" y="6065296"/>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93" name="Google Shape;193;g3acc8790e81_0_790"/>
          <p:cNvSpPr/>
          <p:nvPr/>
        </p:nvSpPr>
        <p:spPr>
          <a:xfrm>
            <a:off x="1033282" y="8361538"/>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94" name="Google Shape;194;g3acc8790e81_0_790"/>
          <p:cNvSpPr txBox="1"/>
          <p:nvPr>
            <p:ph idx="6" type="title"/>
          </p:nvPr>
        </p:nvSpPr>
        <p:spPr>
          <a:xfrm>
            <a:off x="1033275" y="8361538"/>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95" name="Google Shape;195;g3acc8790e81_0_790"/>
          <p:cNvSpPr txBox="1"/>
          <p:nvPr>
            <p:ph idx="7" type="title"/>
          </p:nvPr>
        </p:nvSpPr>
        <p:spPr>
          <a:xfrm>
            <a:off x="3107175" y="8445967"/>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96" name="Google Shape;196;g3acc8790e81_0_790"/>
          <p:cNvSpPr/>
          <p:nvPr/>
        </p:nvSpPr>
        <p:spPr>
          <a:xfrm>
            <a:off x="1033282" y="10742213"/>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197" name="Google Shape;197;g3acc8790e81_0_790"/>
          <p:cNvSpPr txBox="1"/>
          <p:nvPr>
            <p:ph idx="8" type="title"/>
          </p:nvPr>
        </p:nvSpPr>
        <p:spPr>
          <a:xfrm>
            <a:off x="1033275" y="10742213"/>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198" name="Google Shape;198;g3acc8790e81_0_790"/>
          <p:cNvSpPr txBox="1"/>
          <p:nvPr>
            <p:ph idx="9" type="title"/>
          </p:nvPr>
        </p:nvSpPr>
        <p:spPr>
          <a:xfrm>
            <a:off x="3107175" y="10826638"/>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199" name="Google Shape;199;g3acc8790e81_0_790"/>
          <p:cNvSpPr/>
          <p:nvPr/>
        </p:nvSpPr>
        <p:spPr>
          <a:xfrm>
            <a:off x="11995357" y="3600200"/>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200" name="Google Shape;200;g3acc8790e81_0_790"/>
          <p:cNvSpPr txBox="1"/>
          <p:nvPr>
            <p:ph idx="13" type="title"/>
          </p:nvPr>
        </p:nvSpPr>
        <p:spPr>
          <a:xfrm>
            <a:off x="11995350" y="3600200"/>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201" name="Google Shape;201;g3acc8790e81_0_790"/>
          <p:cNvSpPr txBox="1"/>
          <p:nvPr>
            <p:ph idx="14" type="title"/>
          </p:nvPr>
        </p:nvSpPr>
        <p:spPr>
          <a:xfrm>
            <a:off x="14069250" y="3684625"/>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202" name="Google Shape;202;g3acc8790e81_0_790"/>
          <p:cNvSpPr/>
          <p:nvPr/>
        </p:nvSpPr>
        <p:spPr>
          <a:xfrm>
            <a:off x="11995357" y="5980863"/>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203" name="Google Shape;203;g3acc8790e81_0_790"/>
          <p:cNvSpPr txBox="1"/>
          <p:nvPr>
            <p:ph idx="15" type="title"/>
          </p:nvPr>
        </p:nvSpPr>
        <p:spPr>
          <a:xfrm>
            <a:off x="11995350" y="5980863"/>
            <a:ext cx="1762500" cy="1708800"/>
          </a:xfrm>
          <a:prstGeom prst="rect">
            <a:avLst/>
          </a:prstGeom>
          <a:gradFill>
            <a:gsLst>
              <a:gs pos="0">
                <a:srgbClr val="D84332"/>
              </a:gs>
              <a:gs pos="42000">
                <a:srgbClr val="D6311B"/>
              </a:gs>
              <a:gs pos="100000">
                <a:srgbClr val="B3282D"/>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204" name="Google Shape;204;g3acc8790e81_0_790"/>
          <p:cNvSpPr txBox="1"/>
          <p:nvPr>
            <p:ph idx="16" type="title"/>
          </p:nvPr>
        </p:nvSpPr>
        <p:spPr>
          <a:xfrm>
            <a:off x="14069250" y="6065296"/>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205" name="Google Shape;205;g3acc8790e81_0_790"/>
          <p:cNvSpPr/>
          <p:nvPr/>
        </p:nvSpPr>
        <p:spPr>
          <a:xfrm>
            <a:off x="11995357" y="8361538"/>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206" name="Google Shape;206;g3acc8790e81_0_790"/>
          <p:cNvSpPr txBox="1"/>
          <p:nvPr>
            <p:ph idx="17" type="title"/>
          </p:nvPr>
        </p:nvSpPr>
        <p:spPr>
          <a:xfrm>
            <a:off x="11995350" y="8361538"/>
            <a:ext cx="1762500" cy="1708800"/>
          </a:xfrm>
          <a:prstGeom prst="rect">
            <a:avLst/>
          </a:prstGeom>
          <a:gradFill>
            <a:gsLst>
              <a:gs pos="0">
                <a:srgbClr val="B3282D"/>
              </a:gs>
              <a:gs pos="46000">
                <a:srgbClr val="D6311B"/>
              </a:gs>
              <a:gs pos="100000">
                <a:srgbClr val="D84332"/>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207" name="Google Shape;207;g3acc8790e81_0_790"/>
          <p:cNvSpPr txBox="1"/>
          <p:nvPr>
            <p:ph idx="18" type="title"/>
          </p:nvPr>
        </p:nvSpPr>
        <p:spPr>
          <a:xfrm>
            <a:off x="14069250" y="8445967"/>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
        <p:nvSpPr>
          <p:cNvPr id="208" name="Google Shape;208;g3acc8790e81_0_790"/>
          <p:cNvSpPr/>
          <p:nvPr/>
        </p:nvSpPr>
        <p:spPr>
          <a:xfrm>
            <a:off x="11995357" y="10742213"/>
            <a:ext cx="1709100" cy="17088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sp>
        <p:nvSpPr>
          <p:cNvPr id="209" name="Google Shape;209;g3acc8790e81_0_790"/>
          <p:cNvSpPr txBox="1"/>
          <p:nvPr>
            <p:ph idx="19" type="title"/>
          </p:nvPr>
        </p:nvSpPr>
        <p:spPr>
          <a:xfrm>
            <a:off x="11995350" y="10742213"/>
            <a:ext cx="1762500" cy="1708800"/>
          </a:xfrm>
          <a:prstGeom prst="rect">
            <a:avLst/>
          </a:prstGeom>
          <a:gradFill>
            <a:gsLst>
              <a:gs pos="0">
                <a:srgbClr val="D84332"/>
              </a:gs>
              <a:gs pos="42000">
                <a:srgbClr val="D6311B"/>
              </a:gs>
              <a:gs pos="100000">
                <a:srgbClr val="B3282D"/>
              </a:gs>
            </a:gsLst>
            <a:lin ang="10801400" scaled="0"/>
          </a:grad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8500"/>
              <a:buNone/>
              <a:defRPr sz="8500">
                <a:solidFill>
                  <a:schemeClr val="lt1"/>
                </a:solidFill>
              </a:defRPr>
            </a:lvl1pPr>
            <a:lvl2pPr lvl="1" algn="ctr">
              <a:lnSpc>
                <a:spcPct val="100000"/>
              </a:lnSpc>
              <a:spcBef>
                <a:spcPts val="0"/>
              </a:spcBef>
              <a:spcAft>
                <a:spcPts val="0"/>
              </a:spcAft>
              <a:buClr>
                <a:schemeClr val="lt1"/>
              </a:buClr>
              <a:buSzPts val="9900"/>
              <a:buNone/>
              <a:defRPr>
                <a:solidFill>
                  <a:schemeClr val="lt1"/>
                </a:solidFill>
              </a:defRPr>
            </a:lvl2pPr>
            <a:lvl3pPr lvl="2" algn="ctr">
              <a:lnSpc>
                <a:spcPct val="100000"/>
              </a:lnSpc>
              <a:spcBef>
                <a:spcPts val="0"/>
              </a:spcBef>
              <a:spcAft>
                <a:spcPts val="0"/>
              </a:spcAft>
              <a:buClr>
                <a:schemeClr val="lt1"/>
              </a:buClr>
              <a:buSzPts val="9900"/>
              <a:buNone/>
              <a:defRPr>
                <a:solidFill>
                  <a:schemeClr val="lt1"/>
                </a:solidFill>
              </a:defRPr>
            </a:lvl3pPr>
            <a:lvl4pPr lvl="3" algn="ctr">
              <a:lnSpc>
                <a:spcPct val="100000"/>
              </a:lnSpc>
              <a:spcBef>
                <a:spcPts val="0"/>
              </a:spcBef>
              <a:spcAft>
                <a:spcPts val="0"/>
              </a:spcAft>
              <a:buClr>
                <a:schemeClr val="lt1"/>
              </a:buClr>
              <a:buSzPts val="9900"/>
              <a:buNone/>
              <a:defRPr>
                <a:solidFill>
                  <a:schemeClr val="lt1"/>
                </a:solidFill>
              </a:defRPr>
            </a:lvl4pPr>
            <a:lvl5pPr lvl="4" algn="ctr">
              <a:lnSpc>
                <a:spcPct val="100000"/>
              </a:lnSpc>
              <a:spcBef>
                <a:spcPts val="0"/>
              </a:spcBef>
              <a:spcAft>
                <a:spcPts val="0"/>
              </a:spcAft>
              <a:buClr>
                <a:schemeClr val="lt1"/>
              </a:buClr>
              <a:buSzPts val="9900"/>
              <a:buNone/>
              <a:defRPr>
                <a:solidFill>
                  <a:schemeClr val="lt1"/>
                </a:solidFill>
              </a:defRPr>
            </a:lvl5pPr>
            <a:lvl6pPr lvl="5" algn="ctr">
              <a:lnSpc>
                <a:spcPct val="100000"/>
              </a:lnSpc>
              <a:spcBef>
                <a:spcPts val="0"/>
              </a:spcBef>
              <a:spcAft>
                <a:spcPts val="0"/>
              </a:spcAft>
              <a:buClr>
                <a:schemeClr val="lt1"/>
              </a:buClr>
              <a:buSzPts val="9900"/>
              <a:buNone/>
              <a:defRPr>
                <a:solidFill>
                  <a:schemeClr val="lt1"/>
                </a:solidFill>
              </a:defRPr>
            </a:lvl6pPr>
            <a:lvl7pPr lvl="6" algn="ctr">
              <a:lnSpc>
                <a:spcPct val="100000"/>
              </a:lnSpc>
              <a:spcBef>
                <a:spcPts val="0"/>
              </a:spcBef>
              <a:spcAft>
                <a:spcPts val="0"/>
              </a:spcAft>
              <a:buClr>
                <a:schemeClr val="lt1"/>
              </a:buClr>
              <a:buSzPts val="9900"/>
              <a:buNone/>
              <a:defRPr>
                <a:solidFill>
                  <a:schemeClr val="lt1"/>
                </a:solidFill>
              </a:defRPr>
            </a:lvl7pPr>
            <a:lvl8pPr lvl="7" algn="ctr">
              <a:lnSpc>
                <a:spcPct val="100000"/>
              </a:lnSpc>
              <a:spcBef>
                <a:spcPts val="0"/>
              </a:spcBef>
              <a:spcAft>
                <a:spcPts val="0"/>
              </a:spcAft>
              <a:buClr>
                <a:schemeClr val="lt1"/>
              </a:buClr>
              <a:buSzPts val="9900"/>
              <a:buNone/>
              <a:defRPr>
                <a:solidFill>
                  <a:schemeClr val="lt1"/>
                </a:solidFill>
              </a:defRPr>
            </a:lvl8pPr>
            <a:lvl9pPr lvl="8" algn="ctr">
              <a:lnSpc>
                <a:spcPct val="100000"/>
              </a:lnSpc>
              <a:spcBef>
                <a:spcPts val="0"/>
              </a:spcBef>
              <a:spcAft>
                <a:spcPts val="0"/>
              </a:spcAft>
              <a:buClr>
                <a:schemeClr val="lt1"/>
              </a:buClr>
              <a:buSzPts val="9900"/>
              <a:buNone/>
              <a:defRPr>
                <a:solidFill>
                  <a:schemeClr val="lt1"/>
                </a:solidFill>
              </a:defRPr>
            </a:lvl9pPr>
          </a:lstStyle>
          <a:p/>
        </p:txBody>
      </p:sp>
      <p:sp>
        <p:nvSpPr>
          <p:cNvPr id="210" name="Google Shape;210;g3acc8790e81_0_790"/>
          <p:cNvSpPr txBox="1"/>
          <p:nvPr>
            <p:ph idx="20" type="title"/>
          </p:nvPr>
        </p:nvSpPr>
        <p:spPr>
          <a:xfrm>
            <a:off x="14069250" y="10826638"/>
            <a:ext cx="7096800" cy="162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pic>
        <p:nvPicPr>
          <p:cNvPr id="211" name="Google Shape;211;g3acc8790e81_0_790"/>
          <p:cNvPicPr preferRelativeResize="0"/>
          <p:nvPr/>
        </p:nvPicPr>
        <p:blipFill rotWithShape="1">
          <a:blip r:embed="rId2">
            <a:alphaModFix/>
          </a:blip>
          <a:srcRect b="0" l="0" r="0" t="0"/>
          <a:stretch/>
        </p:blipFill>
        <p:spPr>
          <a:xfrm>
            <a:off x="22646275" y="663625"/>
            <a:ext cx="1109758" cy="110973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ar Lines Graphic">
  <p:cSld name="CAPTION_ONLY_1_1_2_2">
    <p:spTree>
      <p:nvGrpSpPr>
        <p:cNvPr id="17" name="Shape 17"/>
        <p:cNvGrpSpPr/>
        <p:nvPr/>
      </p:nvGrpSpPr>
      <p:grpSpPr>
        <a:xfrm>
          <a:off x="0" y="0"/>
          <a:ext cx="0" cy="0"/>
          <a:chOff x="0" y="0"/>
          <a:chExt cx="0" cy="0"/>
        </a:xfrm>
      </p:grpSpPr>
      <p:sp>
        <p:nvSpPr>
          <p:cNvPr id="18" name="Google Shape;18;p23"/>
          <p:cNvSpPr txBox="1"/>
          <p:nvPr/>
        </p:nvSpPr>
        <p:spPr>
          <a:xfrm>
            <a:off x="23165701" y="13119333"/>
            <a:ext cx="770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19" name="Google Shape;19;p23"/>
          <p:cNvPicPr preferRelativeResize="0"/>
          <p:nvPr/>
        </p:nvPicPr>
        <p:blipFill rotWithShape="1">
          <a:blip r:embed="rId2">
            <a:alphaModFix/>
          </a:blip>
          <a:srcRect b="0" l="0" r="0" t="0"/>
          <a:stretch/>
        </p:blipFill>
        <p:spPr>
          <a:xfrm>
            <a:off x="22646275" y="663625"/>
            <a:ext cx="1109900" cy="11098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ar Lines Graphic">
  <p:cSld name="CAPTION_ONLY_1_1_2_2">
    <p:spTree>
      <p:nvGrpSpPr>
        <p:cNvPr id="216" name="Shape 216"/>
        <p:cNvGrpSpPr/>
        <p:nvPr/>
      </p:nvGrpSpPr>
      <p:grpSpPr>
        <a:xfrm>
          <a:off x="0" y="0"/>
          <a:ext cx="0" cy="0"/>
          <a:chOff x="0" y="0"/>
          <a:chExt cx="0" cy="0"/>
        </a:xfrm>
      </p:grpSpPr>
      <p:sp>
        <p:nvSpPr>
          <p:cNvPr id="217" name="Google Shape;217;g3acc8790e81_0_105"/>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218" name="Google Shape;218;g3acc8790e81_0_105"/>
          <p:cNvPicPr preferRelativeResize="0"/>
          <p:nvPr/>
        </p:nvPicPr>
        <p:blipFill rotWithShape="1">
          <a:blip r:embed="rId2">
            <a:alphaModFix/>
          </a:blip>
          <a:srcRect b="0" l="0" r="0" t="0"/>
          <a:stretch/>
        </p:blipFill>
        <p:spPr>
          <a:xfrm>
            <a:off x="22646275" y="663625"/>
            <a:ext cx="1109755" cy="110973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Navy">
  <p:cSld name="Body Background - Navy">
    <p:spTree>
      <p:nvGrpSpPr>
        <p:cNvPr id="219" name="Shape 219"/>
        <p:cNvGrpSpPr/>
        <p:nvPr/>
      </p:nvGrpSpPr>
      <p:grpSpPr>
        <a:xfrm>
          <a:off x="0" y="0"/>
          <a:ext cx="0" cy="0"/>
          <a:chOff x="0" y="0"/>
          <a:chExt cx="0" cy="0"/>
        </a:xfrm>
      </p:grpSpPr>
      <p:pic>
        <p:nvPicPr>
          <p:cNvPr id="220" name="Google Shape;220;g3acc8790e81_0_95" title="YOUniverse2025- logo - white.png"/>
          <p:cNvPicPr preferRelativeResize="0"/>
          <p:nvPr/>
        </p:nvPicPr>
        <p:blipFill rotWithShape="1">
          <a:blip r:embed="rId2">
            <a:alphaModFix amt="50000"/>
          </a:blip>
          <a:srcRect b="0" l="0" r="0" t="0"/>
          <a:stretch/>
        </p:blipFill>
        <p:spPr>
          <a:xfrm>
            <a:off x="20624133" y="11716513"/>
            <a:ext cx="3083395" cy="144823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e and Graphic">
  <p:cSld name="TITLE_1_1">
    <p:spTree>
      <p:nvGrpSpPr>
        <p:cNvPr id="221" name="Shape 221"/>
        <p:cNvGrpSpPr/>
        <p:nvPr/>
      </p:nvGrpSpPr>
      <p:grpSpPr>
        <a:xfrm>
          <a:off x="0" y="0"/>
          <a:ext cx="0" cy="0"/>
          <a:chOff x="0" y="0"/>
          <a:chExt cx="0" cy="0"/>
        </a:xfrm>
      </p:grpSpPr>
      <p:pic>
        <p:nvPicPr>
          <p:cNvPr id="222" name="Google Shape;222;g3acc8790e81_0_97"/>
          <p:cNvPicPr preferRelativeResize="0"/>
          <p:nvPr/>
        </p:nvPicPr>
        <p:blipFill rotWithShape="1">
          <a:blip r:embed="rId2">
            <a:alphaModFix/>
          </a:blip>
          <a:srcRect b="0" l="0" r="0" t="0"/>
          <a:stretch/>
        </p:blipFill>
        <p:spPr>
          <a:xfrm>
            <a:off x="22646275" y="663625"/>
            <a:ext cx="1109755" cy="1109730"/>
          </a:xfrm>
          <a:prstGeom prst="rect">
            <a:avLst/>
          </a:prstGeom>
          <a:noFill/>
          <a:ln>
            <a:noFill/>
          </a:ln>
        </p:spPr>
      </p:pic>
      <p:sp>
        <p:nvSpPr>
          <p:cNvPr id="223" name="Google Shape;223;g3acc8790e81_0_97"/>
          <p:cNvSpPr txBox="1"/>
          <p:nvPr>
            <p:ph type="title"/>
          </p:nvPr>
        </p:nvSpPr>
        <p:spPr>
          <a:xfrm>
            <a:off x="1039108" y="4582350"/>
            <a:ext cx="9536400" cy="455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9100"/>
              <a:buFont typeface="Montserrat"/>
              <a:buNone/>
              <a:defRPr b="0" i="0" sz="91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9100"/>
              <a:buNone/>
              <a:defRPr sz="9100">
                <a:solidFill>
                  <a:schemeClr val="dk1"/>
                </a:solidFill>
              </a:defRPr>
            </a:lvl2pPr>
            <a:lvl3pPr lvl="2" algn="l">
              <a:lnSpc>
                <a:spcPct val="100000"/>
              </a:lnSpc>
              <a:spcBef>
                <a:spcPts val="0"/>
              </a:spcBef>
              <a:spcAft>
                <a:spcPts val="0"/>
              </a:spcAft>
              <a:buClr>
                <a:schemeClr val="dk1"/>
              </a:buClr>
              <a:buSzPts val="9100"/>
              <a:buNone/>
              <a:defRPr sz="9100">
                <a:solidFill>
                  <a:schemeClr val="dk1"/>
                </a:solidFill>
              </a:defRPr>
            </a:lvl3pPr>
            <a:lvl4pPr lvl="3" algn="l">
              <a:lnSpc>
                <a:spcPct val="100000"/>
              </a:lnSpc>
              <a:spcBef>
                <a:spcPts val="0"/>
              </a:spcBef>
              <a:spcAft>
                <a:spcPts val="0"/>
              </a:spcAft>
              <a:buClr>
                <a:schemeClr val="dk1"/>
              </a:buClr>
              <a:buSzPts val="9100"/>
              <a:buNone/>
              <a:defRPr sz="9100">
                <a:solidFill>
                  <a:schemeClr val="dk1"/>
                </a:solidFill>
              </a:defRPr>
            </a:lvl4pPr>
            <a:lvl5pPr lvl="4" algn="l">
              <a:lnSpc>
                <a:spcPct val="100000"/>
              </a:lnSpc>
              <a:spcBef>
                <a:spcPts val="0"/>
              </a:spcBef>
              <a:spcAft>
                <a:spcPts val="0"/>
              </a:spcAft>
              <a:buClr>
                <a:schemeClr val="dk1"/>
              </a:buClr>
              <a:buSzPts val="9100"/>
              <a:buNone/>
              <a:defRPr sz="9100">
                <a:solidFill>
                  <a:schemeClr val="dk1"/>
                </a:solidFill>
              </a:defRPr>
            </a:lvl5pPr>
            <a:lvl6pPr lvl="5" algn="l">
              <a:lnSpc>
                <a:spcPct val="100000"/>
              </a:lnSpc>
              <a:spcBef>
                <a:spcPts val="0"/>
              </a:spcBef>
              <a:spcAft>
                <a:spcPts val="0"/>
              </a:spcAft>
              <a:buClr>
                <a:schemeClr val="dk1"/>
              </a:buClr>
              <a:buSzPts val="9100"/>
              <a:buNone/>
              <a:defRPr sz="9100">
                <a:solidFill>
                  <a:schemeClr val="dk1"/>
                </a:solidFill>
              </a:defRPr>
            </a:lvl6pPr>
            <a:lvl7pPr lvl="6" algn="l">
              <a:lnSpc>
                <a:spcPct val="100000"/>
              </a:lnSpc>
              <a:spcBef>
                <a:spcPts val="0"/>
              </a:spcBef>
              <a:spcAft>
                <a:spcPts val="0"/>
              </a:spcAft>
              <a:buClr>
                <a:schemeClr val="dk1"/>
              </a:buClr>
              <a:buSzPts val="9100"/>
              <a:buNone/>
              <a:defRPr sz="9100">
                <a:solidFill>
                  <a:schemeClr val="dk1"/>
                </a:solidFill>
              </a:defRPr>
            </a:lvl7pPr>
            <a:lvl8pPr lvl="7" algn="l">
              <a:lnSpc>
                <a:spcPct val="100000"/>
              </a:lnSpc>
              <a:spcBef>
                <a:spcPts val="0"/>
              </a:spcBef>
              <a:spcAft>
                <a:spcPts val="0"/>
              </a:spcAft>
              <a:buClr>
                <a:schemeClr val="dk1"/>
              </a:buClr>
              <a:buSzPts val="9100"/>
              <a:buNone/>
              <a:defRPr sz="9100">
                <a:solidFill>
                  <a:schemeClr val="dk1"/>
                </a:solidFill>
              </a:defRPr>
            </a:lvl8pPr>
            <a:lvl9pPr lvl="8" algn="l">
              <a:lnSpc>
                <a:spcPct val="100000"/>
              </a:lnSpc>
              <a:spcBef>
                <a:spcPts val="0"/>
              </a:spcBef>
              <a:spcAft>
                <a:spcPts val="0"/>
              </a:spcAft>
              <a:buClr>
                <a:schemeClr val="dk1"/>
              </a:buClr>
              <a:buSzPts val="9100"/>
              <a:buNone/>
              <a:defRPr sz="9100">
                <a:solidFill>
                  <a:schemeClr val="dk1"/>
                </a:solidFill>
              </a:defRPr>
            </a:lvl9pPr>
          </a:lstStyle>
          <a:p/>
        </p:txBody>
      </p:sp>
      <p:sp>
        <p:nvSpPr>
          <p:cNvPr id="224" name="Google Shape;224;g3acc8790e81_0_97"/>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ks Graphic">
  <p:cSld name="CAPTION_ONLY_1_1_2_1">
    <p:spTree>
      <p:nvGrpSpPr>
        <p:cNvPr id="225" name="Shape 225"/>
        <p:cNvGrpSpPr/>
        <p:nvPr/>
      </p:nvGrpSpPr>
      <p:grpSpPr>
        <a:xfrm>
          <a:off x="0" y="0"/>
          <a:ext cx="0" cy="0"/>
          <a:chOff x="0" y="0"/>
          <a:chExt cx="0" cy="0"/>
        </a:xfrm>
      </p:grpSpPr>
      <p:pic>
        <p:nvPicPr>
          <p:cNvPr id="226" name="Google Shape;226;g3acc8790e81_0_101" title="Line Graphics-01.png"/>
          <p:cNvPicPr preferRelativeResize="0"/>
          <p:nvPr/>
        </p:nvPicPr>
        <p:blipFill rotWithShape="1">
          <a:blip r:embed="rId2">
            <a:alphaModFix/>
          </a:blip>
          <a:srcRect b="0" l="0" r="0" t="0"/>
          <a:stretch/>
        </p:blipFill>
        <p:spPr>
          <a:xfrm>
            <a:off x="0" y="0"/>
            <a:ext cx="24383980" cy="13715988"/>
          </a:xfrm>
          <a:prstGeom prst="rect">
            <a:avLst/>
          </a:prstGeom>
          <a:noFill/>
          <a:ln>
            <a:noFill/>
          </a:ln>
        </p:spPr>
      </p:pic>
      <p:sp>
        <p:nvSpPr>
          <p:cNvPr id="227" name="Google Shape;227;g3acc8790e81_0_101"/>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228" name="Google Shape;228;g3acc8790e81_0_101"/>
          <p:cNvPicPr preferRelativeResize="0"/>
          <p:nvPr/>
        </p:nvPicPr>
        <p:blipFill rotWithShape="1">
          <a:blip r:embed="rId3">
            <a:alphaModFix/>
          </a:blip>
          <a:srcRect b="0" l="0" r="0" t="0"/>
          <a:stretch/>
        </p:blipFill>
        <p:spPr>
          <a:xfrm>
            <a:off x="22646275" y="663625"/>
            <a:ext cx="1109755" cy="110973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mond Layout - Light Grey">
  <p:cSld name="CAPTION_ONLY_1_2_1">
    <p:spTree>
      <p:nvGrpSpPr>
        <p:cNvPr id="229" name="Shape 229"/>
        <p:cNvGrpSpPr/>
        <p:nvPr/>
      </p:nvGrpSpPr>
      <p:grpSpPr>
        <a:xfrm>
          <a:off x="0" y="0"/>
          <a:ext cx="0" cy="0"/>
          <a:chOff x="0" y="0"/>
          <a:chExt cx="0" cy="0"/>
        </a:xfrm>
      </p:grpSpPr>
      <p:sp>
        <p:nvSpPr>
          <p:cNvPr id="230" name="Google Shape;230;g3acc8790e81_0_108"/>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
        <p:nvSpPr>
          <p:cNvPr id="231" name="Google Shape;231;g3acc8790e81_0_108"/>
          <p:cNvSpPr txBox="1"/>
          <p:nvPr>
            <p:ph type="title"/>
          </p:nvPr>
        </p:nvSpPr>
        <p:spPr>
          <a:xfrm>
            <a:off x="9119150" y="1224823"/>
            <a:ext cx="13142400" cy="1090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9100"/>
              <a:buNone/>
              <a:defRPr b="0" i="0">
                <a:latin typeface="Montserrat"/>
                <a:ea typeface="Montserrat"/>
                <a:cs typeface="Montserrat"/>
                <a:sym typeface="Montserrat"/>
              </a:defRPr>
            </a:lvl1pPr>
            <a:lvl2pPr lvl="1" algn="l">
              <a:lnSpc>
                <a:spcPct val="100000"/>
              </a:lnSpc>
              <a:spcBef>
                <a:spcPts val="0"/>
              </a:spcBef>
              <a:spcAft>
                <a:spcPts val="0"/>
              </a:spcAft>
              <a:buSzPts val="9900"/>
              <a:buNone/>
              <a:defRPr/>
            </a:lvl2pPr>
            <a:lvl3pPr lvl="2" algn="l">
              <a:lnSpc>
                <a:spcPct val="100000"/>
              </a:lnSpc>
              <a:spcBef>
                <a:spcPts val="0"/>
              </a:spcBef>
              <a:spcAft>
                <a:spcPts val="0"/>
              </a:spcAft>
              <a:buSzPts val="9900"/>
              <a:buNone/>
              <a:defRPr/>
            </a:lvl3pPr>
            <a:lvl4pPr lvl="3" algn="l">
              <a:lnSpc>
                <a:spcPct val="100000"/>
              </a:lnSpc>
              <a:spcBef>
                <a:spcPts val="0"/>
              </a:spcBef>
              <a:spcAft>
                <a:spcPts val="0"/>
              </a:spcAft>
              <a:buSzPts val="9900"/>
              <a:buNone/>
              <a:defRPr/>
            </a:lvl4pPr>
            <a:lvl5pPr lvl="4" algn="l">
              <a:lnSpc>
                <a:spcPct val="100000"/>
              </a:lnSpc>
              <a:spcBef>
                <a:spcPts val="0"/>
              </a:spcBef>
              <a:spcAft>
                <a:spcPts val="0"/>
              </a:spcAft>
              <a:buSzPts val="9900"/>
              <a:buNone/>
              <a:defRPr/>
            </a:lvl5pPr>
            <a:lvl6pPr lvl="5" algn="l">
              <a:lnSpc>
                <a:spcPct val="100000"/>
              </a:lnSpc>
              <a:spcBef>
                <a:spcPts val="0"/>
              </a:spcBef>
              <a:spcAft>
                <a:spcPts val="0"/>
              </a:spcAft>
              <a:buSzPts val="9900"/>
              <a:buNone/>
              <a:defRPr/>
            </a:lvl6pPr>
            <a:lvl7pPr lvl="6" algn="l">
              <a:lnSpc>
                <a:spcPct val="100000"/>
              </a:lnSpc>
              <a:spcBef>
                <a:spcPts val="0"/>
              </a:spcBef>
              <a:spcAft>
                <a:spcPts val="0"/>
              </a:spcAft>
              <a:buSzPts val="9900"/>
              <a:buNone/>
              <a:defRPr/>
            </a:lvl7pPr>
            <a:lvl8pPr lvl="7" algn="l">
              <a:lnSpc>
                <a:spcPct val="100000"/>
              </a:lnSpc>
              <a:spcBef>
                <a:spcPts val="0"/>
              </a:spcBef>
              <a:spcAft>
                <a:spcPts val="0"/>
              </a:spcAft>
              <a:buSzPts val="9900"/>
              <a:buNone/>
              <a:defRPr/>
            </a:lvl8pPr>
            <a:lvl9pPr lvl="8" algn="l">
              <a:lnSpc>
                <a:spcPct val="100000"/>
              </a:lnSpc>
              <a:spcBef>
                <a:spcPts val="0"/>
              </a:spcBef>
              <a:spcAft>
                <a:spcPts val="0"/>
              </a:spcAft>
              <a:buSzPts val="9900"/>
              <a:buNone/>
              <a:defRPr/>
            </a:lvl9pPr>
          </a:lstStyle>
          <a:p/>
        </p:txBody>
      </p:sp>
      <p:pic>
        <p:nvPicPr>
          <p:cNvPr id="232" name="Google Shape;232;g3acc8790e81_0_108"/>
          <p:cNvPicPr preferRelativeResize="0"/>
          <p:nvPr/>
        </p:nvPicPr>
        <p:blipFill rotWithShape="1">
          <a:blip r:embed="rId2">
            <a:alphaModFix/>
          </a:blip>
          <a:srcRect b="0" l="0" r="0" t="0"/>
          <a:stretch/>
        </p:blipFill>
        <p:spPr>
          <a:xfrm>
            <a:off x="22646275" y="663625"/>
            <a:ext cx="1109755" cy="110973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Light B">
  <p:cSld name="Body Background - Light B">
    <p:spTree>
      <p:nvGrpSpPr>
        <p:cNvPr id="233" name="Shape 233"/>
        <p:cNvGrpSpPr/>
        <p:nvPr/>
      </p:nvGrpSpPr>
      <p:grpSpPr>
        <a:xfrm>
          <a:off x="0" y="0"/>
          <a:ext cx="0" cy="0"/>
          <a:chOff x="0" y="0"/>
          <a:chExt cx="0" cy="0"/>
        </a:xfrm>
      </p:grpSpPr>
      <p:pic>
        <p:nvPicPr>
          <p:cNvPr id="234" name="Google Shape;234;g3acc8790e81_0_112" title="YOUniverse2025- logo - black.png"/>
          <p:cNvPicPr preferRelativeResize="0"/>
          <p:nvPr/>
        </p:nvPicPr>
        <p:blipFill rotWithShape="1">
          <a:blip r:embed="rId2">
            <a:alphaModFix amt="19000"/>
          </a:blip>
          <a:srcRect b="0" l="0" r="0" t="0"/>
          <a:stretch/>
        </p:blipFill>
        <p:spPr>
          <a:xfrm>
            <a:off x="20752929" y="11767933"/>
            <a:ext cx="3083395" cy="144821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35" name="Shape 235"/>
        <p:cNvGrpSpPr/>
        <p:nvPr/>
      </p:nvGrpSpPr>
      <p:grpSpPr>
        <a:xfrm>
          <a:off x="0" y="0"/>
          <a:ext cx="0" cy="0"/>
          <a:chOff x="0" y="0"/>
          <a:chExt cx="0" cy="0"/>
        </a:xfrm>
      </p:grpSpPr>
      <p:sp>
        <p:nvSpPr>
          <p:cNvPr id="236" name="Google Shape;236;g3acc8790e81_0_114"/>
          <p:cNvSpPr txBox="1"/>
          <p:nvPr>
            <p:ph type="title"/>
          </p:nvPr>
        </p:nvSpPr>
        <p:spPr>
          <a:xfrm>
            <a:off x="1042552" y="1019600"/>
            <a:ext cx="206490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700"/>
              <a:buNone/>
              <a:defRPr b="0" i="0">
                <a:latin typeface="Montserrat"/>
                <a:ea typeface="Montserrat"/>
                <a:cs typeface="Montserrat"/>
                <a:sym typeface="Montserrat"/>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pic>
        <p:nvPicPr>
          <p:cNvPr id="237" name="Google Shape;237;g3acc8790e81_0_114"/>
          <p:cNvPicPr preferRelativeResize="0"/>
          <p:nvPr/>
        </p:nvPicPr>
        <p:blipFill rotWithShape="1">
          <a:blip r:embed="rId2">
            <a:alphaModFix/>
          </a:blip>
          <a:srcRect b="0" l="0" r="0" t="0"/>
          <a:stretch/>
        </p:blipFill>
        <p:spPr>
          <a:xfrm>
            <a:off x="22774401" y="477000"/>
            <a:ext cx="1109758" cy="1109588"/>
          </a:xfrm>
          <a:prstGeom prst="rect">
            <a:avLst/>
          </a:prstGeom>
          <a:noFill/>
          <a:ln>
            <a:noFill/>
          </a:ln>
        </p:spPr>
      </p:pic>
      <p:sp>
        <p:nvSpPr>
          <p:cNvPr id="238" name="Google Shape;238;g3acc8790e81_0_114"/>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2024-DarkBlue-Bars">
  <p:cSld name="Body-2024-DarkBlue-Bars">
    <p:spTree>
      <p:nvGrpSpPr>
        <p:cNvPr id="239" name="Shape 239"/>
        <p:cNvGrpSpPr/>
        <p:nvPr/>
      </p:nvGrpSpPr>
      <p:grpSpPr>
        <a:xfrm>
          <a:off x="0" y="0"/>
          <a:ext cx="0" cy="0"/>
          <a:chOff x="0" y="0"/>
          <a:chExt cx="0" cy="0"/>
        </a:xfrm>
      </p:grpSpPr>
      <p:sp>
        <p:nvSpPr>
          <p:cNvPr id="240" name="Google Shape;240;g3acc8790e81_0_118"/>
          <p:cNvSpPr txBox="1"/>
          <p:nvPr>
            <p:ph type="title"/>
          </p:nvPr>
        </p:nvSpPr>
        <p:spPr>
          <a:xfrm>
            <a:off x="2996179" y="4237128"/>
            <a:ext cx="16326000" cy="41703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3700"/>
              <a:buFont typeface="Montserrat"/>
              <a:buNone/>
              <a:defRPr b="1" i="0" sz="9900" u="none" cap="none" strike="noStrike">
                <a:solidFill>
                  <a:schemeClr val="lt1"/>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9pPr>
          </a:lstStyle>
          <a:p/>
        </p:txBody>
      </p:sp>
      <p:sp>
        <p:nvSpPr>
          <p:cNvPr id="241" name="Google Shape;241;g3acc8790e81_0_118"/>
          <p:cNvSpPr txBox="1"/>
          <p:nvPr>
            <p:ph idx="1" type="body"/>
          </p:nvPr>
        </p:nvSpPr>
        <p:spPr>
          <a:xfrm>
            <a:off x="2995563" y="8801467"/>
            <a:ext cx="14569800" cy="436800"/>
          </a:xfrm>
          <a:prstGeom prst="rect">
            <a:avLst/>
          </a:prstGeom>
          <a:noFill/>
          <a:ln>
            <a:noFill/>
          </a:ln>
        </p:spPr>
        <p:txBody>
          <a:bodyPr anchorCtr="0" anchor="t" bIns="45675" lIns="91400" spcFirstLastPara="1" rIns="91400" wrap="square" tIns="45675">
            <a:noAutofit/>
          </a:bodyPr>
          <a:lstStyle>
            <a:lvl1pPr indent="-228600" lvl="0" marL="457200" marR="0" algn="l">
              <a:lnSpc>
                <a:spcPct val="90000"/>
              </a:lnSpc>
              <a:spcBef>
                <a:spcPts val="1900"/>
              </a:spcBef>
              <a:spcAft>
                <a:spcPts val="0"/>
              </a:spcAft>
              <a:buClr>
                <a:schemeClr val="accent1"/>
              </a:buClr>
              <a:buSzPts val="1300"/>
              <a:buFont typeface="Arial"/>
              <a:buNone/>
              <a:defRPr b="1" i="0" sz="3500" u="none" cap="none" strike="noStrike">
                <a:solidFill>
                  <a:schemeClr val="accent1"/>
                </a:solidFill>
                <a:latin typeface="Montserrat"/>
                <a:ea typeface="Montserrat"/>
                <a:cs typeface="Montserrat"/>
                <a:sym typeface="Montserrat"/>
              </a:defRPr>
            </a:lvl1pPr>
            <a:lvl2pPr indent="-228600" lvl="1" marL="914400" marR="0" algn="l">
              <a:lnSpc>
                <a:spcPct val="90000"/>
              </a:lnSpc>
              <a:spcBef>
                <a:spcPts val="1100"/>
              </a:spcBef>
              <a:spcAft>
                <a:spcPts val="0"/>
              </a:spcAft>
              <a:buClr>
                <a:schemeClr val="dk1"/>
              </a:buClr>
              <a:buSzPts val="1900"/>
              <a:buFont typeface="Arial"/>
              <a:buNone/>
              <a:defRPr b="0" i="0" sz="4800" u="none" cap="none" strike="noStrike">
                <a:solidFill>
                  <a:schemeClr val="dk1"/>
                </a:solidFill>
                <a:latin typeface="Calibri"/>
                <a:ea typeface="Calibri"/>
                <a:cs typeface="Calibri"/>
                <a:sym typeface="Calibri"/>
              </a:defRPr>
            </a:lvl2pPr>
            <a:lvl3pPr indent="-228600" lvl="2" marL="1371600" marR="0" algn="l">
              <a:lnSpc>
                <a:spcPct val="90000"/>
              </a:lnSpc>
              <a:spcBef>
                <a:spcPts val="1100"/>
              </a:spcBef>
              <a:spcAft>
                <a:spcPts val="0"/>
              </a:spcAft>
              <a:buClr>
                <a:schemeClr val="dk1"/>
              </a:buClr>
              <a:buSzPts val="1600"/>
              <a:buFont typeface="Arial"/>
              <a:buNone/>
              <a:defRPr b="0" i="0" sz="4000" u="none" cap="none" strike="noStrike">
                <a:solidFill>
                  <a:schemeClr val="dk1"/>
                </a:solidFill>
                <a:latin typeface="Calibri"/>
                <a:ea typeface="Calibri"/>
                <a:cs typeface="Calibri"/>
                <a:sym typeface="Calibri"/>
              </a:defRPr>
            </a:lvl3pPr>
            <a:lvl4pPr indent="-228600" lvl="3" marL="1828800" marR="0" algn="l">
              <a:lnSpc>
                <a:spcPct val="90000"/>
              </a:lnSpc>
              <a:spcBef>
                <a:spcPts val="1100"/>
              </a:spcBef>
              <a:spcAft>
                <a:spcPts val="0"/>
              </a:spcAft>
              <a:buClr>
                <a:schemeClr val="dk1"/>
              </a:buClr>
              <a:buSzPts val="1300"/>
              <a:buFont typeface="Arial"/>
              <a:buNone/>
              <a:defRPr b="0" i="0" sz="3500" u="none" cap="none" strike="noStrike">
                <a:solidFill>
                  <a:schemeClr val="dk1"/>
                </a:solidFill>
                <a:latin typeface="Calibri"/>
                <a:ea typeface="Calibri"/>
                <a:cs typeface="Calibri"/>
                <a:sym typeface="Calibri"/>
              </a:defRPr>
            </a:lvl4pPr>
            <a:lvl5pPr indent="-228600" lvl="4" marL="2286000" marR="0" algn="l">
              <a:lnSpc>
                <a:spcPct val="90000"/>
              </a:lnSpc>
              <a:spcBef>
                <a:spcPts val="1100"/>
              </a:spcBef>
              <a:spcAft>
                <a:spcPts val="0"/>
              </a:spcAft>
              <a:buClr>
                <a:schemeClr val="dk1"/>
              </a:buClr>
              <a:buSzPts val="1300"/>
              <a:buFont typeface="Arial"/>
              <a:buNone/>
              <a:defRPr b="0" i="0" sz="3500" u="none" cap="none" strike="noStrike">
                <a:solidFill>
                  <a:schemeClr val="dk1"/>
                </a:solidFill>
                <a:latin typeface="Calibri"/>
                <a:ea typeface="Calibri"/>
                <a:cs typeface="Calibri"/>
                <a:sym typeface="Calibri"/>
              </a:defRPr>
            </a:lvl5pPr>
            <a:lvl6pPr indent="-311150" lvl="5" marL="27432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6pPr>
            <a:lvl7pPr indent="-311150" lvl="6" marL="32004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7pPr>
            <a:lvl8pPr indent="-311150" lvl="7" marL="36576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8pPr>
            <a:lvl9pPr indent="-311150" lvl="8" marL="41148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line + Subtitle">
  <p:cSld name="2-line + Subtitle">
    <p:spTree>
      <p:nvGrpSpPr>
        <p:cNvPr id="242" name="Shape 242"/>
        <p:cNvGrpSpPr/>
        <p:nvPr/>
      </p:nvGrpSpPr>
      <p:grpSpPr>
        <a:xfrm>
          <a:off x="0" y="0"/>
          <a:ext cx="0" cy="0"/>
          <a:chOff x="0" y="0"/>
          <a:chExt cx="0" cy="0"/>
        </a:xfrm>
      </p:grpSpPr>
      <p:sp>
        <p:nvSpPr>
          <p:cNvPr id="243" name="Google Shape;243;g3acc8790e81_0_121"/>
          <p:cNvSpPr txBox="1"/>
          <p:nvPr>
            <p:ph idx="1" type="subTitle"/>
          </p:nvPr>
        </p:nvSpPr>
        <p:spPr>
          <a:xfrm>
            <a:off x="1109617" y="2044883"/>
            <a:ext cx="22168500" cy="492900"/>
          </a:xfrm>
          <a:prstGeom prst="rect">
            <a:avLst/>
          </a:prstGeom>
          <a:noFill/>
          <a:ln>
            <a:noFill/>
          </a:ln>
        </p:spPr>
        <p:txBody>
          <a:bodyPr anchorCtr="0" anchor="t" bIns="0" lIns="0" spcFirstLastPara="1" rIns="0" wrap="square" tIns="0">
            <a:noAutofit/>
          </a:bodyPr>
          <a:lstStyle>
            <a:lvl1pPr lvl="0" marR="0" algn="l">
              <a:lnSpc>
                <a:spcPct val="100000"/>
              </a:lnSpc>
              <a:spcBef>
                <a:spcPts val="500"/>
              </a:spcBef>
              <a:spcAft>
                <a:spcPts val="0"/>
              </a:spcAft>
              <a:buClr>
                <a:schemeClr val="accent1"/>
              </a:buClr>
              <a:buSzPts val="1100"/>
              <a:buFont typeface="Arial"/>
              <a:buNone/>
              <a:defRPr b="0" i="0" sz="3200" u="none" cap="none" strike="noStrike">
                <a:solidFill>
                  <a:schemeClr val="accent1"/>
                </a:solidFill>
                <a:latin typeface="Arial"/>
                <a:ea typeface="Arial"/>
                <a:cs typeface="Arial"/>
                <a:sym typeface="Arial"/>
              </a:defRPr>
            </a:lvl1pPr>
            <a:lvl2pPr lvl="1" marR="0" algn="ctr">
              <a:lnSpc>
                <a:spcPct val="100000"/>
              </a:lnSpc>
              <a:spcBef>
                <a:spcPts val="500"/>
              </a:spcBef>
              <a:spcAft>
                <a:spcPts val="0"/>
              </a:spcAft>
              <a:buClr>
                <a:schemeClr val="dk1"/>
              </a:buClr>
              <a:buSzPts val="1600"/>
              <a:buFont typeface="Arial"/>
              <a:buNone/>
              <a:defRPr b="0" i="0" sz="4000" u="none" cap="none" strike="noStrike">
                <a:solidFill>
                  <a:schemeClr val="dk1"/>
                </a:solidFill>
                <a:latin typeface="Calibri"/>
                <a:ea typeface="Calibri"/>
                <a:cs typeface="Calibri"/>
                <a:sym typeface="Calibri"/>
              </a:defRPr>
            </a:lvl2pPr>
            <a:lvl3pPr lvl="2" marR="0" algn="ctr">
              <a:lnSpc>
                <a:spcPct val="100000"/>
              </a:lnSpc>
              <a:spcBef>
                <a:spcPts val="500"/>
              </a:spcBef>
              <a:spcAft>
                <a:spcPts val="0"/>
              </a:spcAft>
              <a:buClr>
                <a:schemeClr val="dk1"/>
              </a:buClr>
              <a:buSzPts val="1600"/>
              <a:buFont typeface="Arial"/>
              <a:buNone/>
              <a:defRPr b="0" i="0" sz="3700" u="none" cap="none" strike="noStrike">
                <a:solidFill>
                  <a:schemeClr val="dk1"/>
                </a:solidFill>
                <a:latin typeface="Calibri"/>
                <a:ea typeface="Calibri"/>
                <a:cs typeface="Calibri"/>
                <a:sym typeface="Calibri"/>
              </a:defRPr>
            </a:lvl3pPr>
            <a:lvl4pPr lvl="3"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4pPr>
            <a:lvl5pPr lvl="4"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5pPr>
            <a:lvl6pPr lvl="5"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6pPr>
            <a:lvl7pPr lvl="6"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7pPr>
            <a:lvl8pPr lvl="7"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8pPr>
            <a:lvl9pPr lvl="8" marR="0" algn="ctr">
              <a:lnSpc>
                <a:spcPct val="100000"/>
              </a:lnSpc>
              <a:spcBef>
                <a:spcPts val="500"/>
              </a:spcBef>
              <a:spcAft>
                <a:spcPts val="500"/>
              </a:spcAft>
              <a:buClr>
                <a:schemeClr val="dk1"/>
              </a:buClr>
              <a:buSzPts val="1100"/>
              <a:buFont typeface="Arial"/>
              <a:buNone/>
              <a:defRPr b="0" i="0" sz="3200" u="none" cap="none" strike="noStrike">
                <a:solidFill>
                  <a:schemeClr val="dk1"/>
                </a:solidFill>
                <a:latin typeface="Calibri"/>
                <a:ea typeface="Calibri"/>
                <a:cs typeface="Calibri"/>
                <a:sym typeface="Calibri"/>
              </a:defRPr>
            </a:lvl9pPr>
          </a:lstStyle>
          <a:p/>
        </p:txBody>
      </p:sp>
      <p:sp>
        <p:nvSpPr>
          <p:cNvPr id="244" name="Google Shape;244;g3acc8790e81_0_121"/>
          <p:cNvSpPr/>
          <p:nvPr/>
        </p:nvSpPr>
        <p:spPr>
          <a:xfrm>
            <a:off x="22627997" y="12997509"/>
            <a:ext cx="651300" cy="2775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800"/>
              <a:buFont typeface="Arial"/>
              <a:buNone/>
            </a:pPr>
            <a:fld id="{00000000-1234-1234-1234-123412341234}" type="slidenum">
              <a:rPr b="0" i="0" lang="en-US" sz="1900" u="none" cap="none" strike="noStrike">
                <a:solidFill>
                  <a:schemeClr val="dk1"/>
                </a:solidFill>
                <a:latin typeface="Arial"/>
                <a:ea typeface="Arial"/>
                <a:cs typeface="Arial"/>
                <a:sym typeface="Arial"/>
              </a:rPr>
              <a:t>‹#›</a:t>
            </a:fld>
            <a:endParaRPr b="0" i="0" sz="1900" u="none" cap="none" strike="noStrike">
              <a:solidFill>
                <a:schemeClr val="dk1"/>
              </a:solidFill>
              <a:latin typeface="Arial"/>
              <a:ea typeface="Arial"/>
              <a:cs typeface="Arial"/>
              <a:sym typeface="Arial"/>
            </a:endParaRPr>
          </a:p>
        </p:txBody>
      </p:sp>
      <p:sp>
        <p:nvSpPr>
          <p:cNvPr id="245" name="Google Shape;245;g3acc8790e81_0_121"/>
          <p:cNvSpPr txBox="1"/>
          <p:nvPr>
            <p:ph idx="2" type="body"/>
          </p:nvPr>
        </p:nvSpPr>
        <p:spPr>
          <a:xfrm>
            <a:off x="1109614" y="83195"/>
            <a:ext cx="7687500" cy="310500"/>
          </a:xfrm>
          <a:prstGeom prst="rect">
            <a:avLst/>
          </a:prstGeom>
          <a:noFill/>
          <a:ln>
            <a:noFill/>
          </a:ln>
        </p:spPr>
        <p:txBody>
          <a:bodyPr anchorCtr="0" anchor="t" bIns="0" lIns="0" spcFirstLastPara="1" rIns="0" wrap="square" tIns="0">
            <a:spAutoFit/>
          </a:bodyPr>
          <a:lstStyle>
            <a:lvl1pPr indent="-260350" lvl="0" marL="457200" marR="0" algn="l">
              <a:lnSpc>
                <a:spcPct val="100000"/>
              </a:lnSpc>
              <a:spcBef>
                <a:spcPts val="500"/>
              </a:spcBef>
              <a:spcAft>
                <a:spcPts val="0"/>
              </a:spcAft>
              <a:buClr>
                <a:schemeClr val="dk1"/>
              </a:buClr>
              <a:buSzPts val="500"/>
              <a:buFont typeface="Arial"/>
              <a:buChar char="●"/>
              <a:defRPr b="0" i="0" sz="1600" u="none" cap="none" strike="noStrike">
                <a:solidFill>
                  <a:schemeClr val="dk1"/>
                </a:solidFill>
                <a:latin typeface="Arial"/>
                <a:ea typeface="Arial"/>
                <a:cs typeface="Arial"/>
                <a:sym typeface="Arial"/>
              </a:defRPr>
            </a:lvl1pPr>
            <a:lvl2pPr indent="-330200" lvl="1" marL="914400" marR="0" algn="l">
              <a:lnSpc>
                <a:spcPct val="100000"/>
              </a:lnSpc>
              <a:spcBef>
                <a:spcPts val="500"/>
              </a:spcBef>
              <a:spcAft>
                <a:spcPts val="0"/>
              </a:spcAft>
              <a:buClr>
                <a:schemeClr val="dk1"/>
              </a:buClr>
              <a:buSzPts val="1600"/>
              <a:buFont typeface="Arial"/>
              <a:buChar char="○"/>
              <a:defRPr b="0" i="0" sz="2900" u="none" cap="none" strike="noStrike">
                <a:solidFill>
                  <a:schemeClr val="dk1"/>
                </a:solidFill>
                <a:latin typeface="Calibri"/>
                <a:ea typeface="Calibri"/>
                <a:cs typeface="Calibri"/>
                <a:sym typeface="Calibri"/>
              </a:defRPr>
            </a:lvl2pPr>
            <a:lvl3pPr indent="-330200" lvl="2" marL="1371600" marR="0" algn="l">
              <a:lnSpc>
                <a:spcPct val="100000"/>
              </a:lnSpc>
              <a:spcBef>
                <a:spcPts val="500"/>
              </a:spcBef>
              <a:spcAft>
                <a:spcPts val="0"/>
              </a:spcAft>
              <a:buClr>
                <a:schemeClr val="dk1"/>
              </a:buClr>
              <a:buSzPts val="1600"/>
              <a:buFont typeface="Arial"/>
              <a:buChar char="■"/>
              <a:defRPr b="0" i="0" sz="2900" u="none" cap="none" strike="noStrike">
                <a:solidFill>
                  <a:schemeClr val="dk1"/>
                </a:solidFill>
                <a:latin typeface="Calibri"/>
                <a:ea typeface="Calibri"/>
                <a:cs typeface="Calibri"/>
                <a:sym typeface="Calibri"/>
              </a:defRPr>
            </a:lvl3pPr>
            <a:lvl4pPr indent="-311150" lvl="3" marL="18288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4pPr>
            <a:lvl5pPr indent="-311150" lvl="4" marL="22860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5pPr>
            <a:lvl6pPr indent="-311150" lvl="5" marL="27432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6pPr>
            <a:lvl7pPr indent="-311150" lvl="6" marL="32004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7pPr>
            <a:lvl8pPr indent="-311150" lvl="7" marL="36576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8pPr>
            <a:lvl9pPr indent="-311150" lvl="8" marL="4114800" marR="0" algn="l">
              <a:lnSpc>
                <a:spcPct val="100000"/>
              </a:lnSpc>
              <a:spcBef>
                <a:spcPts val="500"/>
              </a:spcBef>
              <a:spcAft>
                <a:spcPts val="50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9pPr>
          </a:lstStyle>
          <a:p/>
        </p:txBody>
      </p:sp>
      <p:sp>
        <p:nvSpPr>
          <p:cNvPr id="246" name="Google Shape;246;g3acc8790e81_0_121"/>
          <p:cNvSpPr txBox="1"/>
          <p:nvPr>
            <p:ph type="title"/>
          </p:nvPr>
        </p:nvSpPr>
        <p:spPr>
          <a:xfrm>
            <a:off x="1109617" y="344424"/>
            <a:ext cx="22168500" cy="1539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dk1"/>
              </a:buClr>
              <a:buSzPts val="1900"/>
              <a:buFont typeface="Arial"/>
              <a:buChar char="●"/>
              <a:defRPr b="0" i="0" sz="2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Navy">
  <p:cSld name="Body Background - Navy">
    <p:spTree>
      <p:nvGrpSpPr>
        <p:cNvPr id="251" name="Shape 251"/>
        <p:cNvGrpSpPr/>
        <p:nvPr/>
      </p:nvGrpSpPr>
      <p:grpSpPr>
        <a:xfrm>
          <a:off x="0" y="0"/>
          <a:ext cx="0" cy="0"/>
          <a:chOff x="0" y="0"/>
          <a:chExt cx="0" cy="0"/>
        </a:xfrm>
      </p:grpSpPr>
      <p:pic>
        <p:nvPicPr>
          <p:cNvPr id="252" name="Google Shape;252;p22"/>
          <p:cNvPicPr preferRelativeResize="0"/>
          <p:nvPr/>
        </p:nvPicPr>
        <p:blipFill rotWithShape="1">
          <a:blip r:embed="rId2">
            <a:alphaModFix/>
          </a:blip>
          <a:srcRect b="0" l="0" r="0" t="0"/>
          <a:stretch/>
        </p:blipFill>
        <p:spPr>
          <a:xfrm>
            <a:off x="22470214" y="964318"/>
            <a:ext cx="1159209" cy="115965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20" name="Shape 20"/>
        <p:cNvGrpSpPr/>
        <p:nvPr/>
      </p:nvGrpSpPr>
      <p:grpSpPr>
        <a:xfrm>
          <a:off x="0" y="0"/>
          <a:ext cx="0" cy="0"/>
          <a:chOff x="0" y="0"/>
          <a:chExt cx="0" cy="0"/>
        </a:xfrm>
      </p:grpSpPr>
      <p:sp>
        <p:nvSpPr>
          <p:cNvPr id="21" name="Google Shape;21;p24"/>
          <p:cNvSpPr txBox="1"/>
          <p:nvPr/>
        </p:nvSpPr>
        <p:spPr>
          <a:xfrm>
            <a:off x="1218933" y="4288068"/>
            <a:ext cx="22724400" cy="9110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3200"/>
              </a:spcAft>
              <a:buClr>
                <a:srgbClr val="000000"/>
              </a:buClr>
              <a:buSzPts val="4800"/>
              <a:buFont typeface="Arial"/>
              <a:buNone/>
            </a:pPr>
            <a:r>
              <a:t/>
            </a:r>
            <a:endParaRPr b="0" i="0" sz="4800" u="none" cap="none" strike="noStrike">
              <a:solidFill>
                <a:srgbClr val="051727"/>
              </a:solidFill>
              <a:latin typeface="Montserrat"/>
              <a:ea typeface="Montserrat"/>
              <a:cs typeface="Montserrat"/>
              <a:sym typeface="Montserrat"/>
            </a:endParaRPr>
          </a:p>
        </p:txBody>
      </p:sp>
      <p:sp>
        <p:nvSpPr>
          <p:cNvPr id="22" name="Google Shape;22;p24"/>
          <p:cNvSpPr txBox="1"/>
          <p:nvPr/>
        </p:nvSpPr>
        <p:spPr>
          <a:xfrm>
            <a:off x="23165700" y="13119334"/>
            <a:ext cx="7701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rgbClr val="051727"/>
                </a:solidFill>
                <a:latin typeface="Montserrat"/>
                <a:ea typeface="Montserrat"/>
                <a:cs typeface="Montserrat"/>
                <a:sym typeface="Montserrat"/>
              </a:rPr>
              <a:t>‹#›</a:t>
            </a:fld>
            <a:endParaRPr b="0" i="0" sz="2400" u="none" cap="none" strike="noStrike">
              <a:solidFill>
                <a:srgbClr val="051727"/>
              </a:solidFill>
              <a:latin typeface="Montserrat"/>
              <a:ea typeface="Montserrat"/>
              <a:cs typeface="Montserrat"/>
              <a:sym typeface="Montserrat"/>
            </a:endParaRPr>
          </a:p>
        </p:txBody>
      </p:sp>
      <p:sp>
        <p:nvSpPr>
          <p:cNvPr id="23" name="Google Shape;23;p24"/>
          <p:cNvSpPr txBox="1"/>
          <p:nvPr>
            <p:ph idx="1" type="body"/>
          </p:nvPr>
        </p:nvSpPr>
        <p:spPr>
          <a:xfrm>
            <a:off x="1049918" y="4046926"/>
            <a:ext cx="20322300" cy="8937600"/>
          </a:xfrm>
          <a:prstGeom prst="rect">
            <a:avLst/>
          </a:prstGeom>
          <a:noFill/>
          <a:ln>
            <a:noFill/>
          </a:ln>
        </p:spPr>
        <p:txBody>
          <a:bodyPr anchorCtr="0" anchor="t" bIns="0" lIns="0" spcFirstLastPara="1" rIns="0" wrap="square" tIns="0">
            <a:normAutofit/>
          </a:bodyPr>
          <a:lstStyle>
            <a:lvl1pPr indent="-533400" lvl="0" marL="457200" algn="l">
              <a:lnSpc>
                <a:spcPct val="115000"/>
              </a:lnSpc>
              <a:spcBef>
                <a:spcPts val="0"/>
              </a:spcBef>
              <a:spcAft>
                <a:spcPts val="0"/>
              </a:spcAft>
              <a:buClr>
                <a:schemeClr val="dk1"/>
              </a:buClr>
              <a:buSzPts val="4800"/>
              <a:buChar char="●"/>
              <a:defRPr sz="4800">
                <a:solidFill>
                  <a:schemeClr val="dk1"/>
                </a:solidFill>
              </a:defRPr>
            </a:lvl1pPr>
            <a:lvl2pPr indent="-463550" lvl="1" marL="914400" algn="l">
              <a:lnSpc>
                <a:spcPct val="115000"/>
              </a:lnSpc>
              <a:spcBef>
                <a:spcPts val="0"/>
              </a:spcBef>
              <a:spcAft>
                <a:spcPts val="0"/>
              </a:spcAft>
              <a:buClr>
                <a:schemeClr val="dk1"/>
              </a:buClr>
              <a:buSzPts val="3700"/>
              <a:buChar char="○"/>
              <a:defRPr sz="3700">
                <a:solidFill>
                  <a:schemeClr val="dk1"/>
                </a:solidFill>
              </a:defRPr>
            </a:lvl2pPr>
            <a:lvl3pPr indent="-463550" lvl="2" marL="1371600" algn="l">
              <a:lnSpc>
                <a:spcPct val="115000"/>
              </a:lnSpc>
              <a:spcBef>
                <a:spcPts val="0"/>
              </a:spcBef>
              <a:spcAft>
                <a:spcPts val="0"/>
              </a:spcAft>
              <a:buClr>
                <a:schemeClr val="dk1"/>
              </a:buClr>
              <a:buSzPts val="3700"/>
              <a:buChar char="■"/>
              <a:defRPr sz="3700">
                <a:solidFill>
                  <a:schemeClr val="dk1"/>
                </a:solidFill>
              </a:defRPr>
            </a:lvl3pPr>
            <a:lvl4pPr indent="-463550" lvl="3" marL="1828800" algn="l">
              <a:lnSpc>
                <a:spcPct val="115000"/>
              </a:lnSpc>
              <a:spcBef>
                <a:spcPts val="0"/>
              </a:spcBef>
              <a:spcAft>
                <a:spcPts val="0"/>
              </a:spcAft>
              <a:buClr>
                <a:schemeClr val="dk1"/>
              </a:buClr>
              <a:buSzPts val="3700"/>
              <a:buChar char="●"/>
              <a:defRPr sz="3700">
                <a:solidFill>
                  <a:schemeClr val="dk1"/>
                </a:solidFill>
              </a:defRPr>
            </a:lvl4pPr>
            <a:lvl5pPr indent="-463550" lvl="4" marL="2286000" algn="l">
              <a:lnSpc>
                <a:spcPct val="115000"/>
              </a:lnSpc>
              <a:spcBef>
                <a:spcPts val="0"/>
              </a:spcBef>
              <a:spcAft>
                <a:spcPts val="0"/>
              </a:spcAft>
              <a:buClr>
                <a:schemeClr val="dk1"/>
              </a:buClr>
              <a:buSzPts val="3700"/>
              <a:buChar char="○"/>
              <a:defRPr sz="3700">
                <a:solidFill>
                  <a:schemeClr val="dk1"/>
                </a:solidFill>
              </a:defRPr>
            </a:lvl5pPr>
            <a:lvl6pPr indent="-463550" lvl="5" marL="2743200" algn="l">
              <a:lnSpc>
                <a:spcPct val="115000"/>
              </a:lnSpc>
              <a:spcBef>
                <a:spcPts val="0"/>
              </a:spcBef>
              <a:spcAft>
                <a:spcPts val="0"/>
              </a:spcAft>
              <a:buClr>
                <a:schemeClr val="dk1"/>
              </a:buClr>
              <a:buSzPts val="3700"/>
              <a:buChar char="■"/>
              <a:defRPr sz="3700">
                <a:solidFill>
                  <a:schemeClr val="dk1"/>
                </a:solidFill>
              </a:defRPr>
            </a:lvl6pPr>
            <a:lvl7pPr indent="-463550" lvl="6" marL="3200400" algn="l">
              <a:lnSpc>
                <a:spcPct val="115000"/>
              </a:lnSpc>
              <a:spcBef>
                <a:spcPts val="0"/>
              </a:spcBef>
              <a:spcAft>
                <a:spcPts val="0"/>
              </a:spcAft>
              <a:buClr>
                <a:schemeClr val="dk1"/>
              </a:buClr>
              <a:buSzPts val="3700"/>
              <a:buChar char="●"/>
              <a:defRPr sz="3700">
                <a:solidFill>
                  <a:schemeClr val="dk1"/>
                </a:solidFill>
              </a:defRPr>
            </a:lvl7pPr>
            <a:lvl8pPr indent="-463550" lvl="7" marL="3657600" algn="l">
              <a:lnSpc>
                <a:spcPct val="115000"/>
              </a:lnSpc>
              <a:spcBef>
                <a:spcPts val="0"/>
              </a:spcBef>
              <a:spcAft>
                <a:spcPts val="0"/>
              </a:spcAft>
              <a:buClr>
                <a:schemeClr val="dk1"/>
              </a:buClr>
              <a:buSzPts val="3700"/>
              <a:buChar char="○"/>
              <a:defRPr sz="3700">
                <a:solidFill>
                  <a:schemeClr val="dk1"/>
                </a:solidFill>
              </a:defRPr>
            </a:lvl8pPr>
            <a:lvl9pPr indent="-463550" lvl="8" marL="4114800" algn="l">
              <a:lnSpc>
                <a:spcPct val="115000"/>
              </a:lnSpc>
              <a:spcBef>
                <a:spcPts val="0"/>
              </a:spcBef>
              <a:spcAft>
                <a:spcPts val="0"/>
              </a:spcAft>
              <a:buClr>
                <a:schemeClr val="dk1"/>
              </a:buClr>
              <a:buSzPts val="3700"/>
              <a:buChar char="■"/>
              <a:defRPr sz="3700">
                <a:solidFill>
                  <a:schemeClr val="dk1"/>
                </a:solidFill>
              </a:defRPr>
            </a:lvl9pPr>
          </a:lstStyle>
          <a:p/>
        </p:txBody>
      </p:sp>
      <p:sp>
        <p:nvSpPr>
          <p:cNvPr id="24" name="Google Shape;24;p24"/>
          <p:cNvSpPr txBox="1"/>
          <p:nvPr>
            <p:ph type="title"/>
          </p:nvPr>
        </p:nvSpPr>
        <p:spPr>
          <a:xfrm>
            <a:off x="1036352" y="1006026"/>
            <a:ext cx="201642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0000"/>
              <a:buFont typeface="Montserrat"/>
              <a:buNone/>
              <a:defRPr sz="8998">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2pPr>
            <a:lvl3pPr lvl="2"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3pPr>
            <a:lvl4pPr lvl="3"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4pPr>
            <a:lvl5pPr lvl="4"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5pPr>
            <a:lvl6pPr lvl="5"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6pPr>
            <a:lvl7pPr lvl="6"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7pPr>
            <a:lvl8pPr lvl="7"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8pPr>
            <a:lvl9pPr lvl="8" algn="l">
              <a:lnSpc>
                <a:spcPct val="100000"/>
              </a:lnSpc>
              <a:spcBef>
                <a:spcPts val="0"/>
              </a:spcBef>
              <a:spcAft>
                <a:spcPts val="0"/>
              </a:spcAft>
              <a:buClr>
                <a:schemeClr val="dk1"/>
              </a:buClr>
              <a:buSzPts val="10000"/>
              <a:buFont typeface="Montserrat"/>
              <a:buNone/>
              <a:defRPr sz="9998">
                <a:solidFill>
                  <a:schemeClr val="dk1"/>
                </a:solidFill>
                <a:latin typeface="Montserrat"/>
                <a:ea typeface="Montserrat"/>
                <a:cs typeface="Montserrat"/>
                <a:sym typeface="Montserrat"/>
              </a:defRPr>
            </a:lvl9pPr>
          </a:lstStyle>
          <a:p/>
        </p:txBody>
      </p:sp>
      <p:pic>
        <p:nvPicPr>
          <p:cNvPr id="25" name="Google Shape;25;p24"/>
          <p:cNvPicPr preferRelativeResize="0"/>
          <p:nvPr/>
        </p:nvPicPr>
        <p:blipFill rotWithShape="1">
          <a:blip r:embed="rId2">
            <a:alphaModFix/>
          </a:blip>
          <a:srcRect b="0" l="0" r="0" t="0"/>
          <a:stretch/>
        </p:blipFill>
        <p:spPr>
          <a:xfrm>
            <a:off x="22646275" y="663626"/>
            <a:ext cx="1109900" cy="110987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e and Graphic">
  <p:cSld name="TITLE_1_1">
    <p:spTree>
      <p:nvGrpSpPr>
        <p:cNvPr id="253" name="Shape 253"/>
        <p:cNvGrpSpPr/>
        <p:nvPr/>
      </p:nvGrpSpPr>
      <p:grpSpPr>
        <a:xfrm>
          <a:off x="0" y="0"/>
          <a:ext cx="0" cy="0"/>
          <a:chOff x="0" y="0"/>
          <a:chExt cx="0" cy="0"/>
        </a:xfrm>
      </p:grpSpPr>
      <p:pic>
        <p:nvPicPr>
          <p:cNvPr id="254" name="Google Shape;254;p31"/>
          <p:cNvPicPr preferRelativeResize="0"/>
          <p:nvPr/>
        </p:nvPicPr>
        <p:blipFill rotWithShape="1">
          <a:blip r:embed="rId2">
            <a:alphaModFix/>
          </a:blip>
          <a:srcRect b="0" l="0" r="0" t="0"/>
          <a:stretch/>
        </p:blipFill>
        <p:spPr>
          <a:xfrm>
            <a:off x="22646275" y="663625"/>
            <a:ext cx="1109613" cy="1109588"/>
          </a:xfrm>
          <a:prstGeom prst="rect">
            <a:avLst/>
          </a:prstGeom>
          <a:noFill/>
          <a:ln>
            <a:noFill/>
          </a:ln>
        </p:spPr>
      </p:pic>
      <p:sp>
        <p:nvSpPr>
          <p:cNvPr id="255" name="Google Shape;255;p31"/>
          <p:cNvSpPr txBox="1"/>
          <p:nvPr>
            <p:ph type="title"/>
          </p:nvPr>
        </p:nvSpPr>
        <p:spPr>
          <a:xfrm>
            <a:off x="1039108" y="4582350"/>
            <a:ext cx="9536400" cy="455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9100"/>
              <a:buFont typeface="Montserrat"/>
              <a:buNone/>
              <a:defRPr b="0" i="0" sz="91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9100"/>
              <a:buNone/>
              <a:defRPr sz="9100">
                <a:solidFill>
                  <a:schemeClr val="dk1"/>
                </a:solidFill>
              </a:defRPr>
            </a:lvl2pPr>
            <a:lvl3pPr lvl="2" algn="l">
              <a:lnSpc>
                <a:spcPct val="100000"/>
              </a:lnSpc>
              <a:spcBef>
                <a:spcPts val="0"/>
              </a:spcBef>
              <a:spcAft>
                <a:spcPts val="0"/>
              </a:spcAft>
              <a:buClr>
                <a:schemeClr val="dk1"/>
              </a:buClr>
              <a:buSzPts val="9100"/>
              <a:buNone/>
              <a:defRPr sz="9100">
                <a:solidFill>
                  <a:schemeClr val="dk1"/>
                </a:solidFill>
              </a:defRPr>
            </a:lvl3pPr>
            <a:lvl4pPr lvl="3" algn="l">
              <a:lnSpc>
                <a:spcPct val="100000"/>
              </a:lnSpc>
              <a:spcBef>
                <a:spcPts val="0"/>
              </a:spcBef>
              <a:spcAft>
                <a:spcPts val="0"/>
              </a:spcAft>
              <a:buClr>
                <a:schemeClr val="dk1"/>
              </a:buClr>
              <a:buSzPts val="9100"/>
              <a:buNone/>
              <a:defRPr sz="9100">
                <a:solidFill>
                  <a:schemeClr val="dk1"/>
                </a:solidFill>
              </a:defRPr>
            </a:lvl4pPr>
            <a:lvl5pPr lvl="4" algn="l">
              <a:lnSpc>
                <a:spcPct val="100000"/>
              </a:lnSpc>
              <a:spcBef>
                <a:spcPts val="0"/>
              </a:spcBef>
              <a:spcAft>
                <a:spcPts val="0"/>
              </a:spcAft>
              <a:buClr>
                <a:schemeClr val="dk1"/>
              </a:buClr>
              <a:buSzPts val="9100"/>
              <a:buNone/>
              <a:defRPr sz="9100">
                <a:solidFill>
                  <a:schemeClr val="dk1"/>
                </a:solidFill>
              </a:defRPr>
            </a:lvl5pPr>
            <a:lvl6pPr lvl="5" algn="l">
              <a:lnSpc>
                <a:spcPct val="100000"/>
              </a:lnSpc>
              <a:spcBef>
                <a:spcPts val="0"/>
              </a:spcBef>
              <a:spcAft>
                <a:spcPts val="0"/>
              </a:spcAft>
              <a:buClr>
                <a:schemeClr val="dk1"/>
              </a:buClr>
              <a:buSzPts val="9100"/>
              <a:buNone/>
              <a:defRPr sz="9100">
                <a:solidFill>
                  <a:schemeClr val="dk1"/>
                </a:solidFill>
              </a:defRPr>
            </a:lvl6pPr>
            <a:lvl7pPr lvl="6" algn="l">
              <a:lnSpc>
                <a:spcPct val="100000"/>
              </a:lnSpc>
              <a:spcBef>
                <a:spcPts val="0"/>
              </a:spcBef>
              <a:spcAft>
                <a:spcPts val="0"/>
              </a:spcAft>
              <a:buClr>
                <a:schemeClr val="dk1"/>
              </a:buClr>
              <a:buSzPts val="9100"/>
              <a:buNone/>
              <a:defRPr sz="9100">
                <a:solidFill>
                  <a:schemeClr val="dk1"/>
                </a:solidFill>
              </a:defRPr>
            </a:lvl7pPr>
            <a:lvl8pPr lvl="7" algn="l">
              <a:lnSpc>
                <a:spcPct val="100000"/>
              </a:lnSpc>
              <a:spcBef>
                <a:spcPts val="0"/>
              </a:spcBef>
              <a:spcAft>
                <a:spcPts val="0"/>
              </a:spcAft>
              <a:buClr>
                <a:schemeClr val="dk1"/>
              </a:buClr>
              <a:buSzPts val="9100"/>
              <a:buNone/>
              <a:defRPr sz="9100">
                <a:solidFill>
                  <a:schemeClr val="dk1"/>
                </a:solidFill>
              </a:defRPr>
            </a:lvl8pPr>
            <a:lvl9pPr lvl="8" algn="l">
              <a:lnSpc>
                <a:spcPct val="100000"/>
              </a:lnSpc>
              <a:spcBef>
                <a:spcPts val="0"/>
              </a:spcBef>
              <a:spcAft>
                <a:spcPts val="0"/>
              </a:spcAft>
              <a:buClr>
                <a:schemeClr val="dk1"/>
              </a:buClr>
              <a:buSzPts val="9100"/>
              <a:buNone/>
              <a:defRPr sz="9100">
                <a:solidFill>
                  <a:schemeClr val="dk1"/>
                </a:solidFill>
              </a:defRPr>
            </a:lvl9pPr>
          </a:lstStyle>
          <a:p/>
        </p:txBody>
      </p:sp>
      <p:sp>
        <p:nvSpPr>
          <p:cNvPr id="256" name="Google Shape;256;p31"/>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ks Graphic">
  <p:cSld name="CAPTION_ONLY_1_1_2_1">
    <p:spTree>
      <p:nvGrpSpPr>
        <p:cNvPr id="257" name="Shape 257"/>
        <p:cNvGrpSpPr/>
        <p:nvPr/>
      </p:nvGrpSpPr>
      <p:grpSpPr>
        <a:xfrm>
          <a:off x="0" y="0"/>
          <a:ext cx="0" cy="0"/>
          <a:chOff x="0" y="0"/>
          <a:chExt cx="0" cy="0"/>
        </a:xfrm>
      </p:grpSpPr>
      <p:pic>
        <p:nvPicPr>
          <p:cNvPr id="258" name="Google Shape;258;p32" title="Line Graphics-01.png"/>
          <p:cNvPicPr preferRelativeResize="0"/>
          <p:nvPr/>
        </p:nvPicPr>
        <p:blipFill rotWithShape="1">
          <a:blip r:embed="rId2">
            <a:alphaModFix/>
          </a:blip>
          <a:srcRect b="0" l="0" r="0" t="0"/>
          <a:stretch/>
        </p:blipFill>
        <p:spPr>
          <a:xfrm>
            <a:off x="0" y="0"/>
            <a:ext cx="24380826" cy="13714214"/>
          </a:xfrm>
          <a:prstGeom prst="rect">
            <a:avLst/>
          </a:prstGeom>
          <a:noFill/>
          <a:ln>
            <a:noFill/>
          </a:ln>
        </p:spPr>
      </p:pic>
      <p:sp>
        <p:nvSpPr>
          <p:cNvPr id="259" name="Google Shape;259;p32"/>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260" name="Google Shape;260;p32"/>
          <p:cNvPicPr preferRelativeResize="0"/>
          <p:nvPr/>
        </p:nvPicPr>
        <p:blipFill rotWithShape="1">
          <a:blip r:embed="rId3">
            <a:alphaModFix/>
          </a:blip>
          <a:srcRect b="0" l="0" r="0" t="0"/>
          <a:stretch/>
        </p:blipFill>
        <p:spPr>
          <a:xfrm>
            <a:off x="22646275" y="663625"/>
            <a:ext cx="1109613" cy="1109588"/>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ar Lines Graphic">
  <p:cSld name="CAPTION_ONLY_1_1_2_2">
    <p:spTree>
      <p:nvGrpSpPr>
        <p:cNvPr id="261" name="Shape 261"/>
        <p:cNvGrpSpPr/>
        <p:nvPr/>
      </p:nvGrpSpPr>
      <p:grpSpPr>
        <a:xfrm>
          <a:off x="0" y="0"/>
          <a:ext cx="0" cy="0"/>
          <a:chOff x="0" y="0"/>
          <a:chExt cx="0" cy="0"/>
        </a:xfrm>
      </p:grpSpPr>
      <p:sp>
        <p:nvSpPr>
          <p:cNvPr id="262" name="Google Shape;262;p33"/>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263" name="Google Shape;263;p33"/>
          <p:cNvPicPr preferRelativeResize="0"/>
          <p:nvPr/>
        </p:nvPicPr>
        <p:blipFill rotWithShape="1">
          <a:blip r:embed="rId2">
            <a:alphaModFix/>
          </a:blip>
          <a:srcRect b="0" l="0" r="0" t="0"/>
          <a:stretch/>
        </p:blipFill>
        <p:spPr>
          <a:xfrm>
            <a:off x="22646275" y="663625"/>
            <a:ext cx="1109613" cy="1109588"/>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mond Layout - Light Grey">
  <p:cSld name="CAPTION_ONLY_1_2_1">
    <p:spTree>
      <p:nvGrpSpPr>
        <p:cNvPr id="264" name="Shape 264"/>
        <p:cNvGrpSpPr/>
        <p:nvPr/>
      </p:nvGrpSpPr>
      <p:grpSpPr>
        <a:xfrm>
          <a:off x="0" y="0"/>
          <a:ext cx="0" cy="0"/>
          <a:chOff x="0" y="0"/>
          <a:chExt cx="0" cy="0"/>
        </a:xfrm>
      </p:grpSpPr>
      <p:sp>
        <p:nvSpPr>
          <p:cNvPr id="265" name="Google Shape;265;p34"/>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
        <p:nvSpPr>
          <p:cNvPr id="266" name="Google Shape;266;p34"/>
          <p:cNvSpPr txBox="1"/>
          <p:nvPr>
            <p:ph type="title"/>
          </p:nvPr>
        </p:nvSpPr>
        <p:spPr>
          <a:xfrm>
            <a:off x="9119150" y="1224823"/>
            <a:ext cx="13142400" cy="1090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9100"/>
              <a:buNone/>
              <a:defRPr b="0" i="0">
                <a:latin typeface="Montserrat"/>
                <a:ea typeface="Montserrat"/>
                <a:cs typeface="Montserrat"/>
                <a:sym typeface="Montserrat"/>
              </a:defRPr>
            </a:lvl1pPr>
            <a:lvl2pPr lvl="1" algn="l">
              <a:lnSpc>
                <a:spcPct val="100000"/>
              </a:lnSpc>
              <a:spcBef>
                <a:spcPts val="0"/>
              </a:spcBef>
              <a:spcAft>
                <a:spcPts val="0"/>
              </a:spcAft>
              <a:buSzPts val="9900"/>
              <a:buNone/>
              <a:defRPr/>
            </a:lvl2pPr>
            <a:lvl3pPr lvl="2" algn="l">
              <a:lnSpc>
                <a:spcPct val="100000"/>
              </a:lnSpc>
              <a:spcBef>
                <a:spcPts val="0"/>
              </a:spcBef>
              <a:spcAft>
                <a:spcPts val="0"/>
              </a:spcAft>
              <a:buSzPts val="9900"/>
              <a:buNone/>
              <a:defRPr/>
            </a:lvl3pPr>
            <a:lvl4pPr lvl="3" algn="l">
              <a:lnSpc>
                <a:spcPct val="100000"/>
              </a:lnSpc>
              <a:spcBef>
                <a:spcPts val="0"/>
              </a:spcBef>
              <a:spcAft>
                <a:spcPts val="0"/>
              </a:spcAft>
              <a:buSzPts val="9900"/>
              <a:buNone/>
              <a:defRPr/>
            </a:lvl4pPr>
            <a:lvl5pPr lvl="4" algn="l">
              <a:lnSpc>
                <a:spcPct val="100000"/>
              </a:lnSpc>
              <a:spcBef>
                <a:spcPts val="0"/>
              </a:spcBef>
              <a:spcAft>
                <a:spcPts val="0"/>
              </a:spcAft>
              <a:buSzPts val="9900"/>
              <a:buNone/>
              <a:defRPr/>
            </a:lvl5pPr>
            <a:lvl6pPr lvl="5" algn="l">
              <a:lnSpc>
                <a:spcPct val="100000"/>
              </a:lnSpc>
              <a:spcBef>
                <a:spcPts val="0"/>
              </a:spcBef>
              <a:spcAft>
                <a:spcPts val="0"/>
              </a:spcAft>
              <a:buSzPts val="9900"/>
              <a:buNone/>
              <a:defRPr/>
            </a:lvl6pPr>
            <a:lvl7pPr lvl="6" algn="l">
              <a:lnSpc>
                <a:spcPct val="100000"/>
              </a:lnSpc>
              <a:spcBef>
                <a:spcPts val="0"/>
              </a:spcBef>
              <a:spcAft>
                <a:spcPts val="0"/>
              </a:spcAft>
              <a:buSzPts val="9900"/>
              <a:buNone/>
              <a:defRPr/>
            </a:lvl7pPr>
            <a:lvl8pPr lvl="7" algn="l">
              <a:lnSpc>
                <a:spcPct val="100000"/>
              </a:lnSpc>
              <a:spcBef>
                <a:spcPts val="0"/>
              </a:spcBef>
              <a:spcAft>
                <a:spcPts val="0"/>
              </a:spcAft>
              <a:buSzPts val="9900"/>
              <a:buNone/>
              <a:defRPr/>
            </a:lvl8pPr>
            <a:lvl9pPr lvl="8" algn="l">
              <a:lnSpc>
                <a:spcPct val="100000"/>
              </a:lnSpc>
              <a:spcBef>
                <a:spcPts val="0"/>
              </a:spcBef>
              <a:spcAft>
                <a:spcPts val="0"/>
              </a:spcAft>
              <a:buSzPts val="9900"/>
              <a:buNone/>
              <a:defRPr/>
            </a:lvl9pPr>
          </a:lstStyle>
          <a:p/>
        </p:txBody>
      </p:sp>
      <p:pic>
        <p:nvPicPr>
          <p:cNvPr id="267" name="Google Shape;267;p34"/>
          <p:cNvPicPr preferRelativeResize="0"/>
          <p:nvPr/>
        </p:nvPicPr>
        <p:blipFill rotWithShape="1">
          <a:blip r:embed="rId2">
            <a:alphaModFix/>
          </a:blip>
          <a:srcRect b="0" l="0" r="0" t="0"/>
          <a:stretch/>
        </p:blipFill>
        <p:spPr>
          <a:xfrm>
            <a:off x="22646275" y="663625"/>
            <a:ext cx="1109613" cy="1109588"/>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Light B">
  <p:cSld name="Body Background - Light B">
    <p:spTree>
      <p:nvGrpSpPr>
        <p:cNvPr id="268" name="Shape 268"/>
        <p:cNvGrpSpPr/>
        <p:nvPr/>
      </p:nvGrpSpPr>
      <p:grpSpPr>
        <a:xfrm>
          <a:off x="0" y="0"/>
          <a:ext cx="0" cy="0"/>
          <a:chOff x="0" y="0"/>
          <a:chExt cx="0" cy="0"/>
        </a:xfrm>
      </p:grpSpPr>
      <p:pic>
        <p:nvPicPr>
          <p:cNvPr id="269" name="Google Shape;269;p35" title="YOUniverse2025- logo - black.png"/>
          <p:cNvPicPr preferRelativeResize="0"/>
          <p:nvPr/>
        </p:nvPicPr>
        <p:blipFill rotWithShape="1">
          <a:blip r:embed="rId2">
            <a:alphaModFix amt="19000"/>
          </a:blip>
          <a:srcRect b="0" l="0" r="0" t="0"/>
          <a:stretch/>
        </p:blipFill>
        <p:spPr>
          <a:xfrm>
            <a:off x="20752929" y="11767933"/>
            <a:ext cx="3082993" cy="1448022"/>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70" name="Shape 270"/>
        <p:cNvGrpSpPr/>
        <p:nvPr/>
      </p:nvGrpSpPr>
      <p:grpSpPr>
        <a:xfrm>
          <a:off x="0" y="0"/>
          <a:ext cx="0" cy="0"/>
          <a:chOff x="0" y="0"/>
          <a:chExt cx="0" cy="0"/>
        </a:xfrm>
      </p:grpSpPr>
      <p:sp>
        <p:nvSpPr>
          <p:cNvPr id="271" name="Google Shape;271;p36"/>
          <p:cNvSpPr txBox="1"/>
          <p:nvPr>
            <p:ph type="title"/>
          </p:nvPr>
        </p:nvSpPr>
        <p:spPr>
          <a:xfrm>
            <a:off x="1042552" y="1019600"/>
            <a:ext cx="206490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700"/>
              <a:buNone/>
              <a:defRPr b="0" i="0">
                <a:latin typeface="Montserrat"/>
                <a:ea typeface="Montserrat"/>
                <a:cs typeface="Montserrat"/>
                <a:sym typeface="Montserrat"/>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pic>
        <p:nvPicPr>
          <p:cNvPr id="272" name="Google Shape;272;p36"/>
          <p:cNvPicPr preferRelativeResize="0"/>
          <p:nvPr/>
        </p:nvPicPr>
        <p:blipFill rotWithShape="1">
          <a:blip r:embed="rId2">
            <a:alphaModFix/>
          </a:blip>
          <a:srcRect b="0" l="0" r="0" t="0"/>
          <a:stretch/>
        </p:blipFill>
        <p:spPr>
          <a:xfrm>
            <a:off x="22774401" y="477000"/>
            <a:ext cx="1109613" cy="1109445"/>
          </a:xfrm>
          <a:prstGeom prst="rect">
            <a:avLst/>
          </a:prstGeom>
          <a:noFill/>
          <a:ln>
            <a:noFill/>
          </a:ln>
        </p:spPr>
      </p:pic>
      <p:sp>
        <p:nvSpPr>
          <p:cNvPr id="273" name="Google Shape;273;p36"/>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2024-DarkBlue-Bars">
  <p:cSld name="Body-2024-DarkBlue-Bars">
    <p:spTree>
      <p:nvGrpSpPr>
        <p:cNvPr id="274" name="Shape 274"/>
        <p:cNvGrpSpPr/>
        <p:nvPr/>
      </p:nvGrpSpPr>
      <p:grpSpPr>
        <a:xfrm>
          <a:off x="0" y="0"/>
          <a:ext cx="0" cy="0"/>
          <a:chOff x="0" y="0"/>
          <a:chExt cx="0" cy="0"/>
        </a:xfrm>
      </p:grpSpPr>
      <p:sp>
        <p:nvSpPr>
          <p:cNvPr id="275" name="Google Shape;275;p37"/>
          <p:cNvSpPr txBox="1"/>
          <p:nvPr>
            <p:ph type="title"/>
          </p:nvPr>
        </p:nvSpPr>
        <p:spPr>
          <a:xfrm>
            <a:off x="2996179" y="4237128"/>
            <a:ext cx="16326000" cy="41703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3700"/>
              <a:buFont typeface="Montserrat"/>
              <a:buNone/>
              <a:defRPr b="1" i="0" sz="9900" u="none" cap="none" strike="noStrike">
                <a:solidFill>
                  <a:schemeClr val="lt1"/>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9pPr>
          </a:lstStyle>
          <a:p/>
        </p:txBody>
      </p:sp>
      <p:sp>
        <p:nvSpPr>
          <p:cNvPr id="276" name="Google Shape;276;p37"/>
          <p:cNvSpPr txBox="1"/>
          <p:nvPr>
            <p:ph idx="1" type="body"/>
          </p:nvPr>
        </p:nvSpPr>
        <p:spPr>
          <a:xfrm>
            <a:off x="2995563" y="8801467"/>
            <a:ext cx="14569800" cy="436800"/>
          </a:xfrm>
          <a:prstGeom prst="rect">
            <a:avLst/>
          </a:prstGeom>
          <a:noFill/>
          <a:ln>
            <a:noFill/>
          </a:ln>
        </p:spPr>
        <p:txBody>
          <a:bodyPr anchorCtr="0" anchor="t" bIns="45675" lIns="91400" spcFirstLastPara="1" rIns="91400" wrap="square" tIns="45675">
            <a:noAutofit/>
          </a:bodyPr>
          <a:lstStyle>
            <a:lvl1pPr indent="-228600" lvl="0" marL="457200" marR="0" algn="l">
              <a:lnSpc>
                <a:spcPct val="90000"/>
              </a:lnSpc>
              <a:spcBef>
                <a:spcPts val="1900"/>
              </a:spcBef>
              <a:spcAft>
                <a:spcPts val="0"/>
              </a:spcAft>
              <a:buClr>
                <a:schemeClr val="accent1"/>
              </a:buClr>
              <a:buSzPts val="1300"/>
              <a:buFont typeface="Arial"/>
              <a:buNone/>
              <a:defRPr b="1" i="0" sz="3500" u="none" cap="none" strike="noStrike">
                <a:solidFill>
                  <a:schemeClr val="accent1"/>
                </a:solidFill>
                <a:latin typeface="Montserrat"/>
                <a:ea typeface="Montserrat"/>
                <a:cs typeface="Montserrat"/>
                <a:sym typeface="Montserrat"/>
              </a:defRPr>
            </a:lvl1pPr>
            <a:lvl2pPr indent="-228600" lvl="1" marL="914400" marR="0" algn="l">
              <a:lnSpc>
                <a:spcPct val="90000"/>
              </a:lnSpc>
              <a:spcBef>
                <a:spcPts val="1100"/>
              </a:spcBef>
              <a:spcAft>
                <a:spcPts val="0"/>
              </a:spcAft>
              <a:buClr>
                <a:schemeClr val="dk1"/>
              </a:buClr>
              <a:buSzPts val="1900"/>
              <a:buFont typeface="Arial"/>
              <a:buNone/>
              <a:defRPr b="0" i="0" sz="4800" u="none" cap="none" strike="noStrike">
                <a:solidFill>
                  <a:schemeClr val="dk1"/>
                </a:solidFill>
                <a:latin typeface="Calibri"/>
                <a:ea typeface="Calibri"/>
                <a:cs typeface="Calibri"/>
                <a:sym typeface="Calibri"/>
              </a:defRPr>
            </a:lvl2pPr>
            <a:lvl3pPr indent="-228600" lvl="2" marL="1371600" marR="0" algn="l">
              <a:lnSpc>
                <a:spcPct val="90000"/>
              </a:lnSpc>
              <a:spcBef>
                <a:spcPts val="1100"/>
              </a:spcBef>
              <a:spcAft>
                <a:spcPts val="0"/>
              </a:spcAft>
              <a:buClr>
                <a:schemeClr val="dk1"/>
              </a:buClr>
              <a:buSzPts val="1600"/>
              <a:buFont typeface="Arial"/>
              <a:buNone/>
              <a:defRPr b="0" i="0" sz="4000" u="none" cap="none" strike="noStrike">
                <a:solidFill>
                  <a:schemeClr val="dk1"/>
                </a:solidFill>
                <a:latin typeface="Calibri"/>
                <a:ea typeface="Calibri"/>
                <a:cs typeface="Calibri"/>
                <a:sym typeface="Calibri"/>
              </a:defRPr>
            </a:lvl3pPr>
            <a:lvl4pPr indent="-228600" lvl="3" marL="1828800" marR="0" algn="l">
              <a:lnSpc>
                <a:spcPct val="90000"/>
              </a:lnSpc>
              <a:spcBef>
                <a:spcPts val="1100"/>
              </a:spcBef>
              <a:spcAft>
                <a:spcPts val="0"/>
              </a:spcAft>
              <a:buClr>
                <a:schemeClr val="dk1"/>
              </a:buClr>
              <a:buSzPts val="1300"/>
              <a:buFont typeface="Arial"/>
              <a:buNone/>
              <a:defRPr b="0" i="0" sz="3500" u="none" cap="none" strike="noStrike">
                <a:solidFill>
                  <a:schemeClr val="dk1"/>
                </a:solidFill>
                <a:latin typeface="Calibri"/>
                <a:ea typeface="Calibri"/>
                <a:cs typeface="Calibri"/>
                <a:sym typeface="Calibri"/>
              </a:defRPr>
            </a:lvl4pPr>
            <a:lvl5pPr indent="-228600" lvl="4" marL="2286000" marR="0" algn="l">
              <a:lnSpc>
                <a:spcPct val="90000"/>
              </a:lnSpc>
              <a:spcBef>
                <a:spcPts val="1100"/>
              </a:spcBef>
              <a:spcAft>
                <a:spcPts val="0"/>
              </a:spcAft>
              <a:buClr>
                <a:schemeClr val="dk1"/>
              </a:buClr>
              <a:buSzPts val="1300"/>
              <a:buFont typeface="Arial"/>
              <a:buNone/>
              <a:defRPr b="0" i="0" sz="3500" u="none" cap="none" strike="noStrike">
                <a:solidFill>
                  <a:schemeClr val="dk1"/>
                </a:solidFill>
                <a:latin typeface="Calibri"/>
                <a:ea typeface="Calibri"/>
                <a:cs typeface="Calibri"/>
                <a:sym typeface="Calibri"/>
              </a:defRPr>
            </a:lvl5pPr>
            <a:lvl6pPr indent="-311150" lvl="5" marL="27432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6pPr>
            <a:lvl7pPr indent="-311150" lvl="6" marL="32004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7pPr>
            <a:lvl8pPr indent="-311150" lvl="7" marL="36576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8pPr>
            <a:lvl9pPr indent="-311150" lvl="8" marL="41148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line + Subtitle">
  <p:cSld name="2-line + Subtitle">
    <p:spTree>
      <p:nvGrpSpPr>
        <p:cNvPr id="277" name="Shape 277"/>
        <p:cNvGrpSpPr/>
        <p:nvPr/>
      </p:nvGrpSpPr>
      <p:grpSpPr>
        <a:xfrm>
          <a:off x="0" y="0"/>
          <a:ext cx="0" cy="0"/>
          <a:chOff x="0" y="0"/>
          <a:chExt cx="0" cy="0"/>
        </a:xfrm>
      </p:grpSpPr>
      <p:sp>
        <p:nvSpPr>
          <p:cNvPr id="278" name="Google Shape;278;p38"/>
          <p:cNvSpPr txBox="1"/>
          <p:nvPr>
            <p:ph idx="1" type="subTitle"/>
          </p:nvPr>
        </p:nvSpPr>
        <p:spPr>
          <a:xfrm>
            <a:off x="1109617" y="2044883"/>
            <a:ext cx="22168500" cy="492900"/>
          </a:xfrm>
          <a:prstGeom prst="rect">
            <a:avLst/>
          </a:prstGeom>
          <a:noFill/>
          <a:ln>
            <a:noFill/>
          </a:ln>
        </p:spPr>
        <p:txBody>
          <a:bodyPr anchorCtr="0" anchor="t" bIns="0" lIns="0" spcFirstLastPara="1" rIns="0" wrap="square" tIns="0">
            <a:noAutofit/>
          </a:bodyPr>
          <a:lstStyle>
            <a:lvl1pPr lvl="0" marR="0" algn="l">
              <a:lnSpc>
                <a:spcPct val="100000"/>
              </a:lnSpc>
              <a:spcBef>
                <a:spcPts val="500"/>
              </a:spcBef>
              <a:spcAft>
                <a:spcPts val="0"/>
              </a:spcAft>
              <a:buClr>
                <a:schemeClr val="accent1"/>
              </a:buClr>
              <a:buSzPts val="1100"/>
              <a:buFont typeface="Arial"/>
              <a:buNone/>
              <a:defRPr b="0" i="0" sz="3200" u="none" cap="none" strike="noStrike">
                <a:solidFill>
                  <a:schemeClr val="accent1"/>
                </a:solidFill>
                <a:latin typeface="Arial"/>
                <a:ea typeface="Arial"/>
                <a:cs typeface="Arial"/>
                <a:sym typeface="Arial"/>
              </a:defRPr>
            </a:lvl1pPr>
            <a:lvl2pPr lvl="1" marR="0" algn="ctr">
              <a:lnSpc>
                <a:spcPct val="100000"/>
              </a:lnSpc>
              <a:spcBef>
                <a:spcPts val="500"/>
              </a:spcBef>
              <a:spcAft>
                <a:spcPts val="0"/>
              </a:spcAft>
              <a:buClr>
                <a:schemeClr val="dk1"/>
              </a:buClr>
              <a:buSzPts val="1600"/>
              <a:buFont typeface="Arial"/>
              <a:buNone/>
              <a:defRPr b="0" i="0" sz="4000" u="none" cap="none" strike="noStrike">
                <a:solidFill>
                  <a:schemeClr val="dk1"/>
                </a:solidFill>
                <a:latin typeface="Calibri"/>
                <a:ea typeface="Calibri"/>
                <a:cs typeface="Calibri"/>
                <a:sym typeface="Calibri"/>
              </a:defRPr>
            </a:lvl2pPr>
            <a:lvl3pPr lvl="2" marR="0" algn="ctr">
              <a:lnSpc>
                <a:spcPct val="100000"/>
              </a:lnSpc>
              <a:spcBef>
                <a:spcPts val="500"/>
              </a:spcBef>
              <a:spcAft>
                <a:spcPts val="0"/>
              </a:spcAft>
              <a:buClr>
                <a:schemeClr val="dk1"/>
              </a:buClr>
              <a:buSzPts val="1600"/>
              <a:buFont typeface="Arial"/>
              <a:buNone/>
              <a:defRPr b="0" i="0" sz="3700" u="none" cap="none" strike="noStrike">
                <a:solidFill>
                  <a:schemeClr val="dk1"/>
                </a:solidFill>
                <a:latin typeface="Calibri"/>
                <a:ea typeface="Calibri"/>
                <a:cs typeface="Calibri"/>
                <a:sym typeface="Calibri"/>
              </a:defRPr>
            </a:lvl3pPr>
            <a:lvl4pPr lvl="3"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4pPr>
            <a:lvl5pPr lvl="4"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5pPr>
            <a:lvl6pPr lvl="5"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6pPr>
            <a:lvl7pPr lvl="6"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7pPr>
            <a:lvl8pPr lvl="7"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8pPr>
            <a:lvl9pPr lvl="8" marR="0" algn="ctr">
              <a:lnSpc>
                <a:spcPct val="100000"/>
              </a:lnSpc>
              <a:spcBef>
                <a:spcPts val="500"/>
              </a:spcBef>
              <a:spcAft>
                <a:spcPts val="500"/>
              </a:spcAft>
              <a:buClr>
                <a:schemeClr val="dk1"/>
              </a:buClr>
              <a:buSzPts val="1100"/>
              <a:buFont typeface="Arial"/>
              <a:buNone/>
              <a:defRPr b="0" i="0" sz="3200" u="none" cap="none" strike="noStrike">
                <a:solidFill>
                  <a:schemeClr val="dk1"/>
                </a:solidFill>
                <a:latin typeface="Calibri"/>
                <a:ea typeface="Calibri"/>
                <a:cs typeface="Calibri"/>
                <a:sym typeface="Calibri"/>
              </a:defRPr>
            </a:lvl9pPr>
          </a:lstStyle>
          <a:p/>
        </p:txBody>
      </p:sp>
      <p:sp>
        <p:nvSpPr>
          <p:cNvPr id="279" name="Google Shape;279;p38"/>
          <p:cNvSpPr/>
          <p:nvPr/>
        </p:nvSpPr>
        <p:spPr>
          <a:xfrm>
            <a:off x="22627997" y="12997509"/>
            <a:ext cx="651300" cy="2775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800"/>
              <a:buFont typeface="Arial"/>
              <a:buNone/>
            </a:pPr>
            <a:fld id="{00000000-1234-1234-1234-123412341234}" type="slidenum">
              <a:rPr b="0" i="0" lang="en-US" sz="1900" u="none" cap="none" strike="noStrike">
                <a:solidFill>
                  <a:schemeClr val="dk1"/>
                </a:solidFill>
                <a:latin typeface="Arial"/>
                <a:ea typeface="Arial"/>
                <a:cs typeface="Arial"/>
                <a:sym typeface="Arial"/>
              </a:rPr>
              <a:t>‹#›</a:t>
            </a:fld>
            <a:endParaRPr b="0" i="0" sz="1900" u="none" cap="none" strike="noStrike">
              <a:solidFill>
                <a:schemeClr val="dk1"/>
              </a:solidFill>
              <a:latin typeface="Arial"/>
              <a:ea typeface="Arial"/>
              <a:cs typeface="Arial"/>
              <a:sym typeface="Arial"/>
            </a:endParaRPr>
          </a:p>
        </p:txBody>
      </p:sp>
      <p:sp>
        <p:nvSpPr>
          <p:cNvPr id="280" name="Google Shape;280;p38"/>
          <p:cNvSpPr txBox="1"/>
          <p:nvPr>
            <p:ph idx="2" type="body"/>
          </p:nvPr>
        </p:nvSpPr>
        <p:spPr>
          <a:xfrm>
            <a:off x="1109614" y="83195"/>
            <a:ext cx="7687500" cy="310500"/>
          </a:xfrm>
          <a:prstGeom prst="rect">
            <a:avLst/>
          </a:prstGeom>
          <a:noFill/>
          <a:ln>
            <a:noFill/>
          </a:ln>
        </p:spPr>
        <p:txBody>
          <a:bodyPr anchorCtr="0" anchor="t" bIns="0" lIns="0" spcFirstLastPara="1" rIns="0" wrap="square" tIns="0">
            <a:spAutoFit/>
          </a:bodyPr>
          <a:lstStyle>
            <a:lvl1pPr indent="-260350" lvl="0" marL="457200" marR="0" algn="l">
              <a:lnSpc>
                <a:spcPct val="100000"/>
              </a:lnSpc>
              <a:spcBef>
                <a:spcPts val="500"/>
              </a:spcBef>
              <a:spcAft>
                <a:spcPts val="0"/>
              </a:spcAft>
              <a:buClr>
                <a:schemeClr val="dk1"/>
              </a:buClr>
              <a:buSzPts val="500"/>
              <a:buFont typeface="Arial"/>
              <a:buChar char="●"/>
              <a:defRPr b="0" i="0" sz="1600" u="none" cap="none" strike="noStrike">
                <a:solidFill>
                  <a:schemeClr val="dk1"/>
                </a:solidFill>
                <a:latin typeface="Arial"/>
                <a:ea typeface="Arial"/>
                <a:cs typeface="Arial"/>
                <a:sym typeface="Arial"/>
              </a:defRPr>
            </a:lvl1pPr>
            <a:lvl2pPr indent="-330200" lvl="1" marL="914400" marR="0" algn="l">
              <a:lnSpc>
                <a:spcPct val="100000"/>
              </a:lnSpc>
              <a:spcBef>
                <a:spcPts val="500"/>
              </a:spcBef>
              <a:spcAft>
                <a:spcPts val="0"/>
              </a:spcAft>
              <a:buClr>
                <a:schemeClr val="dk1"/>
              </a:buClr>
              <a:buSzPts val="1600"/>
              <a:buFont typeface="Arial"/>
              <a:buChar char="○"/>
              <a:defRPr b="0" i="0" sz="2900" u="none" cap="none" strike="noStrike">
                <a:solidFill>
                  <a:schemeClr val="dk1"/>
                </a:solidFill>
                <a:latin typeface="Calibri"/>
                <a:ea typeface="Calibri"/>
                <a:cs typeface="Calibri"/>
                <a:sym typeface="Calibri"/>
              </a:defRPr>
            </a:lvl2pPr>
            <a:lvl3pPr indent="-330200" lvl="2" marL="1371600" marR="0" algn="l">
              <a:lnSpc>
                <a:spcPct val="100000"/>
              </a:lnSpc>
              <a:spcBef>
                <a:spcPts val="500"/>
              </a:spcBef>
              <a:spcAft>
                <a:spcPts val="0"/>
              </a:spcAft>
              <a:buClr>
                <a:schemeClr val="dk1"/>
              </a:buClr>
              <a:buSzPts val="1600"/>
              <a:buFont typeface="Arial"/>
              <a:buChar char="■"/>
              <a:defRPr b="0" i="0" sz="2900" u="none" cap="none" strike="noStrike">
                <a:solidFill>
                  <a:schemeClr val="dk1"/>
                </a:solidFill>
                <a:latin typeface="Calibri"/>
                <a:ea typeface="Calibri"/>
                <a:cs typeface="Calibri"/>
                <a:sym typeface="Calibri"/>
              </a:defRPr>
            </a:lvl3pPr>
            <a:lvl4pPr indent="-311150" lvl="3" marL="18288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4pPr>
            <a:lvl5pPr indent="-311150" lvl="4" marL="22860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5pPr>
            <a:lvl6pPr indent="-311150" lvl="5" marL="27432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6pPr>
            <a:lvl7pPr indent="-311150" lvl="6" marL="32004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7pPr>
            <a:lvl8pPr indent="-311150" lvl="7" marL="36576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8pPr>
            <a:lvl9pPr indent="-311150" lvl="8" marL="4114800" marR="0" algn="l">
              <a:lnSpc>
                <a:spcPct val="100000"/>
              </a:lnSpc>
              <a:spcBef>
                <a:spcPts val="500"/>
              </a:spcBef>
              <a:spcAft>
                <a:spcPts val="50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9pPr>
          </a:lstStyle>
          <a:p/>
        </p:txBody>
      </p:sp>
      <p:sp>
        <p:nvSpPr>
          <p:cNvPr id="281" name="Google Shape;281;p38"/>
          <p:cNvSpPr txBox="1"/>
          <p:nvPr>
            <p:ph type="title"/>
          </p:nvPr>
        </p:nvSpPr>
        <p:spPr>
          <a:xfrm>
            <a:off x="1109617" y="344424"/>
            <a:ext cx="22168500" cy="1539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dk1"/>
              </a:buClr>
              <a:buSzPts val="1900"/>
              <a:buFont typeface="Arial"/>
              <a:buChar char="●"/>
              <a:defRPr b="0" i="0" sz="2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lor Block 01">
  <p:cSld name="TITLE_AND_BODY_3_2_1_1_1_1">
    <p:spTree>
      <p:nvGrpSpPr>
        <p:cNvPr id="282" name="Shape 282"/>
        <p:cNvGrpSpPr/>
        <p:nvPr/>
      </p:nvGrpSpPr>
      <p:grpSpPr>
        <a:xfrm>
          <a:off x="0" y="0"/>
          <a:ext cx="0" cy="0"/>
          <a:chOff x="0" y="0"/>
          <a:chExt cx="0" cy="0"/>
        </a:xfrm>
      </p:grpSpPr>
      <p:sp>
        <p:nvSpPr>
          <p:cNvPr id="283" name="Google Shape;283;p39"/>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284" name="Google Shape;284;p39"/>
          <p:cNvPicPr preferRelativeResize="0"/>
          <p:nvPr/>
        </p:nvPicPr>
        <p:blipFill rotWithShape="1">
          <a:blip r:embed="rId2">
            <a:alphaModFix/>
          </a:blip>
          <a:srcRect b="0" l="0" r="0" t="0"/>
          <a:stretch/>
        </p:blipFill>
        <p:spPr>
          <a:xfrm>
            <a:off x="22646298" y="663625"/>
            <a:ext cx="1109613" cy="1109588"/>
          </a:xfrm>
          <a:prstGeom prst="rect">
            <a:avLst/>
          </a:prstGeom>
          <a:noFill/>
          <a:ln>
            <a:noFill/>
          </a:ln>
        </p:spPr>
      </p:pic>
      <p:sp>
        <p:nvSpPr>
          <p:cNvPr id="285" name="Google Shape;285;p39"/>
          <p:cNvSpPr txBox="1"/>
          <p:nvPr>
            <p:ph type="title"/>
          </p:nvPr>
        </p:nvSpPr>
        <p:spPr>
          <a:xfrm>
            <a:off x="1036351" y="1021800"/>
            <a:ext cx="213084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9100"/>
              <a:buNone/>
              <a:defRPr/>
            </a:lvl1pPr>
            <a:lvl2pPr lvl="1" algn="l">
              <a:lnSpc>
                <a:spcPct val="100000"/>
              </a:lnSpc>
              <a:spcBef>
                <a:spcPts val="0"/>
              </a:spcBef>
              <a:spcAft>
                <a:spcPts val="0"/>
              </a:spcAft>
              <a:buSzPts val="9900"/>
              <a:buNone/>
              <a:defRPr/>
            </a:lvl2pPr>
            <a:lvl3pPr lvl="2" algn="l">
              <a:lnSpc>
                <a:spcPct val="100000"/>
              </a:lnSpc>
              <a:spcBef>
                <a:spcPts val="0"/>
              </a:spcBef>
              <a:spcAft>
                <a:spcPts val="0"/>
              </a:spcAft>
              <a:buSzPts val="9900"/>
              <a:buNone/>
              <a:defRPr/>
            </a:lvl3pPr>
            <a:lvl4pPr lvl="3" algn="l">
              <a:lnSpc>
                <a:spcPct val="100000"/>
              </a:lnSpc>
              <a:spcBef>
                <a:spcPts val="0"/>
              </a:spcBef>
              <a:spcAft>
                <a:spcPts val="0"/>
              </a:spcAft>
              <a:buSzPts val="9900"/>
              <a:buNone/>
              <a:defRPr/>
            </a:lvl4pPr>
            <a:lvl5pPr lvl="4" algn="l">
              <a:lnSpc>
                <a:spcPct val="100000"/>
              </a:lnSpc>
              <a:spcBef>
                <a:spcPts val="0"/>
              </a:spcBef>
              <a:spcAft>
                <a:spcPts val="0"/>
              </a:spcAft>
              <a:buSzPts val="9900"/>
              <a:buNone/>
              <a:defRPr/>
            </a:lvl5pPr>
            <a:lvl6pPr lvl="5" algn="l">
              <a:lnSpc>
                <a:spcPct val="100000"/>
              </a:lnSpc>
              <a:spcBef>
                <a:spcPts val="0"/>
              </a:spcBef>
              <a:spcAft>
                <a:spcPts val="0"/>
              </a:spcAft>
              <a:buSzPts val="9900"/>
              <a:buNone/>
              <a:defRPr/>
            </a:lvl6pPr>
            <a:lvl7pPr lvl="6" algn="l">
              <a:lnSpc>
                <a:spcPct val="100000"/>
              </a:lnSpc>
              <a:spcBef>
                <a:spcPts val="0"/>
              </a:spcBef>
              <a:spcAft>
                <a:spcPts val="0"/>
              </a:spcAft>
              <a:buSzPts val="9900"/>
              <a:buNone/>
              <a:defRPr/>
            </a:lvl7pPr>
            <a:lvl8pPr lvl="7" algn="l">
              <a:lnSpc>
                <a:spcPct val="100000"/>
              </a:lnSpc>
              <a:spcBef>
                <a:spcPts val="0"/>
              </a:spcBef>
              <a:spcAft>
                <a:spcPts val="0"/>
              </a:spcAft>
              <a:buSzPts val="9900"/>
              <a:buNone/>
              <a:defRPr/>
            </a:lvl8pPr>
            <a:lvl9pPr lvl="8" algn="l">
              <a:lnSpc>
                <a:spcPct val="100000"/>
              </a:lnSpc>
              <a:spcBef>
                <a:spcPts val="0"/>
              </a:spcBef>
              <a:spcAft>
                <a:spcPts val="0"/>
              </a:spcAft>
              <a:buSzPts val="9900"/>
              <a:buNone/>
              <a:defRPr/>
            </a:lvl9pPr>
          </a:lstStyle>
          <a:p/>
        </p:txBody>
      </p:sp>
      <p:sp>
        <p:nvSpPr>
          <p:cNvPr id="286" name="Google Shape;286;p39"/>
          <p:cNvSpPr/>
          <p:nvPr/>
        </p:nvSpPr>
        <p:spPr>
          <a:xfrm>
            <a:off x="1069126" y="4874700"/>
            <a:ext cx="7095300" cy="7347900"/>
          </a:xfrm>
          <a:prstGeom prst="rect">
            <a:avLst/>
          </a:prstGeom>
          <a:gradFill>
            <a:gsLst>
              <a:gs pos="0">
                <a:srgbClr val="B3282D"/>
              </a:gs>
              <a:gs pos="50000">
                <a:srgbClr val="D6311B"/>
              </a:gs>
              <a:gs pos="100000">
                <a:srgbClr val="D84332"/>
              </a:gs>
            </a:gsLst>
            <a:lin ang="10801400" scaled="0"/>
          </a:gra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Montserrat"/>
              <a:ea typeface="Montserrat"/>
              <a:cs typeface="Montserrat"/>
              <a:sym typeface="Montserrat"/>
            </a:endParaRPr>
          </a:p>
        </p:txBody>
      </p:sp>
      <p:sp>
        <p:nvSpPr>
          <p:cNvPr id="287" name="Google Shape;287;p39"/>
          <p:cNvSpPr/>
          <p:nvPr/>
        </p:nvSpPr>
        <p:spPr>
          <a:xfrm>
            <a:off x="8387846" y="4874700"/>
            <a:ext cx="7095300" cy="7347900"/>
          </a:xfrm>
          <a:prstGeom prst="rect">
            <a:avLst/>
          </a:prstGeom>
          <a:solidFill>
            <a:schemeClr val="accent6"/>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Montserrat"/>
              <a:ea typeface="Montserrat"/>
              <a:cs typeface="Montserrat"/>
              <a:sym typeface="Montserrat"/>
            </a:endParaRPr>
          </a:p>
        </p:txBody>
      </p:sp>
      <p:sp>
        <p:nvSpPr>
          <p:cNvPr id="288" name="Google Shape;288;p39"/>
          <p:cNvSpPr/>
          <p:nvPr/>
        </p:nvSpPr>
        <p:spPr>
          <a:xfrm>
            <a:off x="15706566" y="4874700"/>
            <a:ext cx="7095300" cy="7347900"/>
          </a:xfrm>
          <a:prstGeom prst="rect">
            <a:avLst/>
          </a:prstGeom>
          <a:solidFill>
            <a:schemeClr val="dk1"/>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Montserrat"/>
              <a:ea typeface="Montserrat"/>
              <a:cs typeface="Montserrat"/>
              <a:sym typeface="Montserrat"/>
            </a:endParaRPr>
          </a:p>
        </p:txBody>
      </p:sp>
      <p:sp>
        <p:nvSpPr>
          <p:cNvPr id="289" name="Google Shape;289;p39"/>
          <p:cNvSpPr txBox="1"/>
          <p:nvPr>
            <p:ph idx="2" type="title"/>
          </p:nvPr>
        </p:nvSpPr>
        <p:spPr>
          <a:xfrm>
            <a:off x="1069126" y="8656050"/>
            <a:ext cx="7095300" cy="16617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5600"/>
              <a:buNone/>
              <a:defRPr sz="5600">
                <a:solidFill>
                  <a:schemeClr val="lt1"/>
                </a:solidFill>
              </a:defRPr>
            </a:lvl1pPr>
            <a:lvl2pPr lvl="1" algn="l">
              <a:lnSpc>
                <a:spcPct val="90000"/>
              </a:lnSpc>
              <a:spcBef>
                <a:spcPts val="0"/>
              </a:spcBef>
              <a:spcAft>
                <a:spcPts val="0"/>
              </a:spcAft>
              <a:buClr>
                <a:schemeClr val="lt1"/>
              </a:buClr>
              <a:buSzPts val="9900"/>
              <a:buNone/>
              <a:defRPr>
                <a:solidFill>
                  <a:schemeClr val="lt1"/>
                </a:solidFill>
              </a:defRPr>
            </a:lvl2pPr>
            <a:lvl3pPr lvl="2" algn="l">
              <a:lnSpc>
                <a:spcPct val="90000"/>
              </a:lnSpc>
              <a:spcBef>
                <a:spcPts val="0"/>
              </a:spcBef>
              <a:spcAft>
                <a:spcPts val="0"/>
              </a:spcAft>
              <a:buClr>
                <a:schemeClr val="lt1"/>
              </a:buClr>
              <a:buSzPts val="9900"/>
              <a:buNone/>
              <a:defRPr>
                <a:solidFill>
                  <a:schemeClr val="lt1"/>
                </a:solidFill>
              </a:defRPr>
            </a:lvl3pPr>
            <a:lvl4pPr lvl="3" algn="l">
              <a:lnSpc>
                <a:spcPct val="90000"/>
              </a:lnSpc>
              <a:spcBef>
                <a:spcPts val="0"/>
              </a:spcBef>
              <a:spcAft>
                <a:spcPts val="0"/>
              </a:spcAft>
              <a:buClr>
                <a:schemeClr val="lt1"/>
              </a:buClr>
              <a:buSzPts val="9900"/>
              <a:buNone/>
              <a:defRPr>
                <a:solidFill>
                  <a:schemeClr val="lt1"/>
                </a:solidFill>
              </a:defRPr>
            </a:lvl4pPr>
            <a:lvl5pPr lvl="4" algn="l">
              <a:lnSpc>
                <a:spcPct val="90000"/>
              </a:lnSpc>
              <a:spcBef>
                <a:spcPts val="0"/>
              </a:spcBef>
              <a:spcAft>
                <a:spcPts val="0"/>
              </a:spcAft>
              <a:buClr>
                <a:schemeClr val="lt1"/>
              </a:buClr>
              <a:buSzPts val="9900"/>
              <a:buNone/>
              <a:defRPr>
                <a:solidFill>
                  <a:schemeClr val="lt1"/>
                </a:solidFill>
              </a:defRPr>
            </a:lvl5pPr>
            <a:lvl6pPr lvl="5" algn="l">
              <a:lnSpc>
                <a:spcPct val="90000"/>
              </a:lnSpc>
              <a:spcBef>
                <a:spcPts val="0"/>
              </a:spcBef>
              <a:spcAft>
                <a:spcPts val="0"/>
              </a:spcAft>
              <a:buClr>
                <a:schemeClr val="lt1"/>
              </a:buClr>
              <a:buSzPts val="9900"/>
              <a:buNone/>
              <a:defRPr>
                <a:solidFill>
                  <a:schemeClr val="lt1"/>
                </a:solidFill>
              </a:defRPr>
            </a:lvl6pPr>
            <a:lvl7pPr lvl="6" algn="l">
              <a:lnSpc>
                <a:spcPct val="90000"/>
              </a:lnSpc>
              <a:spcBef>
                <a:spcPts val="0"/>
              </a:spcBef>
              <a:spcAft>
                <a:spcPts val="0"/>
              </a:spcAft>
              <a:buClr>
                <a:schemeClr val="lt1"/>
              </a:buClr>
              <a:buSzPts val="9900"/>
              <a:buNone/>
              <a:defRPr>
                <a:solidFill>
                  <a:schemeClr val="lt1"/>
                </a:solidFill>
              </a:defRPr>
            </a:lvl7pPr>
            <a:lvl8pPr lvl="7" algn="l">
              <a:lnSpc>
                <a:spcPct val="90000"/>
              </a:lnSpc>
              <a:spcBef>
                <a:spcPts val="0"/>
              </a:spcBef>
              <a:spcAft>
                <a:spcPts val="0"/>
              </a:spcAft>
              <a:buClr>
                <a:schemeClr val="lt1"/>
              </a:buClr>
              <a:buSzPts val="9900"/>
              <a:buNone/>
              <a:defRPr>
                <a:solidFill>
                  <a:schemeClr val="lt1"/>
                </a:solidFill>
              </a:defRPr>
            </a:lvl8pPr>
            <a:lvl9pPr lvl="8" algn="l">
              <a:lnSpc>
                <a:spcPct val="90000"/>
              </a:lnSpc>
              <a:spcBef>
                <a:spcPts val="0"/>
              </a:spcBef>
              <a:spcAft>
                <a:spcPts val="0"/>
              </a:spcAft>
              <a:buClr>
                <a:schemeClr val="lt1"/>
              </a:buClr>
              <a:buSzPts val="9900"/>
              <a:buNone/>
              <a:defRPr>
                <a:solidFill>
                  <a:schemeClr val="lt1"/>
                </a:solidFill>
              </a:defRPr>
            </a:lvl9pPr>
          </a:lstStyle>
          <a:p/>
        </p:txBody>
      </p:sp>
      <p:sp>
        <p:nvSpPr>
          <p:cNvPr id="290" name="Google Shape;290;p39"/>
          <p:cNvSpPr txBox="1"/>
          <p:nvPr>
            <p:ph idx="3" type="title"/>
          </p:nvPr>
        </p:nvSpPr>
        <p:spPr>
          <a:xfrm>
            <a:off x="1069126" y="10475250"/>
            <a:ext cx="7095300" cy="17472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2900"/>
              <a:buNone/>
              <a:defRPr sz="2900">
                <a:solidFill>
                  <a:schemeClr val="lt1"/>
                </a:solidFill>
              </a:defRPr>
            </a:lvl1pPr>
            <a:lvl2pPr lvl="1" algn="l">
              <a:lnSpc>
                <a:spcPct val="90000"/>
              </a:lnSpc>
              <a:spcBef>
                <a:spcPts val="0"/>
              </a:spcBef>
              <a:spcAft>
                <a:spcPts val="0"/>
              </a:spcAft>
              <a:buClr>
                <a:schemeClr val="lt1"/>
              </a:buClr>
              <a:buSzPts val="2900"/>
              <a:buNone/>
              <a:defRPr sz="2900">
                <a:solidFill>
                  <a:schemeClr val="lt1"/>
                </a:solidFill>
              </a:defRPr>
            </a:lvl2pPr>
            <a:lvl3pPr lvl="2" algn="l">
              <a:lnSpc>
                <a:spcPct val="90000"/>
              </a:lnSpc>
              <a:spcBef>
                <a:spcPts val="0"/>
              </a:spcBef>
              <a:spcAft>
                <a:spcPts val="0"/>
              </a:spcAft>
              <a:buClr>
                <a:schemeClr val="lt1"/>
              </a:buClr>
              <a:buSzPts val="2900"/>
              <a:buNone/>
              <a:defRPr sz="2900">
                <a:solidFill>
                  <a:schemeClr val="lt1"/>
                </a:solidFill>
              </a:defRPr>
            </a:lvl3pPr>
            <a:lvl4pPr lvl="3" algn="l">
              <a:lnSpc>
                <a:spcPct val="90000"/>
              </a:lnSpc>
              <a:spcBef>
                <a:spcPts val="0"/>
              </a:spcBef>
              <a:spcAft>
                <a:spcPts val="0"/>
              </a:spcAft>
              <a:buClr>
                <a:schemeClr val="lt1"/>
              </a:buClr>
              <a:buSzPts val="2900"/>
              <a:buNone/>
              <a:defRPr sz="2900">
                <a:solidFill>
                  <a:schemeClr val="lt1"/>
                </a:solidFill>
              </a:defRPr>
            </a:lvl4pPr>
            <a:lvl5pPr lvl="4" algn="l">
              <a:lnSpc>
                <a:spcPct val="90000"/>
              </a:lnSpc>
              <a:spcBef>
                <a:spcPts val="0"/>
              </a:spcBef>
              <a:spcAft>
                <a:spcPts val="0"/>
              </a:spcAft>
              <a:buClr>
                <a:schemeClr val="lt1"/>
              </a:buClr>
              <a:buSzPts val="2900"/>
              <a:buNone/>
              <a:defRPr sz="2900">
                <a:solidFill>
                  <a:schemeClr val="lt1"/>
                </a:solidFill>
              </a:defRPr>
            </a:lvl5pPr>
            <a:lvl6pPr lvl="5" algn="l">
              <a:lnSpc>
                <a:spcPct val="90000"/>
              </a:lnSpc>
              <a:spcBef>
                <a:spcPts val="0"/>
              </a:spcBef>
              <a:spcAft>
                <a:spcPts val="0"/>
              </a:spcAft>
              <a:buClr>
                <a:schemeClr val="lt1"/>
              </a:buClr>
              <a:buSzPts val="2900"/>
              <a:buNone/>
              <a:defRPr sz="2900">
                <a:solidFill>
                  <a:schemeClr val="lt1"/>
                </a:solidFill>
              </a:defRPr>
            </a:lvl6pPr>
            <a:lvl7pPr lvl="6" algn="l">
              <a:lnSpc>
                <a:spcPct val="90000"/>
              </a:lnSpc>
              <a:spcBef>
                <a:spcPts val="0"/>
              </a:spcBef>
              <a:spcAft>
                <a:spcPts val="0"/>
              </a:spcAft>
              <a:buClr>
                <a:schemeClr val="lt1"/>
              </a:buClr>
              <a:buSzPts val="2900"/>
              <a:buNone/>
              <a:defRPr sz="2900">
                <a:solidFill>
                  <a:schemeClr val="lt1"/>
                </a:solidFill>
              </a:defRPr>
            </a:lvl7pPr>
            <a:lvl8pPr lvl="7" algn="l">
              <a:lnSpc>
                <a:spcPct val="90000"/>
              </a:lnSpc>
              <a:spcBef>
                <a:spcPts val="0"/>
              </a:spcBef>
              <a:spcAft>
                <a:spcPts val="0"/>
              </a:spcAft>
              <a:buClr>
                <a:schemeClr val="lt1"/>
              </a:buClr>
              <a:buSzPts val="2900"/>
              <a:buNone/>
              <a:defRPr sz="2900">
                <a:solidFill>
                  <a:schemeClr val="lt1"/>
                </a:solidFill>
              </a:defRPr>
            </a:lvl8pPr>
            <a:lvl9pPr lvl="8" algn="l">
              <a:lnSpc>
                <a:spcPct val="90000"/>
              </a:lnSpc>
              <a:spcBef>
                <a:spcPts val="0"/>
              </a:spcBef>
              <a:spcAft>
                <a:spcPts val="0"/>
              </a:spcAft>
              <a:buClr>
                <a:schemeClr val="lt1"/>
              </a:buClr>
              <a:buSzPts val="2900"/>
              <a:buNone/>
              <a:defRPr sz="2900">
                <a:solidFill>
                  <a:schemeClr val="lt1"/>
                </a:solidFill>
              </a:defRPr>
            </a:lvl9pPr>
          </a:lstStyle>
          <a:p/>
        </p:txBody>
      </p:sp>
      <p:sp>
        <p:nvSpPr>
          <p:cNvPr id="291" name="Google Shape;291;p39"/>
          <p:cNvSpPr txBox="1"/>
          <p:nvPr>
            <p:ph idx="4" type="title"/>
          </p:nvPr>
        </p:nvSpPr>
        <p:spPr>
          <a:xfrm>
            <a:off x="8387846" y="8656050"/>
            <a:ext cx="7095300" cy="16617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5600"/>
              <a:buNone/>
              <a:defRPr sz="5600">
                <a:solidFill>
                  <a:schemeClr val="lt1"/>
                </a:solidFill>
              </a:defRPr>
            </a:lvl1pPr>
            <a:lvl2pPr lvl="1" algn="l">
              <a:lnSpc>
                <a:spcPct val="90000"/>
              </a:lnSpc>
              <a:spcBef>
                <a:spcPts val="0"/>
              </a:spcBef>
              <a:spcAft>
                <a:spcPts val="0"/>
              </a:spcAft>
              <a:buClr>
                <a:schemeClr val="lt1"/>
              </a:buClr>
              <a:buSzPts val="9900"/>
              <a:buNone/>
              <a:defRPr>
                <a:solidFill>
                  <a:schemeClr val="lt1"/>
                </a:solidFill>
              </a:defRPr>
            </a:lvl2pPr>
            <a:lvl3pPr lvl="2" algn="l">
              <a:lnSpc>
                <a:spcPct val="90000"/>
              </a:lnSpc>
              <a:spcBef>
                <a:spcPts val="0"/>
              </a:spcBef>
              <a:spcAft>
                <a:spcPts val="0"/>
              </a:spcAft>
              <a:buClr>
                <a:schemeClr val="lt1"/>
              </a:buClr>
              <a:buSzPts val="9900"/>
              <a:buNone/>
              <a:defRPr>
                <a:solidFill>
                  <a:schemeClr val="lt1"/>
                </a:solidFill>
              </a:defRPr>
            </a:lvl3pPr>
            <a:lvl4pPr lvl="3" algn="l">
              <a:lnSpc>
                <a:spcPct val="90000"/>
              </a:lnSpc>
              <a:spcBef>
                <a:spcPts val="0"/>
              </a:spcBef>
              <a:spcAft>
                <a:spcPts val="0"/>
              </a:spcAft>
              <a:buClr>
                <a:schemeClr val="lt1"/>
              </a:buClr>
              <a:buSzPts val="9900"/>
              <a:buNone/>
              <a:defRPr>
                <a:solidFill>
                  <a:schemeClr val="lt1"/>
                </a:solidFill>
              </a:defRPr>
            </a:lvl4pPr>
            <a:lvl5pPr lvl="4" algn="l">
              <a:lnSpc>
                <a:spcPct val="90000"/>
              </a:lnSpc>
              <a:spcBef>
                <a:spcPts val="0"/>
              </a:spcBef>
              <a:spcAft>
                <a:spcPts val="0"/>
              </a:spcAft>
              <a:buClr>
                <a:schemeClr val="lt1"/>
              </a:buClr>
              <a:buSzPts val="9900"/>
              <a:buNone/>
              <a:defRPr>
                <a:solidFill>
                  <a:schemeClr val="lt1"/>
                </a:solidFill>
              </a:defRPr>
            </a:lvl5pPr>
            <a:lvl6pPr lvl="5" algn="l">
              <a:lnSpc>
                <a:spcPct val="90000"/>
              </a:lnSpc>
              <a:spcBef>
                <a:spcPts val="0"/>
              </a:spcBef>
              <a:spcAft>
                <a:spcPts val="0"/>
              </a:spcAft>
              <a:buClr>
                <a:schemeClr val="lt1"/>
              </a:buClr>
              <a:buSzPts val="9900"/>
              <a:buNone/>
              <a:defRPr>
                <a:solidFill>
                  <a:schemeClr val="lt1"/>
                </a:solidFill>
              </a:defRPr>
            </a:lvl6pPr>
            <a:lvl7pPr lvl="6" algn="l">
              <a:lnSpc>
                <a:spcPct val="90000"/>
              </a:lnSpc>
              <a:spcBef>
                <a:spcPts val="0"/>
              </a:spcBef>
              <a:spcAft>
                <a:spcPts val="0"/>
              </a:spcAft>
              <a:buClr>
                <a:schemeClr val="lt1"/>
              </a:buClr>
              <a:buSzPts val="9900"/>
              <a:buNone/>
              <a:defRPr>
                <a:solidFill>
                  <a:schemeClr val="lt1"/>
                </a:solidFill>
              </a:defRPr>
            </a:lvl7pPr>
            <a:lvl8pPr lvl="7" algn="l">
              <a:lnSpc>
                <a:spcPct val="90000"/>
              </a:lnSpc>
              <a:spcBef>
                <a:spcPts val="0"/>
              </a:spcBef>
              <a:spcAft>
                <a:spcPts val="0"/>
              </a:spcAft>
              <a:buClr>
                <a:schemeClr val="lt1"/>
              </a:buClr>
              <a:buSzPts val="9900"/>
              <a:buNone/>
              <a:defRPr>
                <a:solidFill>
                  <a:schemeClr val="lt1"/>
                </a:solidFill>
              </a:defRPr>
            </a:lvl8pPr>
            <a:lvl9pPr lvl="8" algn="l">
              <a:lnSpc>
                <a:spcPct val="90000"/>
              </a:lnSpc>
              <a:spcBef>
                <a:spcPts val="0"/>
              </a:spcBef>
              <a:spcAft>
                <a:spcPts val="0"/>
              </a:spcAft>
              <a:buClr>
                <a:schemeClr val="lt1"/>
              </a:buClr>
              <a:buSzPts val="9900"/>
              <a:buNone/>
              <a:defRPr>
                <a:solidFill>
                  <a:schemeClr val="lt1"/>
                </a:solidFill>
              </a:defRPr>
            </a:lvl9pPr>
          </a:lstStyle>
          <a:p/>
        </p:txBody>
      </p:sp>
      <p:sp>
        <p:nvSpPr>
          <p:cNvPr id="292" name="Google Shape;292;p39"/>
          <p:cNvSpPr txBox="1"/>
          <p:nvPr>
            <p:ph idx="5" type="title"/>
          </p:nvPr>
        </p:nvSpPr>
        <p:spPr>
          <a:xfrm>
            <a:off x="8387846" y="10475250"/>
            <a:ext cx="7095300" cy="17472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2900"/>
              <a:buNone/>
              <a:defRPr sz="2900">
                <a:solidFill>
                  <a:schemeClr val="lt1"/>
                </a:solidFill>
              </a:defRPr>
            </a:lvl1pPr>
            <a:lvl2pPr lvl="1" algn="l">
              <a:lnSpc>
                <a:spcPct val="90000"/>
              </a:lnSpc>
              <a:spcBef>
                <a:spcPts val="0"/>
              </a:spcBef>
              <a:spcAft>
                <a:spcPts val="0"/>
              </a:spcAft>
              <a:buClr>
                <a:schemeClr val="lt1"/>
              </a:buClr>
              <a:buSzPts val="2900"/>
              <a:buNone/>
              <a:defRPr sz="2900">
                <a:solidFill>
                  <a:schemeClr val="lt1"/>
                </a:solidFill>
              </a:defRPr>
            </a:lvl2pPr>
            <a:lvl3pPr lvl="2" algn="l">
              <a:lnSpc>
                <a:spcPct val="90000"/>
              </a:lnSpc>
              <a:spcBef>
                <a:spcPts val="0"/>
              </a:spcBef>
              <a:spcAft>
                <a:spcPts val="0"/>
              </a:spcAft>
              <a:buClr>
                <a:schemeClr val="lt1"/>
              </a:buClr>
              <a:buSzPts val="2900"/>
              <a:buNone/>
              <a:defRPr sz="2900">
                <a:solidFill>
                  <a:schemeClr val="lt1"/>
                </a:solidFill>
              </a:defRPr>
            </a:lvl3pPr>
            <a:lvl4pPr lvl="3" algn="l">
              <a:lnSpc>
                <a:spcPct val="90000"/>
              </a:lnSpc>
              <a:spcBef>
                <a:spcPts val="0"/>
              </a:spcBef>
              <a:spcAft>
                <a:spcPts val="0"/>
              </a:spcAft>
              <a:buClr>
                <a:schemeClr val="lt1"/>
              </a:buClr>
              <a:buSzPts val="2900"/>
              <a:buNone/>
              <a:defRPr sz="2900">
                <a:solidFill>
                  <a:schemeClr val="lt1"/>
                </a:solidFill>
              </a:defRPr>
            </a:lvl4pPr>
            <a:lvl5pPr lvl="4" algn="l">
              <a:lnSpc>
                <a:spcPct val="90000"/>
              </a:lnSpc>
              <a:spcBef>
                <a:spcPts val="0"/>
              </a:spcBef>
              <a:spcAft>
                <a:spcPts val="0"/>
              </a:spcAft>
              <a:buClr>
                <a:schemeClr val="lt1"/>
              </a:buClr>
              <a:buSzPts val="2900"/>
              <a:buNone/>
              <a:defRPr sz="2900">
                <a:solidFill>
                  <a:schemeClr val="lt1"/>
                </a:solidFill>
              </a:defRPr>
            </a:lvl5pPr>
            <a:lvl6pPr lvl="5" algn="l">
              <a:lnSpc>
                <a:spcPct val="90000"/>
              </a:lnSpc>
              <a:spcBef>
                <a:spcPts val="0"/>
              </a:spcBef>
              <a:spcAft>
                <a:spcPts val="0"/>
              </a:spcAft>
              <a:buClr>
                <a:schemeClr val="lt1"/>
              </a:buClr>
              <a:buSzPts val="2900"/>
              <a:buNone/>
              <a:defRPr sz="2900">
                <a:solidFill>
                  <a:schemeClr val="lt1"/>
                </a:solidFill>
              </a:defRPr>
            </a:lvl6pPr>
            <a:lvl7pPr lvl="6" algn="l">
              <a:lnSpc>
                <a:spcPct val="90000"/>
              </a:lnSpc>
              <a:spcBef>
                <a:spcPts val="0"/>
              </a:spcBef>
              <a:spcAft>
                <a:spcPts val="0"/>
              </a:spcAft>
              <a:buClr>
                <a:schemeClr val="lt1"/>
              </a:buClr>
              <a:buSzPts val="2900"/>
              <a:buNone/>
              <a:defRPr sz="2900">
                <a:solidFill>
                  <a:schemeClr val="lt1"/>
                </a:solidFill>
              </a:defRPr>
            </a:lvl7pPr>
            <a:lvl8pPr lvl="7" algn="l">
              <a:lnSpc>
                <a:spcPct val="90000"/>
              </a:lnSpc>
              <a:spcBef>
                <a:spcPts val="0"/>
              </a:spcBef>
              <a:spcAft>
                <a:spcPts val="0"/>
              </a:spcAft>
              <a:buClr>
                <a:schemeClr val="lt1"/>
              </a:buClr>
              <a:buSzPts val="2900"/>
              <a:buNone/>
              <a:defRPr sz="2900">
                <a:solidFill>
                  <a:schemeClr val="lt1"/>
                </a:solidFill>
              </a:defRPr>
            </a:lvl8pPr>
            <a:lvl9pPr lvl="8" algn="l">
              <a:lnSpc>
                <a:spcPct val="90000"/>
              </a:lnSpc>
              <a:spcBef>
                <a:spcPts val="0"/>
              </a:spcBef>
              <a:spcAft>
                <a:spcPts val="0"/>
              </a:spcAft>
              <a:buClr>
                <a:schemeClr val="lt1"/>
              </a:buClr>
              <a:buSzPts val="2900"/>
              <a:buNone/>
              <a:defRPr sz="2900">
                <a:solidFill>
                  <a:schemeClr val="lt1"/>
                </a:solidFill>
              </a:defRPr>
            </a:lvl9pPr>
          </a:lstStyle>
          <a:p/>
        </p:txBody>
      </p:sp>
      <p:sp>
        <p:nvSpPr>
          <p:cNvPr id="293" name="Google Shape;293;p39"/>
          <p:cNvSpPr txBox="1"/>
          <p:nvPr>
            <p:ph idx="6" type="title"/>
          </p:nvPr>
        </p:nvSpPr>
        <p:spPr>
          <a:xfrm>
            <a:off x="15706579" y="8656050"/>
            <a:ext cx="7095300" cy="16617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5600"/>
              <a:buNone/>
              <a:defRPr sz="5600">
                <a:solidFill>
                  <a:schemeClr val="lt1"/>
                </a:solidFill>
              </a:defRPr>
            </a:lvl1pPr>
            <a:lvl2pPr lvl="1" algn="l">
              <a:lnSpc>
                <a:spcPct val="90000"/>
              </a:lnSpc>
              <a:spcBef>
                <a:spcPts val="0"/>
              </a:spcBef>
              <a:spcAft>
                <a:spcPts val="0"/>
              </a:spcAft>
              <a:buClr>
                <a:schemeClr val="lt1"/>
              </a:buClr>
              <a:buSzPts val="9900"/>
              <a:buNone/>
              <a:defRPr>
                <a:solidFill>
                  <a:schemeClr val="lt1"/>
                </a:solidFill>
              </a:defRPr>
            </a:lvl2pPr>
            <a:lvl3pPr lvl="2" algn="l">
              <a:lnSpc>
                <a:spcPct val="90000"/>
              </a:lnSpc>
              <a:spcBef>
                <a:spcPts val="0"/>
              </a:spcBef>
              <a:spcAft>
                <a:spcPts val="0"/>
              </a:spcAft>
              <a:buClr>
                <a:schemeClr val="lt1"/>
              </a:buClr>
              <a:buSzPts val="9900"/>
              <a:buNone/>
              <a:defRPr>
                <a:solidFill>
                  <a:schemeClr val="lt1"/>
                </a:solidFill>
              </a:defRPr>
            </a:lvl3pPr>
            <a:lvl4pPr lvl="3" algn="l">
              <a:lnSpc>
                <a:spcPct val="90000"/>
              </a:lnSpc>
              <a:spcBef>
                <a:spcPts val="0"/>
              </a:spcBef>
              <a:spcAft>
                <a:spcPts val="0"/>
              </a:spcAft>
              <a:buClr>
                <a:schemeClr val="lt1"/>
              </a:buClr>
              <a:buSzPts val="9900"/>
              <a:buNone/>
              <a:defRPr>
                <a:solidFill>
                  <a:schemeClr val="lt1"/>
                </a:solidFill>
              </a:defRPr>
            </a:lvl4pPr>
            <a:lvl5pPr lvl="4" algn="l">
              <a:lnSpc>
                <a:spcPct val="90000"/>
              </a:lnSpc>
              <a:spcBef>
                <a:spcPts val="0"/>
              </a:spcBef>
              <a:spcAft>
                <a:spcPts val="0"/>
              </a:spcAft>
              <a:buClr>
                <a:schemeClr val="lt1"/>
              </a:buClr>
              <a:buSzPts val="9900"/>
              <a:buNone/>
              <a:defRPr>
                <a:solidFill>
                  <a:schemeClr val="lt1"/>
                </a:solidFill>
              </a:defRPr>
            </a:lvl5pPr>
            <a:lvl6pPr lvl="5" algn="l">
              <a:lnSpc>
                <a:spcPct val="90000"/>
              </a:lnSpc>
              <a:spcBef>
                <a:spcPts val="0"/>
              </a:spcBef>
              <a:spcAft>
                <a:spcPts val="0"/>
              </a:spcAft>
              <a:buClr>
                <a:schemeClr val="lt1"/>
              </a:buClr>
              <a:buSzPts val="9900"/>
              <a:buNone/>
              <a:defRPr>
                <a:solidFill>
                  <a:schemeClr val="lt1"/>
                </a:solidFill>
              </a:defRPr>
            </a:lvl6pPr>
            <a:lvl7pPr lvl="6" algn="l">
              <a:lnSpc>
                <a:spcPct val="90000"/>
              </a:lnSpc>
              <a:spcBef>
                <a:spcPts val="0"/>
              </a:spcBef>
              <a:spcAft>
                <a:spcPts val="0"/>
              </a:spcAft>
              <a:buClr>
                <a:schemeClr val="lt1"/>
              </a:buClr>
              <a:buSzPts val="9900"/>
              <a:buNone/>
              <a:defRPr>
                <a:solidFill>
                  <a:schemeClr val="lt1"/>
                </a:solidFill>
              </a:defRPr>
            </a:lvl7pPr>
            <a:lvl8pPr lvl="7" algn="l">
              <a:lnSpc>
                <a:spcPct val="90000"/>
              </a:lnSpc>
              <a:spcBef>
                <a:spcPts val="0"/>
              </a:spcBef>
              <a:spcAft>
                <a:spcPts val="0"/>
              </a:spcAft>
              <a:buClr>
                <a:schemeClr val="lt1"/>
              </a:buClr>
              <a:buSzPts val="9900"/>
              <a:buNone/>
              <a:defRPr>
                <a:solidFill>
                  <a:schemeClr val="lt1"/>
                </a:solidFill>
              </a:defRPr>
            </a:lvl8pPr>
            <a:lvl9pPr lvl="8" algn="l">
              <a:lnSpc>
                <a:spcPct val="90000"/>
              </a:lnSpc>
              <a:spcBef>
                <a:spcPts val="0"/>
              </a:spcBef>
              <a:spcAft>
                <a:spcPts val="0"/>
              </a:spcAft>
              <a:buClr>
                <a:schemeClr val="lt1"/>
              </a:buClr>
              <a:buSzPts val="9900"/>
              <a:buNone/>
              <a:defRPr>
                <a:solidFill>
                  <a:schemeClr val="lt1"/>
                </a:solidFill>
              </a:defRPr>
            </a:lvl9pPr>
          </a:lstStyle>
          <a:p/>
        </p:txBody>
      </p:sp>
      <p:sp>
        <p:nvSpPr>
          <p:cNvPr id="294" name="Google Shape;294;p39"/>
          <p:cNvSpPr txBox="1"/>
          <p:nvPr>
            <p:ph idx="7" type="title"/>
          </p:nvPr>
        </p:nvSpPr>
        <p:spPr>
          <a:xfrm>
            <a:off x="15706579" y="10475250"/>
            <a:ext cx="7095300" cy="17472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2900"/>
              <a:buNone/>
              <a:defRPr sz="2900">
                <a:solidFill>
                  <a:schemeClr val="lt1"/>
                </a:solidFill>
              </a:defRPr>
            </a:lvl1pPr>
            <a:lvl2pPr lvl="1" algn="l">
              <a:lnSpc>
                <a:spcPct val="90000"/>
              </a:lnSpc>
              <a:spcBef>
                <a:spcPts val="0"/>
              </a:spcBef>
              <a:spcAft>
                <a:spcPts val="0"/>
              </a:spcAft>
              <a:buClr>
                <a:schemeClr val="lt1"/>
              </a:buClr>
              <a:buSzPts val="2900"/>
              <a:buNone/>
              <a:defRPr sz="2900">
                <a:solidFill>
                  <a:schemeClr val="lt1"/>
                </a:solidFill>
              </a:defRPr>
            </a:lvl2pPr>
            <a:lvl3pPr lvl="2" algn="l">
              <a:lnSpc>
                <a:spcPct val="90000"/>
              </a:lnSpc>
              <a:spcBef>
                <a:spcPts val="0"/>
              </a:spcBef>
              <a:spcAft>
                <a:spcPts val="0"/>
              </a:spcAft>
              <a:buClr>
                <a:schemeClr val="lt1"/>
              </a:buClr>
              <a:buSzPts val="2900"/>
              <a:buNone/>
              <a:defRPr sz="2900">
                <a:solidFill>
                  <a:schemeClr val="lt1"/>
                </a:solidFill>
              </a:defRPr>
            </a:lvl3pPr>
            <a:lvl4pPr lvl="3" algn="l">
              <a:lnSpc>
                <a:spcPct val="90000"/>
              </a:lnSpc>
              <a:spcBef>
                <a:spcPts val="0"/>
              </a:spcBef>
              <a:spcAft>
                <a:spcPts val="0"/>
              </a:spcAft>
              <a:buClr>
                <a:schemeClr val="lt1"/>
              </a:buClr>
              <a:buSzPts val="2900"/>
              <a:buNone/>
              <a:defRPr sz="2900">
                <a:solidFill>
                  <a:schemeClr val="lt1"/>
                </a:solidFill>
              </a:defRPr>
            </a:lvl4pPr>
            <a:lvl5pPr lvl="4" algn="l">
              <a:lnSpc>
                <a:spcPct val="90000"/>
              </a:lnSpc>
              <a:spcBef>
                <a:spcPts val="0"/>
              </a:spcBef>
              <a:spcAft>
                <a:spcPts val="0"/>
              </a:spcAft>
              <a:buClr>
                <a:schemeClr val="lt1"/>
              </a:buClr>
              <a:buSzPts val="2900"/>
              <a:buNone/>
              <a:defRPr sz="2900">
                <a:solidFill>
                  <a:schemeClr val="lt1"/>
                </a:solidFill>
              </a:defRPr>
            </a:lvl5pPr>
            <a:lvl6pPr lvl="5" algn="l">
              <a:lnSpc>
                <a:spcPct val="90000"/>
              </a:lnSpc>
              <a:spcBef>
                <a:spcPts val="0"/>
              </a:spcBef>
              <a:spcAft>
                <a:spcPts val="0"/>
              </a:spcAft>
              <a:buClr>
                <a:schemeClr val="lt1"/>
              </a:buClr>
              <a:buSzPts val="2900"/>
              <a:buNone/>
              <a:defRPr sz="2900">
                <a:solidFill>
                  <a:schemeClr val="lt1"/>
                </a:solidFill>
              </a:defRPr>
            </a:lvl6pPr>
            <a:lvl7pPr lvl="6" algn="l">
              <a:lnSpc>
                <a:spcPct val="90000"/>
              </a:lnSpc>
              <a:spcBef>
                <a:spcPts val="0"/>
              </a:spcBef>
              <a:spcAft>
                <a:spcPts val="0"/>
              </a:spcAft>
              <a:buClr>
                <a:schemeClr val="lt1"/>
              </a:buClr>
              <a:buSzPts val="2900"/>
              <a:buNone/>
              <a:defRPr sz="2900">
                <a:solidFill>
                  <a:schemeClr val="lt1"/>
                </a:solidFill>
              </a:defRPr>
            </a:lvl7pPr>
            <a:lvl8pPr lvl="7" algn="l">
              <a:lnSpc>
                <a:spcPct val="90000"/>
              </a:lnSpc>
              <a:spcBef>
                <a:spcPts val="0"/>
              </a:spcBef>
              <a:spcAft>
                <a:spcPts val="0"/>
              </a:spcAft>
              <a:buClr>
                <a:schemeClr val="lt1"/>
              </a:buClr>
              <a:buSzPts val="2900"/>
              <a:buNone/>
              <a:defRPr sz="2900">
                <a:solidFill>
                  <a:schemeClr val="lt1"/>
                </a:solidFill>
              </a:defRPr>
            </a:lvl8pPr>
            <a:lvl9pPr lvl="8" algn="l">
              <a:lnSpc>
                <a:spcPct val="90000"/>
              </a:lnSpc>
              <a:spcBef>
                <a:spcPts val="0"/>
              </a:spcBef>
              <a:spcAft>
                <a:spcPts val="0"/>
              </a:spcAft>
              <a:buClr>
                <a:schemeClr val="lt1"/>
              </a:buClr>
              <a:buSzPts val="2900"/>
              <a:buNone/>
              <a:defRPr sz="2900">
                <a:solidFill>
                  <a:schemeClr val="lt1"/>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e and Red Square Callout">
  <p:cSld name="TITLE_1_1_1_1">
    <p:spTree>
      <p:nvGrpSpPr>
        <p:cNvPr id="295" name="Shape 295"/>
        <p:cNvGrpSpPr/>
        <p:nvPr/>
      </p:nvGrpSpPr>
      <p:grpSpPr>
        <a:xfrm>
          <a:off x="0" y="0"/>
          <a:ext cx="0" cy="0"/>
          <a:chOff x="0" y="0"/>
          <a:chExt cx="0" cy="0"/>
        </a:xfrm>
      </p:grpSpPr>
      <p:sp>
        <p:nvSpPr>
          <p:cNvPr id="296" name="Google Shape;296;p40"/>
          <p:cNvSpPr/>
          <p:nvPr/>
        </p:nvSpPr>
        <p:spPr>
          <a:xfrm>
            <a:off x="17379492" y="2686525"/>
            <a:ext cx="4416600" cy="4416000"/>
          </a:xfrm>
          <a:prstGeom prst="rect">
            <a:avLst/>
          </a:prstGeom>
          <a:gradFill>
            <a:gsLst>
              <a:gs pos="0">
                <a:schemeClr val="accent3"/>
              </a:gs>
              <a:gs pos="72000">
                <a:srgbClr val="DEE1E3"/>
              </a:gs>
              <a:gs pos="100000">
                <a:schemeClr val="accent4"/>
              </a:gs>
            </a:gsLst>
            <a:lin ang="2698631" scaled="0"/>
          </a:gra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pic>
        <p:nvPicPr>
          <p:cNvPr id="297" name="Google Shape;297;p40" title="Patterns-01.png"/>
          <p:cNvPicPr preferRelativeResize="0"/>
          <p:nvPr/>
        </p:nvPicPr>
        <p:blipFill rotWithShape="1">
          <a:blip r:embed="rId2">
            <a:alphaModFix/>
          </a:blip>
          <a:srcRect b="0" l="0" r="0" t="0"/>
          <a:stretch/>
        </p:blipFill>
        <p:spPr>
          <a:xfrm>
            <a:off x="12712813" y="7362621"/>
            <a:ext cx="4415258" cy="4415258"/>
          </a:xfrm>
          <a:prstGeom prst="rect">
            <a:avLst/>
          </a:prstGeom>
          <a:noFill/>
          <a:ln>
            <a:noFill/>
          </a:ln>
        </p:spPr>
      </p:pic>
      <p:sp>
        <p:nvSpPr>
          <p:cNvPr id="298" name="Google Shape;298;p40"/>
          <p:cNvSpPr/>
          <p:nvPr/>
        </p:nvSpPr>
        <p:spPr>
          <a:xfrm>
            <a:off x="13515939" y="3492925"/>
            <a:ext cx="7473900" cy="7473600"/>
          </a:xfrm>
          <a:prstGeom prst="rect">
            <a:avLst/>
          </a:prstGeom>
          <a:gradFill>
            <a:gsLst>
              <a:gs pos="0">
                <a:srgbClr val="B3282D"/>
              </a:gs>
              <a:gs pos="50000">
                <a:srgbClr val="D6311B"/>
              </a:gs>
              <a:gs pos="100000">
                <a:srgbClr val="D84332"/>
              </a:gs>
            </a:gsLst>
            <a:lin ang="10801400" scaled="0"/>
          </a:gra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pic>
        <p:nvPicPr>
          <p:cNvPr id="299" name="Google Shape;299;p40"/>
          <p:cNvPicPr preferRelativeResize="0"/>
          <p:nvPr/>
        </p:nvPicPr>
        <p:blipFill rotWithShape="1">
          <a:blip r:embed="rId3">
            <a:alphaModFix/>
          </a:blip>
          <a:srcRect b="0" l="0" r="0" t="0"/>
          <a:stretch/>
        </p:blipFill>
        <p:spPr>
          <a:xfrm>
            <a:off x="22646298" y="663625"/>
            <a:ext cx="1109613" cy="1109588"/>
          </a:xfrm>
          <a:prstGeom prst="rect">
            <a:avLst/>
          </a:prstGeom>
          <a:noFill/>
          <a:ln>
            <a:noFill/>
          </a:ln>
        </p:spPr>
      </p:pic>
      <p:sp>
        <p:nvSpPr>
          <p:cNvPr id="300" name="Google Shape;300;p40"/>
          <p:cNvSpPr txBox="1"/>
          <p:nvPr>
            <p:ph type="title"/>
          </p:nvPr>
        </p:nvSpPr>
        <p:spPr>
          <a:xfrm>
            <a:off x="1039109" y="4582350"/>
            <a:ext cx="9536400" cy="455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9100"/>
              <a:buFont typeface="Montserrat"/>
              <a:buNone/>
              <a:defRPr sz="91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9100"/>
              <a:buNone/>
              <a:defRPr sz="9100">
                <a:solidFill>
                  <a:schemeClr val="dk1"/>
                </a:solidFill>
              </a:defRPr>
            </a:lvl2pPr>
            <a:lvl3pPr lvl="2" algn="l">
              <a:lnSpc>
                <a:spcPct val="100000"/>
              </a:lnSpc>
              <a:spcBef>
                <a:spcPts val="0"/>
              </a:spcBef>
              <a:spcAft>
                <a:spcPts val="0"/>
              </a:spcAft>
              <a:buClr>
                <a:schemeClr val="dk1"/>
              </a:buClr>
              <a:buSzPts val="9100"/>
              <a:buNone/>
              <a:defRPr sz="9100">
                <a:solidFill>
                  <a:schemeClr val="dk1"/>
                </a:solidFill>
              </a:defRPr>
            </a:lvl3pPr>
            <a:lvl4pPr lvl="3" algn="l">
              <a:lnSpc>
                <a:spcPct val="100000"/>
              </a:lnSpc>
              <a:spcBef>
                <a:spcPts val="0"/>
              </a:spcBef>
              <a:spcAft>
                <a:spcPts val="0"/>
              </a:spcAft>
              <a:buClr>
                <a:schemeClr val="dk1"/>
              </a:buClr>
              <a:buSzPts val="9100"/>
              <a:buNone/>
              <a:defRPr sz="9100">
                <a:solidFill>
                  <a:schemeClr val="dk1"/>
                </a:solidFill>
              </a:defRPr>
            </a:lvl4pPr>
            <a:lvl5pPr lvl="4" algn="l">
              <a:lnSpc>
                <a:spcPct val="100000"/>
              </a:lnSpc>
              <a:spcBef>
                <a:spcPts val="0"/>
              </a:spcBef>
              <a:spcAft>
                <a:spcPts val="0"/>
              </a:spcAft>
              <a:buClr>
                <a:schemeClr val="dk1"/>
              </a:buClr>
              <a:buSzPts val="9100"/>
              <a:buNone/>
              <a:defRPr sz="9100">
                <a:solidFill>
                  <a:schemeClr val="dk1"/>
                </a:solidFill>
              </a:defRPr>
            </a:lvl5pPr>
            <a:lvl6pPr lvl="5" algn="l">
              <a:lnSpc>
                <a:spcPct val="100000"/>
              </a:lnSpc>
              <a:spcBef>
                <a:spcPts val="0"/>
              </a:spcBef>
              <a:spcAft>
                <a:spcPts val="0"/>
              </a:spcAft>
              <a:buClr>
                <a:schemeClr val="dk1"/>
              </a:buClr>
              <a:buSzPts val="9100"/>
              <a:buNone/>
              <a:defRPr sz="9100">
                <a:solidFill>
                  <a:schemeClr val="dk1"/>
                </a:solidFill>
              </a:defRPr>
            </a:lvl6pPr>
            <a:lvl7pPr lvl="6" algn="l">
              <a:lnSpc>
                <a:spcPct val="100000"/>
              </a:lnSpc>
              <a:spcBef>
                <a:spcPts val="0"/>
              </a:spcBef>
              <a:spcAft>
                <a:spcPts val="0"/>
              </a:spcAft>
              <a:buClr>
                <a:schemeClr val="dk1"/>
              </a:buClr>
              <a:buSzPts val="9100"/>
              <a:buNone/>
              <a:defRPr sz="9100">
                <a:solidFill>
                  <a:schemeClr val="dk1"/>
                </a:solidFill>
              </a:defRPr>
            </a:lvl7pPr>
            <a:lvl8pPr lvl="7" algn="l">
              <a:lnSpc>
                <a:spcPct val="100000"/>
              </a:lnSpc>
              <a:spcBef>
                <a:spcPts val="0"/>
              </a:spcBef>
              <a:spcAft>
                <a:spcPts val="0"/>
              </a:spcAft>
              <a:buClr>
                <a:schemeClr val="dk1"/>
              </a:buClr>
              <a:buSzPts val="9100"/>
              <a:buNone/>
              <a:defRPr sz="9100">
                <a:solidFill>
                  <a:schemeClr val="dk1"/>
                </a:solidFill>
              </a:defRPr>
            </a:lvl8pPr>
            <a:lvl9pPr lvl="8" algn="l">
              <a:lnSpc>
                <a:spcPct val="100000"/>
              </a:lnSpc>
              <a:spcBef>
                <a:spcPts val="0"/>
              </a:spcBef>
              <a:spcAft>
                <a:spcPts val="0"/>
              </a:spcAft>
              <a:buClr>
                <a:schemeClr val="dk1"/>
              </a:buClr>
              <a:buSzPts val="9100"/>
              <a:buNone/>
              <a:defRPr sz="9100">
                <a:solidFill>
                  <a:schemeClr val="dk1"/>
                </a:solidFill>
              </a:defRPr>
            </a:lvl9pPr>
          </a:lstStyle>
          <a:p/>
        </p:txBody>
      </p:sp>
      <p:sp>
        <p:nvSpPr>
          <p:cNvPr id="301" name="Google Shape;301;p40"/>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
        <p:nvSpPr>
          <p:cNvPr id="302" name="Google Shape;302;p40"/>
          <p:cNvSpPr txBox="1"/>
          <p:nvPr>
            <p:ph idx="2" type="title"/>
          </p:nvPr>
        </p:nvSpPr>
        <p:spPr>
          <a:xfrm>
            <a:off x="13515939" y="3492925"/>
            <a:ext cx="7473900" cy="7473600"/>
          </a:xfrm>
          <a:prstGeom prst="rect">
            <a:avLst/>
          </a:prstGeom>
          <a:noFill/>
          <a:ln>
            <a:noFill/>
          </a:ln>
        </p:spPr>
        <p:txBody>
          <a:bodyPr anchorCtr="0" anchor="ctr" bIns="182875" lIns="182875" spcFirstLastPara="1" rIns="182875" wrap="square" tIns="182875">
            <a:noAutofit/>
          </a:bodyPr>
          <a:lstStyle>
            <a:lvl1pPr lvl="0" algn="ctr">
              <a:lnSpc>
                <a:spcPct val="100000"/>
              </a:lnSpc>
              <a:spcBef>
                <a:spcPts val="0"/>
              </a:spcBef>
              <a:spcAft>
                <a:spcPts val="0"/>
              </a:spcAft>
              <a:buClr>
                <a:schemeClr val="lt1"/>
              </a:buClr>
              <a:buSzPts val="9100"/>
              <a:buFont typeface="Montserrat"/>
              <a:buNone/>
              <a:defRPr sz="9100">
                <a:solidFill>
                  <a:schemeClr val="lt1"/>
                </a:solidFill>
                <a:latin typeface="Montserrat"/>
                <a:ea typeface="Montserrat"/>
                <a:cs typeface="Montserrat"/>
                <a:sym typeface="Montserrat"/>
              </a:defRPr>
            </a:lvl1pPr>
            <a:lvl2pPr lvl="1" algn="ctr">
              <a:lnSpc>
                <a:spcPct val="100000"/>
              </a:lnSpc>
              <a:spcBef>
                <a:spcPts val="0"/>
              </a:spcBef>
              <a:spcAft>
                <a:spcPts val="0"/>
              </a:spcAft>
              <a:buClr>
                <a:schemeClr val="lt1"/>
              </a:buClr>
              <a:buSzPts val="9100"/>
              <a:buNone/>
              <a:defRPr sz="9100">
                <a:solidFill>
                  <a:schemeClr val="lt1"/>
                </a:solidFill>
              </a:defRPr>
            </a:lvl2pPr>
            <a:lvl3pPr lvl="2" algn="ctr">
              <a:lnSpc>
                <a:spcPct val="100000"/>
              </a:lnSpc>
              <a:spcBef>
                <a:spcPts val="0"/>
              </a:spcBef>
              <a:spcAft>
                <a:spcPts val="0"/>
              </a:spcAft>
              <a:buClr>
                <a:schemeClr val="lt1"/>
              </a:buClr>
              <a:buSzPts val="9100"/>
              <a:buNone/>
              <a:defRPr sz="9100">
                <a:solidFill>
                  <a:schemeClr val="lt1"/>
                </a:solidFill>
              </a:defRPr>
            </a:lvl3pPr>
            <a:lvl4pPr lvl="3" algn="ctr">
              <a:lnSpc>
                <a:spcPct val="100000"/>
              </a:lnSpc>
              <a:spcBef>
                <a:spcPts val="0"/>
              </a:spcBef>
              <a:spcAft>
                <a:spcPts val="0"/>
              </a:spcAft>
              <a:buClr>
                <a:schemeClr val="lt1"/>
              </a:buClr>
              <a:buSzPts val="9100"/>
              <a:buNone/>
              <a:defRPr sz="9100">
                <a:solidFill>
                  <a:schemeClr val="lt1"/>
                </a:solidFill>
              </a:defRPr>
            </a:lvl4pPr>
            <a:lvl5pPr lvl="4" algn="ctr">
              <a:lnSpc>
                <a:spcPct val="100000"/>
              </a:lnSpc>
              <a:spcBef>
                <a:spcPts val="0"/>
              </a:spcBef>
              <a:spcAft>
                <a:spcPts val="0"/>
              </a:spcAft>
              <a:buClr>
                <a:schemeClr val="lt1"/>
              </a:buClr>
              <a:buSzPts val="9100"/>
              <a:buNone/>
              <a:defRPr sz="9100">
                <a:solidFill>
                  <a:schemeClr val="lt1"/>
                </a:solidFill>
              </a:defRPr>
            </a:lvl5pPr>
            <a:lvl6pPr lvl="5" algn="ctr">
              <a:lnSpc>
                <a:spcPct val="100000"/>
              </a:lnSpc>
              <a:spcBef>
                <a:spcPts val="0"/>
              </a:spcBef>
              <a:spcAft>
                <a:spcPts val="0"/>
              </a:spcAft>
              <a:buClr>
                <a:schemeClr val="lt1"/>
              </a:buClr>
              <a:buSzPts val="9100"/>
              <a:buNone/>
              <a:defRPr sz="9100">
                <a:solidFill>
                  <a:schemeClr val="lt1"/>
                </a:solidFill>
              </a:defRPr>
            </a:lvl6pPr>
            <a:lvl7pPr lvl="6" algn="ctr">
              <a:lnSpc>
                <a:spcPct val="100000"/>
              </a:lnSpc>
              <a:spcBef>
                <a:spcPts val="0"/>
              </a:spcBef>
              <a:spcAft>
                <a:spcPts val="0"/>
              </a:spcAft>
              <a:buClr>
                <a:schemeClr val="lt1"/>
              </a:buClr>
              <a:buSzPts val="9100"/>
              <a:buNone/>
              <a:defRPr sz="9100">
                <a:solidFill>
                  <a:schemeClr val="lt1"/>
                </a:solidFill>
              </a:defRPr>
            </a:lvl7pPr>
            <a:lvl8pPr lvl="7" algn="ctr">
              <a:lnSpc>
                <a:spcPct val="100000"/>
              </a:lnSpc>
              <a:spcBef>
                <a:spcPts val="0"/>
              </a:spcBef>
              <a:spcAft>
                <a:spcPts val="0"/>
              </a:spcAft>
              <a:buClr>
                <a:schemeClr val="lt1"/>
              </a:buClr>
              <a:buSzPts val="9100"/>
              <a:buNone/>
              <a:defRPr sz="9100">
                <a:solidFill>
                  <a:schemeClr val="lt1"/>
                </a:solidFill>
              </a:defRPr>
            </a:lvl8pPr>
            <a:lvl9pPr lvl="8" algn="ctr">
              <a:lnSpc>
                <a:spcPct val="100000"/>
              </a:lnSpc>
              <a:spcBef>
                <a:spcPts val="0"/>
              </a:spcBef>
              <a:spcAft>
                <a:spcPts val="0"/>
              </a:spcAft>
              <a:buClr>
                <a:schemeClr val="lt1"/>
              </a:buClr>
              <a:buSzPts val="9100"/>
              <a:buNone/>
              <a:defRPr sz="9100">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Red" type="title">
  <p:cSld name="TITLE">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30"/>
          <p:cNvSpPr txBox="1"/>
          <p:nvPr>
            <p:ph type="ctrTitle"/>
          </p:nvPr>
        </p:nvSpPr>
        <p:spPr>
          <a:xfrm>
            <a:off x="831330" y="1985533"/>
            <a:ext cx="22724400" cy="54735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13900"/>
              <a:buNone/>
              <a:defRPr sz="13900"/>
            </a:lvl1pPr>
            <a:lvl2pPr lvl="1" algn="ctr">
              <a:lnSpc>
                <a:spcPct val="100000"/>
              </a:lnSpc>
              <a:spcBef>
                <a:spcPts val="0"/>
              </a:spcBef>
              <a:spcAft>
                <a:spcPts val="0"/>
              </a:spcAft>
              <a:buSzPts val="13900"/>
              <a:buNone/>
              <a:defRPr sz="13900"/>
            </a:lvl2pPr>
            <a:lvl3pPr lvl="2" algn="ctr">
              <a:lnSpc>
                <a:spcPct val="100000"/>
              </a:lnSpc>
              <a:spcBef>
                <a:spcPts val="0"/>
              </a:spcBef>
              <a:spcAft>
                <a:spcPts val="0"/>
              </a:spcAft>
              <a:buSzPts val="13900"/>
              <a:buNone/>
              <a:defRPr sz="13900"/>
            </a:lvl3pPr>
            <a:lvl4pPr lvl="3" algn="ctr">
              <a:lnSpc>
                <a:spcPct val="100000"/>
              </a:lnSpc>
              <a:spcBef>
                <a:spcPts val="0"/>
              </a:spcBef>
              <a:spcAft>
                <a:spcPts val="0"/>
              </a:spcAft>
              <a:buSzPts val="13900"/>
              <a:buNone/>
              <a:defRPr sz="13900"/>
            </a:lvl4pPr>
            <a:lvl5pPr lvl="4" algn="ctr">
              <a:lnSpc>
                <a:spcPct val="100000"/>
              </a:lnSpc>
              <a:spcBef>
                <a:spcPts val="0"/>
              </a:spcBef>
              <a:spcAft>
                <a:spcPts val="0"/>
              </a:spcAft>
              <a:buSzPts val="13900"/>
              <a:buNone/>
              <a:defRPr sz="13900"/>
            </a:lvl5pPr>
            <a:lvl6pPr lvl="5" algn="ctr">
              <a:lnSpc>
                <a:spcPct val="100000"/>
              </a:lnSpc>
              <a:spcBef>
                <a:spcPts val="0"/>
              </a:spcBef>
              <a:spcAft>
                <a:spcPts val="0"/>
              </a:spcAft>
              <a:buSzPts val="13900"/>
              <a:buNone/>
              <a:defRPr sz="13900"/>
            </a:lvl6pPr>
            <a:lvl7pPr lvl="6" algn="ctr">
              <a:lnSpc>
                <a:spcPct val="100000"/>
              </a:lnSpc>
              <a:spcBef>
                <a:spcPts val="0"/>
              </a:spcBef>
              <a:spcAft>
                <a:spcPts val="0"/>
              </a:spcAft>
              <a:buSzPts val="13900"/>
              <a:buNone/>
              <a:defRPr sz="13900"/>
            </a:lvl7pPr>
            <a:lvl8pPr lvl="7" algn="ctr">
              <a:lnSpc>
                <a:spcPct val="100000"/>
              </a:lnSpc>
              <a:spcBef>
                <a:spcPts val="0"/>
              </a:spcBef>
              <a:spcAft>
                <a:spcPts val="0"/>
              </a:spcAft>
              <a:buSzPts val="13900"/>
              <a:buNone/>
              <a:defRPr sz="13900"/>
            </a:lvl8pPr>
            <a:lvl9pPr lvl="8" algn="ctr">
              <a:lnSpc>
                <a:spcPct val="100000"/>
              </a:lnSpc>
              <a:spcBef>
                <a:spcPts val="0"/>
              </a:spcBef>
              <a:spcAft>
                <a:spcPts val="0"/>
              </a:spcAft>
              <a:buSzPts val="13900"/>
              <a:buNone/>
              <a:defRPr sz="13900"/>
            </a:lvl9pPr>
          </a:lstStyle>
          <a:p/>
        </p:txBody>
      </p:sp>
      <p:sp>
        <p:nvSpPr>
          <p:cNvPr id="28" name="Google Shape;28;p30"/>
          <p:cNvSpPr txBox="1"/>
          <p:nvPr>
            <p:ph idx="1" type="subTitle"/>
          </p:nvPr>
        </p:nvSpPr>
        <p:spPr>
          <a:xfrm>
            <a:off x="831307" y="7557667"/>
            <a:ext cx="22724400" cy="21135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29" name="Google Shape;29;p30"/>
          <p:cNvSpPr txBox="1"/>
          <p:nvPr>
            <p:ph idx="12" type="sldNum"/>
          </p:nvPr>
        </p:nvSpPr>
        <p:spPr>
          <a:xfrm>
            <a:off x="22596139" y="12435245"/>
            <a:ext cx="1463400" cy="1049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0" name="Google Shape;30;p30"/>
          <p:cNvSpPr/>
          <p:nvPr/>
        </p:nvSpPr>
        <p:spPr>
          <a:xfrm>
            <a:off x="502875" y="477000"/>
            <a:ext cx="23381400" cy="12762000"/>
          </a:xfrm>
          <a:prstGeom prst="snip2DiagRect">
            <a:avLst>
              <a:gd fmla="val 0" name="adj1"/>
              <a:gd fmla="val 24265" name="adj2"/>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Medium"/>
              <a:ea typeface="Montserrat Medium"/>
              <a:cs typeface="Montserrat Medium"/>
              <a:sym typeface="Montserrat Medium"/>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Color Block 01">
  <p:cSld name="TITLE_AND_BODY_3_2_1_1_1_1_1">
    <p:spTree>
      <p:nvGrpSpPr>
        <p:cNvPr id="303" name="Shape 303"/>
        <p:cNvGrpSpPr/>
        <p:nvPr/>
      </p:nvGrpSpPr>
      <p:grpSpPr>
        <a:xfrm>
          <a:off x="0" y="0"/>
          <a:ext cx="0" cy="0"/>
          <a:chOff x="0" y="0"/>
          <a:chExt cx="0" cy="0"/>
        </a:xfrm>
      </p:grpSpPr>
      <p:sp>
        <p:nvSpPr>
          <p:cNvPr id="304" name="Google Shape;304;p41"/>
          <p:cNvSpPr/>
          <p:nvPr/>
        </p:nvSpPr>
        <p:spPr>
          <a:xfrm>
            <a:off x="1052117" y="4067150"/>
            <a:ext cx="5445600" cy="7347900"/>
          </a:xfrm>
          <a:prstGeom prst="rect">
            <a:avLst/>
          </a:prstGeom>
          <a:solidFill>
            <a:schemeClr val="accent1"/>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ontserrat"/>
              <a:ea typeface="Montserrat"/>
              <a:cs typeface="Montserrat"/>
              <a:sym typeface="Montserrat"/>
            </a:endParaRPr>
          </a:p>
        </p:txBody>
      </p:sp>
      <p:sp>
        <p:nvSpPr>
          <p:cNvPr id="305" name="Google Shape;305;p41"/>
          <p:cNvSpPr/>
          <p:nvPr/>
        </p:nvSpPr>
        <p:spPr>
          <a:xfrm>
            <a:off x="6669069" y="4067150"/>
            <a:ext cx="5445600" cy="7347900"/>
          </a:xfrm>
          <a:prstGeom prst="rect">
            <a:avLst/>
          </a:prstGeom>
          <a:solidFill>
            <a:schemeClr val="accent1"/>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ontserrat"/>
              <a:ea typeface="Montserrat"/>
              <a:cs typeface="Montserrat"/>
              <a:sym typeface="Montserrat"/>
            </a:endParaRPr>
          </a:p>
        </p:txBody>
      </p:sp>
      <p:sp>
        <p:nvSpPr>
          <p:cNvPr id="306" name="Google Shape;306;p41"/>
          <p:cNvSpPr/>
          <p:nvPr/>
        </p:nvSpPr>
        <p:spPr>
          <a:xfrm>
            <a:off x="12286021" y="4067150"/>
            <a:ext cx="5445600" cy="7347900"/>
          </a:xfrm>
          <a:prstGeom prst="rect">
            <a:avLst/>
          </a:prstGeom>
          <a:solidFill>
            <a:schemeClr val="accent1"/>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ontserrat"/>
              <a:ea typeface="Montserrat"/>
              <a:cs typeface="Montserrat"/>
              <a:sym typeface="Montserrat"/>
            </a:endParaRPr>
          </a:p>
        </p:txBody>
      </p:sp>
      <p:sp>
        <p:nvSpPr>
          <p:cNvPr id="307" name="Google Shape;307;p41"/>
          <p:cNvSpPr/>
          <p:nvPr/>
        </p:nvSpPr>
        <p:spPr>
          <a:xfrm>
            <a:off x="17902999" y="4067150"/>
            <a:ext cx="5445600" cy="7347900"/>
          </a:xfrm>
          <a:prstGeom prst="rect">
            <a:avLst/>
          </a:prstGeom>
          <a:solidFill>
            <a:schemeClr val="accent1"/>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ontserrat"/>
              <a:ea typeface="Montserrat"/>
              <a:cs typeface="Montserrat"/>
              <a:sym typeface="Montserrat"/>
            </a:endParaRPr>
          </a:p>
        </p:txBody>
      </p:sp>
      <p:sp>
        <p:nvSpPr>
          <p:cNvPr id="308" name="Google Shape;308;p41"/>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309" name="Google Shape;309;p41"/>
          <p:cNvPicPr preferRelativeResize="0"/>
          <p:nvPr/>
        </p:nvPicPr>
        <p:blipFill rotWithShape="1">
          <a:blip r:embed="rId2">
            <a:alphaModFix/>
          </a:blip>
          <a:srcRect b="0" l="0" r="0" t="0"/>
          <a:stretch/>
        </p:blipFill>
        <p:spPr>
          <a:xfrm>
            <a:off x="22646298" y="663625"/>
            <a:ext cx="1109613" cy="1109588"/>
          </a:xfrm>
          <a:prstGeom prst="rect">
            <a:avLst/>
          </a:prstGeom>
          <a:noFill/>
          <a:ln>
            <a:noFill/>
          </a:ln>
        </p:spPr>
      </p:pic>
      <p:sp>
        <p:nvSpPr>
          <p:cNvPr id="310" name="Google Shape;310;p41"/>
          <p:cNvSpPr txBox="1"/>
          <p:nvPr>
            <p:ph type="title"/>
          </p:nvPr>
        </p:nvSpPr>
        <p:spPr>
          <a:xfrm>
            <a:off x="1036351" y="1021800"/>
            <a:ext cx="213084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9100"/>
              <a:buNone/>
              <a:defRPr/>
            </a:lvl1pPr>
            <a:lvl2pPr lvl="1" algn="l">
              <a:lnSpc>
                <a:spcPct val="100000"/>
              </a:lnSpc>
              <a:spcBef>
                <a:spcPts val="0"/>
              </a:spcBef>
              <a:spcAft>
                <a:spcPts val="0"/>
              </a:spcAft>
              <a:buSzPts val="9900"/>
              <a:buNone/>
              <a:defRPr/>
            </a:lvl2pPr>
            <a:lvl3pPr lvl="2" algn="l">
              <a:lnSpc>
                <a:spcPct val="100000"/>
              </a:lnSpc>
              <a:spcBef>
                <a:spcPts val="0"/>
              </a:spcBef>
              <a:spcAft>
                <a:spcPts val="0"/>
              </a:spcAft>
              <a:buSzPts val="9900"/>
              <a:buNone/>
              <a:defRPr/>
            </a:lvl3pPr>
            <a:lvl4pPr lvl="3" algn="l">
              <a:lnSpc>
                <a:spcPct val="100000"/>
              </a:lnSpc>
              <a:spcBef>
                <a:spcPts val="0"/>
              </a:spcBef>
              <a:spcAft>
                <a:spcPts val="0"/>
              </a:spcAft>
              <a:buSzPts val="9900"/>
              <a:buNone/>
              <a:defRPr/>
            </a:lvl4pPr>
            <a:lvl5pPr lvl="4" algn="l">
              <a:lnSpc>
                <a:spcPct val="100000"/>
              </a:lnSpc>
              <a:spcBef>
                <a:spcPts val="0"/>
              </a:spcBef>
              <a:spcAft>
                <a:spcPts val="0"/>
              </a:spcAft>
              <a:buSzPts val="9900"/>
              <a:buNone/>
              <a:defRPr/>
            </a:lvl5pPr>
            <a:lvl6pPr lvl="5" algn="l">
              <a:lnSpc>
                <a:spcPct val="100000"/>
              </a:lnSpc>
              <a:spcBef>
                <a:spcPts val="0"/>
              </a:spcBef>
              <a:spcAft>
                <a:spcPts val="0"/>
              </a:spcAft>
              <a:buSzPts val="9900"/>
              <a:buNone/>
              <a:defRPr/>
            </a:lvl6pPr>
            <a:lvl7pPr lvl="6" algn="l">
              <a:lnSpc>
                <a:spcPct val="100000"/>
              </a:lnSpc>
              <a:spcBef>
                <a:spcPts val="0"/>
              </a:spcBef>
              <a:spcAft>
                <a:spcPts val="0"/>
              </a:spcAft>
              <a:buSzPts val="9900"/>
              <a:buNone/>
              <a:defRPr/>
            </a:lvl7pPr>
            <a:lvl8pPr lvl="7" algn="l">
              <a:lnSpc>
                <a:spcPct val="100000"/>
              </a:lnSpc>
              <a:spcBef>
                <a:spcPts val="0"/>
              </a:spcBef>
              <a:spcAft>
                <a:spcPts val="0"/>
              </a:spcAft>
              <a:buSzPts val="9900"/>
              <a:buNone/>
              <a:defRPr/>
            </a:lvl8pPr>
            <a:lvl9pPr lvl="8" algn="l">
              <a:lnSpc>
                <a:spcPct val="100000"/>
              </a:lnSpc>
              <a:spcBef>
                <a:spcPts val="0"/>
              </a:spcBef>
              <a:spcAft>
                <a:spcPts val="0"/>
              </a:spcAft>
              <a:buSzPts val="9900"/>
              <a:buNone/>
              <a:defRPr/>
            </a:lvl9pPr>
          </a:lstStyle>
          <a:p/>
        </p:txBody>
      </p:sp>
      <p:sp>
        <p:nvSpPr>
          <p:cNvPr id="311" name="Google Shape;311;p41"/>
          <p:cNvSpPr txBox="1"/>
          <p:nvPr>
            <p:ph idx="2" type="title"/>
          </p:nvPr>
        </p:nvSpPr>
        <p:spPr>
          <a:xfrm>
            <a:off x="1052126" y="8024750"/>
            <a:ext cx="5445600" cy="33903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5600"/>
              <a:buNone/>
              <a:defRPr sz="5600"/>
            </a:lvl1pPr>
            <a:lvl2pPr lvl="1" algn="l">
              <a:lnSpc>
                <a:spcPct val="90000"/>
              </a:lnSpc>
              <a:spcBef>
                <a:spcPts val="0"/>
              </a:spcBef>
              <a:spcAft>
                <a:spcPts val="0"/>
              </a:spcAft>
              <a:buSzPts val="9900"/>
              <a:buNone/>
              <a:defRPr/>
            </a:lvl2pPr>
            <a:lvl3pPr lvl="2" algn="l">
              <a:lnSpc>
                <a:spcPct val="90000"/>
              </a:lnSpc>
              <a:spcBef>
                <a:spcPts val="0"/>
              </a:spcBef>
              <a:spcAft>
                <a:spcPts val="0"/>
              </a:spcAft>
              <a:buSzPts val="9900"/>
              <a:buNone/>
              <a:defRPr/>
            </a:lvl3pPr>
            <a:lvl4pPr lvl="3" algn="l">
              <a:lnSpc>
                <a:spcPct val="90000"/>
              </a:lnSpc>
              <a:spcBef>
                <a:spcPts val="0"/>
              </a:spcBef>
              <a:spcAft>
                <a:spcPts val="0"/>
              </a:spcAft>
              <a:buSzPts val="9900"/>
              <a:buNone/>
              <a:defRPr/>
            </a:lvl4pPr>
            <a:lvl5pPr lvl="4" algn="l">
              <a:lnSpc>
                <a:spcPct val="90000"/>
              </a:lnSpc>
              <a:spcBef>
                <a:spcPts val="0"/>
              </a:spcBef>
              <a:spcAft>
                <a:spcPts val="0"/>
              </a:spcAft>
              <a:buSzPts val="9900"/>
              <a:buNone/>
              <a:defRPr/>
            </a:lvl5pPr>
            <a:lvl6pPr lvl="5" algn="l">
              <a:lnSpc>
                <a:spcPct val="90000"/>
              </a:lnSpc>
              <a:spcBef>
                <a:spcPts val="0"/>
              </a:spcBef>
              <a:spcAft>
                <a:spcPts val="0"/>
              </a:spcAft>
              <a:buSzPts val="9900"/>
              <a:buNone/>
              <a:defRPr/>
            </a:lvl6pPr>
            <a:lvl7pPr lvl="6" algn="l">
              <a:lnSpc>
                <a:spcPct val="90000"/>
              </a:lnSpc>
              <a:spcBef>
                <a:spcPts val="0"/>
              </a:spcBef>
              <a:spcAft>
                <a:spcPts val="0"/>
              </a:spcAft>
              <a:buSzPts val="9900"/>
              <a:buNone/>
              <a:defRPr/>
            </a:lvl7pPr>
            <a:lvl8pPr lvl="7" algn="l">
              <a:lnSpc>
                <a:spcPct val="90000"/>
              </a:lnSpc>
              <a:spcBef>
                <a:spcPts val="0"/>
              </a:spcBef>
              <a:spcAft>
                <a:spcPts val="0"/>
              </a:spcAft>
              <a:buSzPts val="9900"/>
              <a:buNone/>
              <a:defRPr/>
            </a:lvl8pPr>
            <a:lvl9pPr lvl="8" algn="l">
              <a:lnSpc>
                <a:spcPct val="90000"/>
              </a:lnSpc>
              <a:spcBef>
                <a:spcPts val="0"/>
              </a:spcBef>
              <a:spcAft>
                <a:spcPts val="0"/>
              </a:spcAft>
              <a:buSzPts val="9900"/>
              <a:buNone/>
              <a:defRPr/>
            </a:lvl9pPr>
          </a:lstStyle>
          <a:p/>
        </p:txBody>
      </p:sp>
      <p:sp>
        <p:nvSpPr>
          <p:cNvPr id="312" name="Google Shape;312;p41"/>
          <p:cNvSpPr txBox="1"/>
          <p:nvPr>
            <p:ph idx="3" type="title"/>
          </p:nvPr>
        </p:nvSpPr>
        <p:spPr>
          <a:xfrm>
            <a:off x="1052126" y="6986425"/>
            <a:ext cx="5445600" cy="7047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2900"/>
              <a:buNone/>
              <a:defRPr sz="2900"/>
            </a:lvl1pPr>
            <a:lvl2pPr lvl="1" algn="l">
              <a:lnSpc>
                <a:spcPct val="90000"/>
              </a:lnSpc>
              <a:spcBef>
                <a:spcPts val="0"/>
              </a:spcBef>
              <a:spcAft>
                <a:spcPts val="0"/>
              </a:spcAft>
              <a:buSzPts val="2900"/>
              <a:buNone/>
              <a:defRPr sz="2900"/>
            </a:lvl2pPr>
            <a:lvl3pPr lvl="2" algn="l">
              <a:lnSpc>
                <a:spcPct val="90000"/>
              </a:lnSpc>
              <a:spcBef>
                <a:spcPts val="0"/>
              </a:spcBef>
              <a:spcAft>
                <a:spcPts val="0"/>
              </a:spcAft>
              <a:buSzPts val="2900"/>
              <a:buNone/>
              <a:defRPr sz="2900"/>
            </a:lvl3pPr>
            <a:lvl4pPr lvl="3" algn="l">
              <a:lnSpc>
                <a:spcPct val="90000"/>
              </a:lnSpc>
              <a:spcBef>
                <a:spcPts val="0"/>
              </a:spcBef>
              <a:spcAft>
                <a:spcPts val="0"/>
              </a:spcAft>
              <a:buSzPts val="2900"/>
              <a:buNone/>
              <a:defRPr sz="2900"/>
            </a:lvl4pPr>
            <a:lvl5pPr lvl="4" algn="l">
              <a:lnSpc>
                <a:spcPct val="90000"/>
              </a:lnSpc>
              <a:spcBef>
                <a:spcPts val="0"/>
              </a:spcBef>
              <a:spcAft>
                <a:spcPts val="0"/>
              </a:spcAft>
              <a:buSzPts val="2900"/>
              <a:buNone/>
              <a:defRPr sz="2900"/>
            </a:lvl5pPr>
            <a:lvl6pPr lvl="5" algn="l">
              <a:lnSpc>
                <a:spcPct val="90000"/>
              </a:lnSpc>
              <a:spcBef>
                <a:spcPts val="0"/>
              </a:spcBef>
              <a:spcAft>
                <a:spcPts val="0"/>
              </a:spcAft>
              <a:buSzPts val="2900"/>
              <a:buNone/>
              <a:defRPr sz="2900"/>
            </a:lvl6pPr>
            <a:lvl7pPr lvl="6" algn="l">
              <a:lnSpc>
                <a:spcPct val="90000"/>
              </a:lnSpc>
              <a:spcBef>
                <a:spcPts val="0"/>
              </a:spcBef>
              <a:spcAft>
                <a:spcPts val="0"/>
              </a:spcAft>
              <a:buSzPts val="2900"/>
              <a:buNone/>
              <a:defRPr sz="2900"/>
            </a:lvl7pPr>
            <a:lvl8pPr lvl="7" algn="l">
              <a:lnSpc>
                <a:spcPct val="90000"/>
              </a:lnSpc>
              <a:spcBef>
                <a:spcPts val="0"/>
              </a:spcBef>
              <a:spcAft>
                <a:spcPts val="0"/>
              </a:spcAft>
              <a:buSzPts val="2900"/>
              <a:buNone/>
              <a:defRPr sz="2900"/>
            </a:lvl8pPr>
            <a:lvl9pPr lvl="8" algn="l">
              <a:lnSpc>
                <a:spcPct val="90000"/>
              </a:lnSpc>
              <a:spcBef>
                <a:spcPts val="0"/>
              </a:spcBef>
              <a:spcAft>
                <a:spcPts val="0"/>
              </a:spcAft>
              <a:buSzPts val="2900"/>
              <a:buNone/>
              <a:defRPr sz="2900"/>
            </a:lvl9pPr>
          </a:lstStyle>
          <a:p/>
        </p:txBody>
      </p:sp>
      <p:sp>
        <p:nvSpPr>
          <p:cNvPr id="313" name="Google Shape;313;p41"/>
          <p:cNvSpPr txBox="1"/>
          <p:nvPr>
            <p:ph idx="4" type="title"/>
          </p:nvPr>
        </p:nvSpPr>
        <p:spPr>
          <a:xfrm>
            <a:off x="6669069" y="8024750"/>
            <a:ext cx="5445600" cy="33903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5600"/>
              <a:buNone/>
              <a:defRPr sz="5600"/>
            </a:lvl1pPr>
            <a:lvl2pPr lvl="1" algn="l">
              <a:lnSpc>
                <a:spcPct val="90000"/>
              </a:lnSpc>
              <a:spcBef>
                <a:spcPts val="0"/>
              </a:spcBef>
              <a:spcAft>
                <a:spcPts val="0"/>
              </a:spcAft>
              <a:buSzPts val="9900"/>
              <a:buNone/>
              <a:defRPr/>
            </a:lvl2pPr>
            <a:lvl3pPr lvl="2" algn="l">
              <a:lnSpc>
                <a:spcPct val="90000"/>
              </a:lnSpc>
              <a:spcBef>
                <a:spcPts val="0"/>
              </a:spcBef>
              <a:spcAft>
                <a:spcPts val="0"/>
              </a:spcAft>
              <a:buSzPts val="9900"/>
              <a:buNone/>
              <a:defRPr/>
            </a:lvl3pPr>
            <a:lvl4pPr lvl="3" algn="l">
              <a:lnSpc>
                <a:spcPct val="90000"/>
              </a:lnSpc>
              <a:spcBef>
                <a:spcPts val="0"/>
              </a:spcBef>
              <a:spcAft>
                <a:spcPts val="0"/>
              </a:spcAft>
              <a:buSzPts val="9900"/>
              <a:buNone/>
              <a:defRPr/>
            </a:lvl4pPr>
            <a:lvl5pPr lvl="4" algn="l">
              <a:lnSpc>
                <a:spcPct val="90000"/>
              </a:lnSpc>
              <a:spcBef>
                <a:spcPts val="0"/>
              </a:spcBef>
              <a:spcAft>
                <a:spcPts val="0"/>
              </a:spcAft>
              <a:buSzPts val="9900"/>
              <a:buNone/>
              <a:defRPr/>
            </a:lvl5pPr>
            <a:lvl6pPr lvl="5" algn="l">
              <a:lnSpc>
                <a:spcPct val="90000"/>
              </a:lnSpc>
              <a:spcBef>
                <a:spcPts val="0"/>
              </a:spcBef>
              <a:spcAft>
                <a:spcPts val="0"/>
              </a:spcAft>
              <a:buSzPts val="9900"/>
              <a:buNone/>
              <a:defRPr/>
            </a:lvl6pPr>
            <a:lvl7pPr lvl="6" algn="l">
              <a:lnSpc>
                <a:spcPct val="90000"/>
              </a:lnSpc>
              <a:spcBef>
                <a:spcPts val="0"/>
              </a:spcBef>
              <a:spcAft>
                <a:spcPts val="0"/>
              </a:spcAft>
              <a:buSzPts val="9900"/>
              <a:buNone/>
              <a:defRPr/>
            </a:lvl7pPr>
            <a:lvl8pPr lvl="7" algn="l">
              <a:lnSpc>
                <a:spcPct val="90000"/>
              </a:lnSpc>
              <a:spcBef>
                <a:spcPts val="0"/>
              </a:spcBef>
              <a:spcAft>
                <a:spcPts val="0"/>
              </a:spcAft>
              <a:buSzPts val="9900"/>
              <a:buNone/>
              <a:defRPr/>
            </a:lvl8pPr>
            <a:lvl9pPr lvl="8" algn="l">
              <a:lnSpc>
                <a:spcPct val="90000"/>
              </a:lnSpc>
              <a:spcBef>
                <a:spcPts val="0"/>
              </a:spcBef>
              <a:spcAft>
                <a:spcPts val="0"/>
              </a:spcAft>
              <a:buSzPts val="9900"/>
              <a:buNone/>
              <a:defRPr/>
            </a:lvl9pPr>
          </a:lstStyle>
          <a:p/>
        </p:txBody>
      </p:sp>
      <p:sp>
        <p:nvSpPr>
          <p:cNvPr id="314" name="Google Shape;314;p41"/>
          <p:cNvSpPr txBox="1"/>
          <p:nvPr>
            <p:ph idx="5" type="title"/>
          </p:nvPr>
        </p:nvSpPr>
        <p:spPr>
          <a:xfrm>
            <a:off x="6669069" y="6986425"/>
            <a:ext cx="5445600" cy="7047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2900"/>
              <a:buNone/>
              <a:defRPr sz="2900"/>
            </a:lvl1pPr>
            <a:lvl2pPr lvl="1" algn="l">
              <a:lnSpc>
                <a:spcPct val="90000"/>
              </a:lnSpc>
              <a:spcBef>
                <a:spcPts val="0"/>
              </a:spcBef>
              <a:spcAft>
                <a:spcPts val="0"/>
              </a:spcAft>
              <a:buSzPts val="2900"/>
              <a:buNone/>
              <a:defRPr sz="2900"/>
            </a:lvl2pPr>
            <a:lvl3pPr lvl="2" algn="l">
              <a:lnSpc>
                <a:spcPct val="90000"/>
              </a:lnSpc>
              <a:spcBef>
                <a:spcPts val="0"/>
              </a:spcBef>
              <a:spcAft>
                <a:spcPts val="0"/>
              </a:spcAft>
              <a:buSzPts val="2900"/>
              <a:buNone/>
              <a:defRPr sz="2900"/>
            </a:lvl3pPr>
            <a:lvl4pPr lvl="3" algn="l">
              <a:lnSpc>
                <a:spcPct val="90000"/>
              </a:lnSpc>
              <a:spcBef>
                <a:spcPts val="0"/>
              </a:spcBef>
              <a:spcAft>
                <a:spcPts val="0"/>
              </a:spcAft>
              <a:buSzPts val="2900"/>
              <a:buNone/>
              <a:defRPr sz="2900"/>
            </a:lvl4pPr>
            <a:lvl5pPr lvl="4" algn="l">
              <a:lnSpc>
                <a:spcPct val="90000"/>
              </a:lnSpc>
              <a:spcBef>
                <a:spcPts val="0"/>
              </a:spcBef>
              <a:spcAft>
                <a:spcPts val="0"/>
              </a:spcAft>
              <a:buSzPts val="2900"/>
              <a:buNone/>
              <a:defRPr sz="2900"/>
            </a:lvl5pPr>
            <a:lvl6pPr lvl="5" algn="l">
              <a:lnSpc>
                <a:spcPct val="90000"/>
              </a:lnSpc>
              <a:spcBef>
                <a:spcPts val="0"/>
              </a:spcBef>
              <a:spcAft>
                <a:spcPts val="0"/>
              </a:spcAft>
              <a:buSzPts val="2900"/>
              <a:buNone/>
              <a:defRPr sz="2900"/>
            </a:lvl6pPr>
            <a:lvl7pPr lvl="6" algn="l">
              <a:lnSpc>
                <a:spcPct val="90000"/>
              </a:lnSpc>
              <a:spcBef>
                <a:spcPts val="0"/>
              </a:spcBef>
              <a:spcAft>
                <a:spcPts val="0"/>
              </a:spcAft>
              <a:buSzPts val="2900"/>
              <a:buNone/>
              <a:defRPr sz="2900"/>
            </a:lvl7pPr>
            <a:lvl8pPr lvl="7" algn="l">
              <a:lnSpc>
                <a:spcPct val="90000"/>
              </a:lnSpc>
              <a:spcBef>
                <a:spcPts val="0"/>
              </a:spcBef>
              <a:spcAft>
                <a:spcPts val="0"/>
              </a:spcAft>
              <a:buSzPts val="2900"/>
              <a:buNone/>
              <a:defRPr sz="2900"/>
            </a:lvl8pPr>
            <a:lvl9pPr lvl="8" algn="l">
              <a:lnSpc>
                <a:spcPct val="90000"/>
              </a:lnSpc>
              <a:spcBef>
                <a:spcPts val="0"/>
              </a:spcBef>
              <a:spcAft>
                <a:spcPts val="0"/>
              </a:spcAft>
              <a:buSzPts val="2900"/>
              <a:buNone/>
              <a:defRPr sz="2900"/>
            </a:lvl9pPr>
          </a:lstStyle>
          <a:p/>
        </p:txBody>
      </p:sp>
      <p:sp>
        <p:nvSpPr>
          <p:cNvPr id="315" name="Google Shape;315;p41"/>
          <p:cNvSpPr txBox="1"/>
          <p:nvPr>
            <p:ph idx="6" type="title"/>
          </p:nvPr>
        </p:nvSpPr>
        <p:spPr>
          <a:xfrm>
            <a:off x="12286025" y="8024750"/>
            <a:ext cx="5445600" cy="33903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5600"/>
              <a:buNone/>
              <a:defRPr sz="5600"/>
            </a:lvl1pPr>
            <a:lvl2pPr lvl="1" algn="l">
              <a:lnSpc>
                <a:spcPct val="90000"/>
              </a:lnSpc>
              <a:spcBef>
                <a:spcPts val="0"/>
              </a:spcBef>
              <a:spcAft>
                <a:spcPts val="0"/>
              </a:spcAft>
              <a:buSzPts val="9900"/>
              <a:buNone/>
              <a:defRPr/>
            </a:lvl2pPr>
            <a:lvl3pPr lvl="2" algn="l">
              <a:lnSpc>
                <a:spcPct val="90000"/>
              </a:lnSpc>
              <a:spcBef>
                <a:spcPts val="0"/>
              </a:spcBef>
              <a:spcAft>
                <a:spcPts val="0"/>
              </a:spcAft>
              <a:buSzPts val="9900"/>
              <a:buNone/>
              <a:defRPr/>
            </a:lvl3pPr>
            <a:lvl4pPr lvl="3" algn="l">
              <a:lnSpc>
                <a:spcPct val="90000"/>
              </a:lnSpc>
              <a:spcBef>
                <a:spcPts val="0"/>
              </a:spcBef>
              <a:spcAft>
                <a:spcPts val="0"/>
              </a:spcAft>
              <a:buSzPts val="9900"/>
              <a:buNone/>
              <a:defRPr/>
            </a:lvl4pPr>
            <a:lvl5pPr lvl="4" algn="l">
              <a:lnSpc>
                <a:spcPct val="90000"/>
              </a:lnSpc>
              <a:spcBef>
                <a:spcPts val="0"/>
              </a:spcBef>
              <a:spcAft>
                <a:spcPts val="0"/>
              </a:spcAft>
              <a:buSzPts val="9900"/>
              <a:buNone/>
              <a:defRPr/>
            </a:lvl5pPr>
            <a:lvl6pPr lvl="5" algn="l">
              <a:lnSpc>
                <a:spcPct val="90000"/>
              </a:lnSpc>
              <a:spcBef>
                <a:spcPts val="0"/>
              </a:spcBef>
              <a:spcAft>
                <a:spcPts val="0"/>
              </a:spcAft>
              <a:buSzPts val="9900"/>
              <a:buNone/>
              <a:defRPr/>
            </a:lvl6pPr>
            <a:lvl7pPr lvl="6" algn="l">
              <a:lnSpc>
                <a:spcPct val="90000"/>
              </a:lnSpc>
              <a:spcBef>
                <a:spcPts val="0"/>
              </a:spcBef>
              <a:spcAft>
                <a:spcPts val="0"/>
              </a:spcAft>
              <a:buSzPts val="9900"/>
              <a:buNone/>
              <a:defRPr/>
            </a:lvl7pPr>
            <a:lvl8pPr lvl="7" algn="l">
              <a:lnSpc>
                <a:spcPct val="90000"/>
              </a:lnSpc>
              <a:spcBef>
                <a:spcPts val="0"/>
              </a:spcBef>
              <a:spcAft>
                <a:spcPts val="0"/>
              </a:spcAft>
              <a:buSzPts val="9900"/>
              <a:buNone/>
              <a:defRPr/>
            </a:lvl8pPr>
            <a:lvl9pPr lvl="8" algn="l">
              <a:lnSpc>
                <a:spcPct val="90000"/>
              </a:lnSpc>
              <a:spcBef>
                <a:spcPts val="0"/>
              </a:spcBef>
              <a:spcAft>
                <a:spcPts val="0"/>
              </a:spcAft>
              <a:buSzPts val="9900"/>
              <a:buNone/>
              <a:defRPr/>
            </a:lvl9pPr>
          </a:lstStyle>
          <a:p/>
        </p:txBody>
      </p:sp>
      <p:sp>
        <p:nvSpPr>
          <p:cNvPr id="316" name="Google Shape;316;p41"/>
          <p:cNvSpPr txBox="1"/>
          <p:nvPr>
            <p:ph idx="7" type="title"/>
          </p:nvPr>
        </p:nvSpPr>
        <p:spPr>
          <a:xfrm>
            <a:off x="12286025" y="6986425"/>
            <a:ext cx="5445600" cy="7047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2900"/>
              <a:buNone/>
              <a:defRPr sz="2900"/>
            </a:lvl1pPr>
            <a:lvl2pPr lvl="1" algn="l">
              <a:lnSpc>
                <a:spcPct val="90000"/>
              </a:lnSpc>
              <a:spcBef>
                <a:spcPts val="0"/>
              </a:spcBef>
              <a:spcAft>
                <a:spcPts val="0"/>
              </a:spcAft>
              <a:buSzPts val="2900"/>
              <a:buNone/>
              <a:defRPr sz="2900"/>
            </a:lvl2pPr>
            <a:lvl3pPr lvl="2" algn="l">
              <a:lnSpc>
                <a:spcPct val="90000"/>
              </a:lnSpc>
              <a:spcBef>
                <a:spcPts val="0"/>
              </a:spcBef>
              <a:spcAft>
                <a:spcPts val="0"/>
              </a:spcAft>
              <a:buSzPts val="2900"/>
              <a:buNone/>
              <a:defRPr sz="2900"/>
            </a:lvl3pPr>
            <a:lvl4pPr lvl="3" algn="l">
              <a:lnSpc>
                <a:spcPct val="90000"/>
              </a:lnSpc>
              <a:spcBef>
                <a:spcPts val="0"/>
              </a:spcBef>
              <a:spcAft>
                <a:spcPts val="0"/>
              </a:spcAft>
              <a:buSzPts val="2900"/>
              <a:buNone/>
              <a:defRPr sz="2900"/>
            </a:lvl4pPr>
            <a:lvl5pPr lvl="4" algn="l">
              <a:lnSpc>
                <a:spcPct val="90000"/>
              </a:lnSpc>
              <a:spcBef>
                <a:spcPts val="0"/>
              </a:spcBef>
              <a:spcAft>
                <a:spcPts val="0"/>
              </a:spcAft>
              <a:buSzPts val="2900"/>
              <a:buNone/>
              <a:defRPr sz="2900"/>
            </a:lvl5pPr>
            <a:lvl6pPr lvl="5" algn="l">
              <a:lnSpc>
                <a:spcPct val="90000"/>
              </a:lnSpc>
              <a:spcBef>
                <a:spcPts val="0"/>
              </a:spcBef>
              <a:spcAft>
                <a:spcPts val="0"/>
              </a:spcAft>
              <a:buSzPts val="2900"/>
              <a:buNone/>
              <a:defRPr sz="2900"/>
            </a:lvl6pPr>
            <a:lvl7pPr lvl="6" algn="l">
              <a:lnSpc>
                <a:spcPct val="90000"/>
              </a:lnSpc>
              <a:spcBef>
                <a:spcPts val="0"/>
              </a:spcBef>
              <a:spcAft>
                <a:spcPts val="0"/>
              </a:spcAft>
              <a:buSzPts val="2900"/>
              <a:buNone/>
              <a:defRPr sz="2900"/>
            </a:lvl7pPr>
            <a:lvl8pPr lvl="7" algn="l">
              <a:lnSpc>
                <a:spcPct val="90000"/>
              </a:lnSpc>
              <a:spcBef>
                <a:spcPts val="0"/>
              </a:spcBef>
              <a:spcAft>
                <a:spcPts val="0"/>
              </a:spcAft>
              <a:buSzPts val="2900"/>
              <a:buNone/>
              <a:defRPr sz="2900"/>
            </a:lvl8pPr>
            <a:lvl9pPr lvl="8" algn="l">
              <a:lnSpc>
                <a:spcPct val="90000"/>
              </a:lnSpc>
              <a:spcBef>
                <a:spcPts val="0"/>
              </a:spcBef>
              <a:spcAft>
                <a:spcPts val="0"/>
              </a:spcAft>
              <a:buSzPts val="2900"/>
              <a:buNone/>
              <a:defRPr sz="2900"/>
            </a:lvl9pPr>
          </a:lstStyle>
          <a:p/>
        </p:txBody>
      </p:sp>
      <p:sp>
        <p:nvSpPr>
          <p:cNvPr id="317" name="Google Shape;317;p41"/>
          <p:cNvSpPr txBox="1"/>
          <p:nvPr>
            <p:ph idx="8" type="title"/>
          </p:nvPr>
        </p:nvSpPr>
        <p:spPr>
          <a:xfrm>
            <a:off x="17902981" y="8024750"/>
            <a:ext cx="5445600" cy="33903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5600"/>
              <a:buNone/>
              <a:defRPr sz="5600"/>
            </a:lvl1pPr>
            <a:lvl2pPr lvl="1" algn="l">
              <a:lnSpc>
                <a:spcPct val="90000"/>
              </a:lnSpc>
              <a:spcBef>
                <a:spcPts val="0"/>
              </a:spcBef>
              <a:spcAft>
                <a:spcPts val="0"/>
              </a:spcAft>
              <a:buSzPts val="9900"/>
              <a:buNone/>
              <a:defRPr/>
            </a:lvl2pPr>
            <a:lvl3pPr lvl="2" algn="l">
              <a:lnSpc>
                <a:spcPct val="90000"/>
              </a:lnSpc>
              <a:spcBef>
                <a:spcPts val="0"/>
              </a:spcBef>
              <a:spcAft>
                <a:spcPts val="0"/>
              </a:spcAft>
              <a:buSzPts val="9900"/>
              <a:buNone/>
              <a:defRPr/>
            </a:lvl3pPr>
            <a:lvl4pPr lvl="3" algn="l">
              <a:lnSpc>
                <a:spcPct val="90000"/>
              </a:lnSpc>
              <a:spcBef>
                <a:spcPts val="0"/>
              </a:spcBef>
              <a:spcAft>
                <a:spcPts val="0"/>
              </a:spcAft>
              <a:buSzPts val="9900"/>
              <a:buNone/>
              <a:defRPr/>
            </a:lvl4pPr>
            <a:lvl5pPr lvl="4" algn="l">
              <a:lnSpc>
                <a:spcPct val="90000"/>
              </a:lnSpc>
              <a:spcBef>
                <a:spcPts val="0"/>
              </a:spcBef>
              <a:spcAft>
                <a:spcPts val="0"/>
              </a:spcAft>
              <a:buSzPts val="9900"/>
              <a:buNone/>
              <a:defRPr/>
            </a:lvl5pPr>
            <a:lvl6pPr lvl="5" algn="l">
              <a:lnSpc>
                <a:spcPct val="90000"/>
              </a:lnSpc>
              <a:spcBef>
                <a:spcPts val="0"/>
              </a:spcBef>
              <a:spcAft>
                <a:spcPts val="0"/>
              </a:spcAft>
              <a:buSzPts val="9900"/>
              <a:buNone/>
              <a:defRPr/>
            </a:lvl6pPr>
            <a:lvl7pPr lvl="6" algn="l">
              <a:lnSpc>
                <a:spcPct val="90000"/>
              </a:lnSpc>
              <a:spcBef>
                <a:spcPts val="0"/>
              </a:spcBef>
              <a:spcAft>
                <a:spcPts val="0"/>
              </a:spcAft>
              <a:buSzPts val="9900"/>
              <a:buNone/>
              <a:defRPr/>
            </a:lvl7pPr>
            <a:lvl8pPr lvl="7" algn="l">
              <a:lnSpc>
                <a:spcPct val="90000"/>
              </a:lnSpc>
              <a:spcBef>
                <a:spcPts val="0"/>
              </a:spcBef>
              <a:spcAft>
                <a:spcPts val="0"/>
              </a:spcAft>
              <a:buSzPts val="9900"/>
              <a:buNone/>
              <a:defRPr/>
            </a:lvl8pPr>
            <a:lvl9pPr lvl="8" algn="l">
              <a:lnSpc>
                <a:spcPct val="90000"/>
              </a:lnSpc>
              <a:spcBef>
                <a:spcPts val="0"/>
              </a:spcBef>
              <a:spcAft>
                <a:spcPts val="0"/>
              </a:spcAft>
              <a:buSzPts val="9900"/>
              <a:buNone/>
              <a:defRPr/>
            </a:lvl9pPr>
          </a:lstStyle>
          <a:p/>
        </p:txBody>
      </p:sp>
      <p:sp>
        <p:nvSpPr>
          <p:cNvPr id="318" name="Google Shape;318;p41"/>
          <p:cNvSpPr txBox="1"/>
          <p:nvPr>
            <p:ph idx="9" type="title"/>
          </p:nvPr>
        </p:nvSpPr>
        <p:spPr>
          <a:xfrm>
            <a:off x="17902981" y="6986425"/>
            <a:ext cx="5445600" cy="7047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2900"/>
              <a:buNone/>
              <a:defRPr sz="2900"/>
            </a:lvl1pPr>
            <a:lvl2pPr lvl="1" algn="l">
              <a:lnSpc>
                <a:spcPct val="90000"/>
              </a:lnSpc>
              <a:spcBef>
                <a:spcPts val="0"/>
              </a:spcBef>
              <a:spcAft>
                <a:spcPts val="0"/>
              </a:spcAft>
              <a:buSzPts val="2900"/>
              <a:buNone/>
              <a:defRPr sz="2900"/>
            </a:lvl2pPr>
            <a:lvl3pPr lvl="2" algn="l">
              <a:lnSpc>
                <a:spcPct val="90000"/>
              </a:lnSpc>
              <a:spcBef>
                <a:spcPts val="0"/>
              </a:spcBef>
              <a:spcAft>
                <a:spcPts val="0"/>
              </a:spcAft>
              <a:buSzPts val="2900"/>
              <a:buNone/>
              <a:defRPr sz="2900"/>
            </a:lvl3pPr>
            <a:lvl4pPr lvl="3" algn="l">
              <a:lnSpc>
                <a:spcPct val="90000"/>
              </a:lnSpc>
              <a:spcBef>
                <a:spcPts val="0"/>
              </a:spcBef>
              <a:spcAft>
                <a:spcPts val="0"/>
              </a:spcAft>
              <a:buSzPts val="2900"/>
              <a:buNone/>
              <a:defRPr sz="2900"/>
            </a:lvl4pPr>
            <a:lvl5pPr lvl="4" algn="l">
              <a:lnSpc>
                <a:spcPct val="90000"/>
              </a:lnSpc>
              <a:spcBef>
                <a:spcPts val="0"/>
              </a:spcBef>
              <a:spcAft>
                <a:spcPts val="0"/>
              </a:spcAft>
              <a:buSzPts val="2900"/>
              <a:buNone/>
              <a:defRPr sz="2900"/>
            </a:lvl5pPr>
            <a:lvl6pPr lvl="5" algn="l">
              <a:lnSpc>
                <a:spcPct val="90000"/>
              </a:lnSpc>
              <a:spcBef>
                <a:spcPts val="0"/>
              </a:spcBef>
              <a:spcAft>
                <a:spcPts val="0"/>
              </a:spcAft>
              <a:buSzPts val="2900"/>
              <a:buNone/>
              <a:defRPr sz="2900"/>
            </a:lvl6pPr>
            <a:lvl7pPr lvl="6" algn="l">
              <a:lnSpc>
                <a:spcPct val="90000"/>
              </a:lnSpc>
              <a:spcBef>
                <a:spcPts val="0"/>
              </a:spcBef>
              <a:spcAft>
                <a:spcPts val="0"/>
              </a:spcAft>
              <a:buSzPts val="2900"/>
              <a:buNone/>
              <a:defRPr sz="2900"/>
            </a:lvl7pPr>
            <a:lvl8pPr lvl="7" algn="l">
              <a:lnSpc>
                <a:spcPct val="90000"/>
              </a:lnSpc>
              <a:spcBef>
                <a:spcPts val="0"/>
              </a:spcBef>
              <a:spcAft>
                <a:spcPts val="0"/>
              </a:spcAft>
              <a:buSzPts val="2900"/>
              <a:buNone/>
              <a:defRPr sz="2900"/>
            </a:lvl8pPr>
            <a:lvl9pPr lvl="8" algn="l">
              <a:lnSpc>
                <a:spcPct val="90000"/>
              </a:lnSpc>
              <a:spcBef>
                <a:spcPts val="0"/>
              </a:spcBef>
              <a:spcAft>
                <a:spcPts val="0"/>
              </a:spcAft>
              <a:buSzPts val="2900"/>
              <a:buNone/>
              <a:defRPr sz="29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TLE_AND_BODY_3_1_1_1">
    <p:spTree>
      <p:nvGrpSpPr>
        <p:cNvPr id="319" name="Shape 319"/>
        <p:cNvGrpSpPr/>
        <p:nvPr/>
      </p:nvGrpSpPr>
      <p:grpSpPr>
        <a:xfrm>
          <a:off x="0" y="0"/>
          <a:ext cx="0" cy="0"/>
          <a:chOff x="0" y="0"/>
          <a:chExt cx="0" cy="0"/>
        </a:xfrm>
      </p:grpSpPr>
      <p:sp>
        <p:nvSpPr>
          <p:cNvPr id="320" name="Google Shape;320;p42"/>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321" name="Google Shape;321;p42"/>
          <p:cNvPicPr preferRelativeResize="0"/>
          <p:nvPr/>
        </p:nvPicPr>
        <p:blipFill rotWithShape="1">
          <a:blip r:embed="rId2">
            <a:alphaModFix/>
          </a:blip>
          <a:srcRect b="0" l="0" r="0" t="0"/>
          <a:stretch/>
        </p:blipFill>
        <p:spPr>
          <a:xfrm>
            <a:off x="22646298" y="663625"/>
            <a:ext cx="1109613" cy="1109588"/>
          </a:xfrm>
          <a:prstGeom prst="rect">
            <a:avLst/>
          </a:prstGeom>
          <a:noFill/>
          <a:ln>
            <a:noFill/>
          </a:ln>
        </p:spPr>
      </p:pic>
      <p:sp>
        <p:nvSpPr>
          <p:cNvPr id="322" name="Google Shape;322;p42"/>
          <p:cNvSpPr txBox="1"/>
          <p:nvPr/>
        </p:nvSpPr>
        <p:spPr>
          <a:xfrm>
            <a:off x="498876" y="13186772"/>
            <a:ext cx="95067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300"/>
              <a:buFont typeface="Arial"/>
              <a:buNone/>
            </a:pPr>
            <a:r>
              <a:rPr b="0" i="0" lang="en-US" sz="1300" u="none" cap="none" strike="noStrike">
                <a:solidFill>
                  <a:schemeClr val="accent4"/>
                </a:solidFill>
                <a:latin typeface="Montserrat"/>
                <a:ea typeface="Montserrat"/>
                <a:cs typeface="Montserrat"/>
                <a:sym typeface="Montserrat"/>
              </a:rPr>
              <a:t>CONFIDENTIAL | DO NOT DISTRIBUTE - ©2025, PING IDENTITY CORP., ALL RIGHTS RESERVED</a:t>
            </a:r>
            <a:endParaRPr b="0" i="0" sz="1300" u="none" cap="none" strike="noStrike">
              <a:solidFill>
                <a:schemeClr val="accent4"/>
              </a:solidFill>
              <a:latin typeface="Montserrat"/>
              <a:ea typeface="Montserrat"/>
              <a:cs typeface="Montserrat"/>
              <a:sym typeface="Montserrat"/>
            </a:endParaRPr>
          </a:p>
        </p:txBody>
      </p:sp>
      <p:sp>
        <p:nvSpPr>
          <p:cNvPr id="323" name="Google Shape;323;p42"/>
          <p:cNvSpPr txBox="1"/>
          <p:nvPr>
            <p:ph type="title"/>
          </p:nvPr>
        </p:nvSpPr>
        <p:spPr>
          <a:xfrm>
            <a:off x="1036351" y="1006025"/>
            <a:ext cx="201642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9100"/>
              <a:buFont typeface="Montserrat"/>
              <a:buNone/>
              <a:defRPr sz="91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2pPr>
            <a:lvl3pPr lvl="2"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3pPr>
            <a:lvl4pPr lvl="3"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4pPr>
            <a:lvl5pPr lvl="4"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5pPr>
            <a:lvl6pPr lvl="5"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6pPr>
            <a:lvl7pPr lvl="6"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7pPr>
            <a:lvl8pPr lvl="7"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8pPr>
            <a:lvl9pPr lvl="8"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9pPr>
          </a:lstStyle>
          <a:p/>
        </p:txBody>
      </p:sp>
      <p:cxnSp>
        <p:nvCxnSpPr>
          <p:cNvPr id="324" name="Google Shape;324;p42"/>
          <p:cNvCxnSpPr/>
          <p:nvPr/>
        </p:nvCxnSpPr>
        <p:spPr>
          <a:xfrm>
            <a:off x="1988702" y="6754050"/>
            <a:ext cx="20249100" cy="0"/>
          </a:xfrm>
          <a:prstGeom prst="straightConnector1">
            <a:avLst/>
          </a:prstGeom>
          <a:noFill/>
          <a:ln cap="flat" cmpd="sng" w="28600">
            <a:solidFill>
              <a:schemeClr val="accent4"/>
            </a:solidFill>
            <a:prstDash val="solid"/>
            <a:round/>
            <a:headEnd len="sm" w="sm" type="none"/>
            <a:tailEnd len="sm" w="sm" type="none"/>
          </a:ln>
        </p:spPr>
      </p:cxnSp>
      <p:sp>
        <p:nvSpPr>
          <p:cNvPr id="325" name="Google Shape;325;p42"/>
          <p:cNvSpPr/>
          <p:nvPr/>
        </p:nvSpPr>
        <p:spPr>
          <a:xfrm flipH="1" rot="10800000">
            <a:off x="1920442" y="6563402"/>
            <a:ext cx="381600" cy="381600"/>
          </a:xfrm>
          <a:prstGeom prst="rect">
            <a:avLst/>
          </a:prstGeom>
          <a:solidFill>
            <a:schemeClr val="dk2"/>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26" name="Google Shape;326;p42"/>
          <p:cNvSpPr/>
          <p:nvPr/>
        </p:nvSpPr>
        <p:spPr>
          <a:xfrm flipH="1" rot="10800000">
            <a:off x="21855623"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27" name="Google Shape;327;p42"/>
          <p:cNvSpPr/>
          <p:nvPr/>
        </p:nvSpPr>
        <p:spPr>
          <a:xfrm flipH="1" rot="10800000">
            <a:off x="20043334"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28" name="Google Shape;328;p42"/>
          <p:cNvSpPr/>
          <p:nvPr/>
        </p:nvSpPr>
        <p:spPr>
          <a:xfrm flipH="1" rot="10800000">
            <a:off x="18231045"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29" name="Google Shape;329;p42"/>
          <p:cNvSpPr/>
          <p:nvPr/>
        </p:nvSpPr>
        <p:spPr>
          <a:xfrm flipH="1" rot="10800000">
            <a:off x="16418756" y="6563402"/>
            <a:ext cx="381600" cy="381600"/>
          </a:xfrm>
          <a:prstGeom prst="rect">
            <a:avLst/>
          </a:prstGeom>
          <a:solidFill>
            <a:schemeClr val="dk2"/>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30" name="Google Shape;330;p42"/>
          <p:cNvSpPr/>
          <p:nvPr/>
        </p:nvSpPr>
        <p:spPr>
          <a:xfrm flipH="1" rot="10800000">
            <a:off x="14606466"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31" name="Google Shape;331;p42"/>
          <p:cNvSpPr/>
          <p:nvPr/>
        </p:nvSpPr>
        <p:spPr>
          <a:xfrm flipH="1" rot="10800000">
            <a:off x="12794177"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32" name="Google Shape;332;p42"/>
          <p:cNvSpPr/>
          <p:nvPr/>
        </p:nvSpPr>
        <p:spPr>
          <a:xfrm flipH="1" rot="10800000">
            <a:off x="10981888" y="6563402"/>
            <a:ext cx="381600" cy="381600"/>
          </a:xfrm>
          <a:prstGeom prst="rect">
            <a:avLst/>
          </a:prstGeom>
          <a:solidFill>
            <a:schemeClr val="dk2"/>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33" name="Google Shape;333;p42"/>
          <p:cNvSpPr/>
          <p:nvPr/>
        </p:nvSpPr>
        <p:spPr>
          <a:xfrm flipH="1" rot="10800000">
            <a:off x="9169599"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34" name="Google Shape;334;p42"/>
          <p:cNvSpPr/>
          <p:nvPr/>
        </p:nvSpPr>
        <p:spPr>
          <a:xfrm flipH="1" rot="10800000">
            <a:off x="7357310"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35" name="Google Shape;335;p42"/>
          <p:cNvSpPr/>
          <p:nvPr/>
        </p:nvSpPr>
        <p:spPr>
          <a:xfrm flipH="1" rot="10800000">
            <a:off x="5545021" y="6563402"/>
            <a:ext cx="381600" cy="381600"/>
          </a:xfrm>
          <a:prstGeom prst="rect">
            <a:avLst/>
          </a:prstGeom>
          <a:solidFill>
            <a:schemeClr val="dk2"/>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336" name="Google Shape;336;p42"/>
          <p:cNvSpPr/>
          <p:nvPr/>
        </p:nvSpPr>
        <p:spPr>
          <a:xfrm flipH="1" rot="10800000">
            <a:off x="3732731"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cxnSp>
        <p:nvCxnSpPr>
          <p:cNvPr id="337" name="Google Shape;337;p42"/>
          <p:cNvCxnSpPr/>
          <p:nvPr/>
        </p:nvCxnSpPr>
        <p:spPr>
          <a:xfrm rot="10800000">
            <a:off x="2075877" y="3669776"/>
            <a:ext cx="0" cy="2592000"/>
          </a:xfrm>
          <a:prstGeom prst="straightConnector1">
            <a:avLst/>
          </a:prstGeom>
          <a:noFill/>
          <a:ln cap="rnd" cmpd="sng" w="28600">
            <a:solidFill>
              <a:schemeClr val="dk1"/>
            </a:solidFill>
            <a:prstDash val="solid"/>
            <a:round/>
            <a:headEnd len="sm" w="sm" type="none"/>
            <a:tailEnd len="med" w="med" type="oval"/>
          </a:ln>
        </p:spPr>
      </p:cxnSp>
      <p:cxnSp>
        <p:nvCxnSpPr>
          <p:cNvPr id="338" name="Google Shape;338;p42"/>
          <p:cNvCxnSpPr/>
          <p:nvPr/>
        </p:nvCxnSpPr>
        <p:spPr>
          <a:xfrm rot="10800000">
            <a:off x="11148411" y="3669776"/>
            <a:ext cx="0" cy="2592000"/>
          </a:xfrm>
          <a:prstGeom prst="straightConnector1">
            <a:avLst/>
          </a:prstGeom>
          <a:noFill/>
          <a:ln cap="rnd" cmpd="sng" w="28600">
            <a:solidFill>
              <a:schemeClr val="dk1"/>
            </a:solidFill>
            <a:prstDash val="solid"/>
            <a:round/>
            <a:headEnd len="sm" w="sm" type="none"/>
            <a:tailEnd len="med" w="med" type="oval"/>
          </a:ln>
        </p:spPr>
      </p:cxnSp>
      <p:cxnSp>
        <p:nvCxnSpPr>
          <p:cNvPr id="339" name="Google Shape;339;p42"/>
          <p:cNvCxnSpPr/>
          <p:nvPr/>
        </p:nvCxnSpPr>
        <p:spPr>
          <a:xfrm rot="10800000">
            <a:off x="18397569" y="3669776"/>
            <a:ext cx="0" cy="2592000"/>
          </a:xfrm>
          <a:prstGeom prst="straightConnector1">
            <a:avLst/>
          </a:prstGeom>
          <a:noFill/>
          <a:ln cap="rnd" cmpd="sng" w="28600">
            <a:solidFill>
              <a:schemeClr val="dk1"/>
            </a:solidFill>
            <a:prstDash val="solid"/>
            <a:round/>
            <a:headEnd len="sm" w="sm" type="none"/>
            <a:tailEnd len="med" w="med" type="oval"/>
          </a:ln>
        </p:spPr>
      </p:cxnSp>
      <p:cxnSp>
        <p:nvCxnSpPr>
          <p:cNvPr id="340" name="Google Shape;340;p42"/>
          <p:cNvCxnSpPr/>
          <p:nvPr/>
        </p:nvCxnSpPr>
        <p:spPr>
          <a:xfrm>
            <a:off x="5735981" y="7252626"/>
            <a:ext cx="0" cy="2592000"/>
          </a:xfrm>
          <a:prstGeom prst="straightConnector1">
            <a:avLst/>
          </a:prstGeom>
          <a:noFill/>
          <a:ln cap="rnd" cmpd="sng" w="28600">
            <a:solidFill>
              <a:schemeClr val="dk1"/>
            </a:solidFill>
            <a:prstDash val="solid"/>
            <a:round/>
            <a:headEnd len="sm" w="sm" type="none"/>
            <a:tailEnd len="med" w="med" type="oval"/>
          </a:ln>
        </p:spPr>
      </p:cxnSp>
      <p:cxnSp>
        <p:nvCxnSpPr>
          <p:cNvPr id="341" name="Google Shape;341;p42"/>
          <p:cNvCxnSpPr/>
          <p:nvPr/>
        </p:nvCxnSpPr>
        <p:spPr>
          <a:xfrm>
            <a:off x="16609717" y="7252626"/>
            <a:ext cx="0" cy="2592000"/>
          </a:xfrm>
          <a:prstGeom prst="straightConnector1">
            <a:avLst/>
          </a:prstGeom>
          <a:noFill/>
          <a:ln cap="rnd" cmpd="sng" w="28600">
            <a:solidFill>
              <a:schemeClr val="dk1"/>
            </a:solidFill>
            <a:prstDash val="solid"/>
            <a:round/>
            <a:headEnd len="sm" w="sm" type="none"/>
            <a:tailEnd len="med" w="med" type="oval"/>
          </a:ln>
        </p:spPr>
      </p:cxnSp>
      <p:sp>
        <p:nvSpPr>
          <p:cNvPr id="342" name="Google Shape;342;p42"/>
          <p:cNvSpPr txBox="1"/>
          <p:nvPr>
            <p:ph idx="2" type="title"/>
          </p:nvPr>
        </p:nvSpPr>
        <p:spPr>
          <a:xfrm>
            <a:off x="2302352" y="3532990"/>
            <a:ext cx="2883600" cy="36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400"/>
              <a:buFont typeface="Montserrat SemiBold"/>
              <a:buNone/>
              <a:defRPr sz="24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9pPr>
          </a:lstStyle>
          <a:p/>
        </p:txBody>
      </p:sp>
      <p:sp>
        <p:nvSpPr>
          <p:cNvPr id="343" name="Google Shape;343;p42"/>
          <p:cNvSpPr txBox="1"/>
          <p:nvPr>
            <p:ph idx="3" type="title"/>
          </p:nvPr>
        </p:nvSpPr>
        <p:spPr>
          <a:xfrm>
            <a:off x="2302352" y="3942565"/>
            <a:ext cx="2883600" cy="211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344" name="Google Shape;344;p42"/>
          <p:cNvSpPr txBox="1"/>
          <p:nvPr>
            <p:ph idx="4" type="title"/>
          </p:nvPr>
        </p:nvSpPr>
        <p:spPr>
          <a:xfrm>
            <a:off x="5926931" y="9607500"/>
            <a:ext cx="2883600" cy="36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400"/>
              <a:buFont typeface="Montserrat SemiBold"/>
              <a:buNone/>
              <a:defRPr sz="24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9pPr>
          </a:lstStyle>
          <a:p/>
        </p:txBody>
      </p:sp>
      <p:sp>
        <p:nvSpPr>
          <p:cNvPr id="345" name="Google Shape;345;p42"/>
          <p:cNvSpPr txBox="1"/>
          <p:nvPr>
            <p:ph idx="5" type="title"/>
          </p:nvPr>
        </p:nvSpPr>
        <p:spPr>
          <a:xfrm>
            <a:off x="5926931" y="10017075"/>
            <a:ext cx="2883600" cy="211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346" name="Google Shape;346;p42"/>
          <p:cNvSpPr txBox="1"/>
          <p:nvPr>
            <p:ph idx="6" type="title"/>
          </p:nvPr>
        </p:nvSpPr>
        <p:spPr>
          <a:xfrm>
            <a:off x="16800667" y="9607500"/>
            <a:ext cx="2883600" cy="36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400"/>
              <a:buFont typeface="Montserrat SemiBold"/>
              <a:buNone/>
              <a:defRPr sz="24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9pPr>
          </a:lstStyle>
          <a:p/>
        </p:txBody>
      </p:sp>
      <p:sp>
        <p:nvSpPr>
          <p:cNvPr id="347" name="Google Shape;347;p42"/>
          <p:cNvSpPr txBox="1"/>
          <p:nvPr>
            <p:ph idx="7" type="title"/>
          </p:nvPr>
        </p:nvSpPr>
        <p:spPr>
          <a:xfrm>
            <a:off x="16800667" y="10017075"/>
            <a:ext cx="2883600" cy="211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348" name="Google Shape;348;p42"/>
          <p:cNvSpPr txBox="1"/>
          <p:nvPr>
            <p:ph idx="8" type="title"/>
          </p:nvPr>
        </p:nvSpPr>
        <p:spPr>
          <a:xfrm>
            <a:off x="11436987" y="3532990"/>
            <a:ext cx="2883600" cy="36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400"/>
              <a:buFont typeface="Montserrat SemiBold"/>
              <a:buNone/>
              <a:defRPr sz="24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9pPr>
          </a:lstStyle>
          <a:p/>
        </p:txBody>
      </p:sp>
      <p:sp>
        <p:nvSpPr>
          <p:cNvPr id="349" name="Google Shape;349;p42"/>
          <p:cNvSpPr txBox="1"/>
          <p:nvPr>
            <p:ph idx="9" type="title"/>
          </p:nvPr>
        </p:nvSpPr>
        <p:spPr>
          <a:xfrm>
            <a:off x="11436987" y="3942565"/>
            <a:ext cx="2883600" cy="211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350" name="Google Shape;350;p42"/>
          <p:cNvSpPr txBox="1"/>
          <p:nvPr>
            <p:ph idx="13" type="title"/>
          </p:nvPr>
        </p:nvSpPr>
        <p:spPr>
          <a:xfrm>
            <a:off x="18612944" y="3532990"/>
            <a:ext cx="2883600" cy="36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400"/>
              <a:buFont typeface="Montserrat SemiBold"/>
              <a:buNone/>
              <a:defRPr sz="24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9pPr>
          </a:lstStyle>
          <a:p/>
        </p:txBody>
      </p:sp>
      <p:sp>
        <p:nvSpPr>
          <p:cNvPr id="351" name="Google Shape;351;p42"/>
          <p:cNvSpPr txBox="1"/>
          <p:nvPr>
            <p:ph idx="14" type="title"/>
          </p:nvPr>
        </p:nvSpPr>
        <p:spPr>
          <a:xfrm>
            <a:off x="18612944" y="3942565"/>
            <a:ext cx="2883600" cy="211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attern - Dark">
  <p:cSld name="CAPTION_ONLY_1_4">
    <p:bg>
      <p:bgPr>
        <a:blipFill>
          <a:blip r:embed="rId2">
            <a:alphaModFix/>
          </a:blip>
          <a:stretch>
            <a:fillRect/>
          </a:stretch>
        </a:blipFill>
      </p:bgPr>
    </p:bg>
    <p:spTree>
      <p:nvGrpSpPr>
        <p:cNvPr id="352" name="Shape 352"/>
        <p:cNvGrpSpPr/>
        <p:nvPr/>
      </p:nvGrpSpPr>
      <p:grpSpPr>
        <a:xfrm>
          <a:off x="0" y="0"/>
          <a:ext cx="0" cy="0"/>
          <a:chOff x="0" y="0"/>
          <a:chExt cx="0" cy="0"/>
        </a:xfrm>
      </p:grpSpPr>
      <p:pic>
        <p:nvPicPr>
          <p:cNvPr id="353" name="Google Shape;353;p43"/>
          <p:cNvPicPr preferRelativeResize="0"/>
          <p:nvPr/>
        </p:nvPicPr>
        <p:blipFill rotWithShape="1">
          <a:blip r:embed="rId3">
            <a:alphaModFix/>
          </a:blip>
          <a:srcRect b="0" l="0" r="0" t="0"/>
          <a:stretch/>
        </p:blipFill>
        <p:spPr>
          <a:xfrm>
            <a:off x="22774398" y="477000"/>
            <a:ext cx="1109613" cy="1109588"/>
          </a:xfrm>
          <a:prstGeom prst="rect">
            <a:avLst/>
          </a:prstGeom>
          <a:noFill/>
          <a:ln>
            <a:noFill/>
          </a:ln>
        </p:spPr>
      </p:pic>
      <p:sp>
        <p:nvSpPr>
          <p:cNvPr id="354" name="Google Shape;354;p43"/>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lt1"/>
                </a:solidFill>
                <a:latin typeface="Montserrat"/>
                <a:ea typeface="Montserrat"/>
                <a:cs typeface="Montserrat"/>
                <a:sym typeface="Montserrat"/>
              </a:rPr>
              <a:t>‹#›</a:t>
            </a:fld>
            <a:endParaRPr b="0" i="0" sz="2400" u="none" cap="none" strike="noStrike">
              <a:solidFill>
                <a:schemeClr val="lt1"/>
              </a:solidFill>
              <a:latin typeface="Montserrat"/>
              <a:ea typeface="Montserrat"/>
              <a:cs typeface="Montserrat"/>
              <a:sym typeface="Montserrat"/>
            </a:endParaRPr>
          </a:p>
        </p:txBody>
      </p:sp>
      <p:sp>
        <p:nvSpPr>
          <p:cNvPr id="355" name="Google Shape;355;p43"/>
          <p:cNvSpPr txBox="1"/>
          <p:nvPr/>
        </p:nvSpPr>
        <p:spPr>
          <a:xfrm>
            <a:off x="498875" y="13097350"/>
            <a:ext cx="108813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900"/>
              <a:buFont typeface="Arial"/>
              <a:buNone/>
            </a:pPr>
            <a:r>
              <a:rPr b="0" i="0" lang="en-US" sz="1900" u="none" cap="none" strike="noStrike">
                <a:solidFill>
                  <a:schemeClr val="accent1"/>
                </a:solidFill>
                <a:latin typeface="Montserrat"/>
                <a:ea typeface="Montserrat"/>
                <a:cs typeface="Montserrat"/>
                <a:sym typeface="Montserrat"/>
              </a:rPr>
              <a:t>CONFIDENTIAL | DO NOT DISTRIBUTE - ©2025, PING IDENTITY CORP., ALL RIGHTS RESERVED</a:t>
            </a:r>
            <a:endParaRPr b="0" i="0" sz="1900" u="none" cap="none" strike="noStrike">
              <a:solidFill>
                <a:schemeClr val="accent1"/>
              </a:solidFill>
              <a:latin typeface="Montserrat"/>
              <a:ea typeface="Montserrat"/>
              <a:cs typeface="Montserrat"/>
              <a:sym typeface="Montserrat"/>
            </a:endParaRPr>
          </a:p>
        </p:txBody>
      </p:sp>
      <p:sp>
        <p:nvSpPr>
          <p:cNvPr id="356" name="Google Shape;356;p43"/>
          <p:cNvSpPr txBox="1"/>
          <p:nvPr>
            <p:ph type="title"/>
          </p:nvPr>
        </p:nvSpPr>
        <p:spPr>
          <a:xfrm>
            <a:off x="8359784" y="1403550"/>
            <a:ext cx="13901700" cy="1090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900"/>
              <a:buNone/>
              <a:defRPr sz="149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Center 1">
  <p:cSld name="Lite-Center 1">
    <p:bg>
      <p:bgPr>
        <a:blipFill>
          <a:blip r:embed="rId2">
            <a:alphaModFix/>
          </a:blip>
          <a:stretch>
            <a:fillRect/>
          </a:stretch>
        </a:blipFill>
      </p:bgPr>
    </p:bg>
    <p:spTree>
      <p:nvGrpSpPr>
        <p:cNvPr id="357" name="Shape 357"/>
        <p:cNvGrpSpPr/>
        <p:nvPr/>
      </p:nvGrpSpPr>
      <p:grpSpPr>
        <a:xfrm>
          <a:off x="0" y="0"/>
          <a:ext cx="0" cy="0"/>
          <a:chOff x="0" y="0"/>
          <a:chExt cx="0" cy="0"/>
        </a:xfrm>
      </p:grpSpPr>
      <p:sp>
        <p:nvSpPr>
          <p:cNvPr id="358" name="Google Shape;358;p44"/>
          <p:cNvSpPr txBox="1"/>
          <p:nvPr>
            <p:ph type="title"/>
          </p:nvPr>
        </p:nvSpPr>
        <p:spPr>
          <a:xfrm>
            <a:off x="1676399" y="1283704"/>
            <a:ext cx="21034800" cy="520800"/>
          </a:xfrm>
          <a:prstGeom prst="rect">
            <a:avLst/>
          </a:prstGeom>
          <a:noFill/>
          <a:ln>
            <a:noFill/>
          </a:ln>
        </p:spPr>
        <p:txBody>
          <a:bodyPr anchorCtr="0" anchor="t" bIns="0" lIns="0" spcFirstLastPara="1" rIns="0" wrap="square" tIns="0">
            <a:noAutofit/>
          </a:bodyPr>
          <a:lstStyle>
            <a:lvl1pPr lvl="0" marR="0" algn="ctr">
              <a:lnSpc>
                <a:spcPct val="90000"/>
              </a:lnSpc>
              <a:spcBef>
                <a:spcPts val="0"/>
              </a:spcBef>
              <a:spcAft>
                <a:spcPts val="0"/>
              </a:spcAft>
              <a:buClr>
                <a:schemeClr val="dk1"/>
              </a:buClr>
              <a:buSzPts val="800"/>
              <a:buFont typeface="Montserrat"/>
              <a:buNone/>
              <a:defRPr b="1" i="0" sz="4800" u="none" cap="none" strike="noStrike">
                <a:solidFill>
                  <a:schemeClr val="dk1"/>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9pPr>
          </a:lstStyle>
          <a:p/>
        </p:txBody>
      </p:sp>
      <p:sp>
        <p:nvSpPr>
          <p:cNvPr id="359" name="Google Shape;359;p44"/>
          <p:cNvSpPr txBox="1"/>
          <p:nvPr/>
        </p:nvSpPr>
        <p:spPr>
          <a:xfrm>
            <a:off x="23245010" y="12970043"/>
            <a:ext cx="769800" cy="3846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900" u="none" cap="none" strike="noStrike">
                <a:solidFill>
                  <a:schemeClr val="accent6"/>
                </a:solidFill>
                <a:latin typeface="Montserrat Medium"/>
                <a:ea typeface="Montserrat Medium"/>
                <a:cs typeface="Montserrat Medium"/>
                <a:sym typeface="Montserrat Medium"/>
              </a:rPr>
              <a:t>‹#›</a:t>
            </a:fld>
            <a:endParaRPr b="0" i="0" sz="1900" u="none" cap="none" strike="noStrike">
              <a:solidFill>
                <a:schemeClr val="accent6"/>
              </a:solidFill>
              <a:latin typeface="Montserrat Medium"/>
              <a:ea typeface="Montserrat Medium"/>
              <a:cs typeface="Montserrat Medium"/>
              <a:sym typeface="Montserrat Medium"/>
            </a:endParaRPr>
          </a:p>
        </p:txBody>
      </p:sp>
      <p:pic>
        <p:nvPicPr>
          <p:cNvPr id="360" name="Google Shape;360;p44"/>
          <p:cNvPicPr preferRelativeResize="0"/>
          <p:nvPr/>
        </p:nvPicPr>
        <p:blipFill rotWithShape="1">
          <a:blip r:embed="rId3">
            <a:alphaModFix/>
          </a:blip>
          <a:srcRect b="0" l="0" r="0" t="0"/>
          <a:stretch/>
        </p:blipFill>
        <p:spPr>
          <a:xfrm>
            <a:off x="22470211" y="964316"/>
            <a:ext cx="1159209" cy="115890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eft" type="title">
  <p:cSld name="TITLE">
    <p:bg>
      <p:bgPr>
        <a:blipFill>
          <a:blip r:embed="rId2">
            <a:alphaModFix/>
          </a:blip>
          <a:stretch>
            <a:fillRect/>
          </a:stretch>
        </a:blipFill>
      </p:bgPr>
    </p:bg>
    <p:spTree>
      <p:nvGrpSpPr>
        <p:cNvPr id="361" name="Shape 361"/>
        <p:cNvGrpSpPr/>
        <p:nvPr/>
      </p:nvGrpSpPr>
      <p:grpSpPr>
        <a:xfrm>
          <a:off x="0" y="0"/>
          <a:ext cx="0" cy="0"/>
          <a:chOff x="0" y="0"/>
          <a:chExt cx="0" cy="0"/>
        </a:xfrm>
      </p:grpSpPr>
      <p:sp>
        <p:nvSpPr>
          <p:cNvPr id="362" name="Google Shape;362;p45"/>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rmAutofit/>
          </a:bodyPr>
          <a:lstStyle>
            <a:lvl1pPr indent="0" lvl="0"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Light C">
  <p:cSld name="CUSTOM_1">
    <p:bg>
      <p:bgPr>
        <a:blipFill>
          <a:blip r:embed="rId2">
            <a:alphaModFix/>
          </a:blip>
          <a:stretch>
            <a:fillRect/>
          </a:stretch>
        </a:blipFill>
      </p:bgPr>
    </p:bg>
    <p:spTree>
      <p:nvGrpSpPr>
        <p:cNvPr id="363" name="Shape 363"/>
        <p:cNvGrpSpPr/>
        <p:nvPr/>
      </p:nvGrpSpPr>
      <p:grpSpPr>
        <a:xfrm>
          <a:off x="0" y="0"/>
          <a:ext cx="0" cy="0"/>
          <a:chOff x="0" y="0"/>
          <a:chExt cx="0" cy="0"/>
        </a:xfrm>
      </p:grpSpPr>
      <p:sp>
        <p:nvSpPr>
          <p:cNvPr id="364" name="Google Shape;364;p46"/>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rmAutofit/>
          </a:bodyPr>
          <a:lstStyle>
            <a:lvl1pPr indent="0" lvl="0"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365" name="Google Shape;365;p46" title="YOUniverse2025- logo - black.png"/>
          <p:cNvPicPr preferRelativeResize="0"/>
          <p:nvPr/>
        </p:nvPicPr>
        <p:blipFill rotWithShape="1">
          <a:blip r:embed="rId3">
            <a:alphaModFix amt="19000"/>
          </a:blip>
          <a:srcRect b="0" l="0" r="0" t="0"/>
          <a:stretch/>
        </p:blipFill>
        <p:spPr>
          <a:xfrm>
            <a:off x="20752929" y="11767933"/>
            <a:ext cx="3083797" cy="14483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p:cSld name="TITLE_AND_BODY_4">
    <p:spTree>
      <p:nvGrpSpPr>
        <p:cNvPr id="366" name="Shape 366"/>
        <p:cNvGrpSpPr/>
        <p:nvPr/>
      </p:nvGrpSpPr>
      <p:grpSpPr>
        <a:xfrm>
          <a:off x="0" y="0"/>
          <a:ext cx="0" cy="0"/>
          <a:chOff x="0" y="0"/>
          <a:chExt cx="0" cy="0"/>
        </a:xfrm>
      </p:grpSpPr>
      <p:sp>
        <p:nvSpPr>
          <p:cNvPr id="367" name="Google Shape;367;p47"/>
          <p:cNvSpPr txBox="1"/>
          <p:nvPr>
            <p:ph idx="1" type="body"/>
          </p:nvPr>
        </p:nvSpPr>
        <p:spPr>
          <a:xfrm>
            <a:off x="1077046" y="4165824"/>
            <a:ext cx="22724400" cy="8353800"/>
          </a:xfrm>
          <a:prstGeom prst="rect">
            <a:avLst/>
          </a:prstGeom>
          <a:noFill/>
          <a:ln>
            <a:noFill/>
          </a:ln>
        </p:spPr>
        <p:txBody>
          <a:bodyPr anchorCtr="0" anchor="t" bIns="243825" lIns="243825" spcFirstLastPara="1" rIns="243825" wrap="square" tIns="243825">
            <a:normAutofit/>
          </a:bodyPr>
          <a:lstStyle>
            <a:lvl1pPr indent="-533400" lvl="0" marL="457200" algn="l">
              <a:lnSpc>
                <a:spcPct val="115000"/>
              </a:lnSpc>
              <a:spcBef>
                <a:spcPts val="0"/>
              </a:spcBef>
              <a:spcAft>
                <a:spcPts val="0"/>
              </a:spcAft>
              <a:buSzPts val="4800"/>
              <a:buChar char="●"/>
              <a:defRPr/>
            </a:lvl1pPr>
            <a:lvl2pPr indent="-463550" lvl="1" marL="914400" algn="l">
              <a:lnSpc>
                <a:spcPct val="115000"/>
              </a:lnSpc>
              <a:spcBef>
                <a:spcPts val="0"/>
              </a:spcBef>
              <a:spcAft>
                <a:spcPts val="0"/>
              </a:spcAft>
              <a:buSzPts val="3700"/>
              <a:buChar char="○"/>
              <a:defRPr/>
            </a:lvl2pPr>
            <a:lvl3pPr indent="-463550" lvl="2" marL="1371600" algn="l">
              <a:lnSpc>
                <a:spcPct val="115000"/>
              </a:lnSpc>
              <a:spcBef>
                <a:spcPts val="0"/>
              </a:spcBef>
              <a:spcAft>
                <a:spcPts val="0"/>
              </a:spcAft>
              <a:buSzPts val="3700"/>
              <a:buChar char="■"/>
              <a:defRPr/>
            </a:lvl3pPr>
            <a:lvl4pPr indent="-463550" lvl="3" marL="1828800" algn="l">
              <a:lnSpc>
                <a:spcPct val="115000"/>
              </a:lnSpc>
              <a:spcBef>
                <a:spcPts val="0"/>
              </a:spcBef>
              <a:spcAft>
                <a:spcPts val="0"/>
              </a:spcAft>
              <a:buSzPts val="3700"/>
              <a:buChar char="●"/>
              <a:defRPr/>
            </a:lvl4pPr>
            <a:lvl5pPr indent="-463550" lvl="4" marL="2286000" algn="l">
              <a:lnSpc>
                <a:spcPct val="115000"/>
              </a:lnSpc>
              <a:spcBef>
                <a:spcPts val="0"/>
              </a:spcBef>
              <a:spcAft>
                <a:spcPts val="0"/>
              </a:spcAft>
              <a:buSzPts val="3700"/>
              <a:buChar char="○"/>
              <a:defRPr/>
            </a:lvl5pPr>
            <a:lvl6pPr indent="-463550" lvl="5" marL="2743200" algn="l">
              <a:lnSpc>
                <a:spcPct val="115000"/>
              </a:lnSpc>
              <a:spcBef>
                <a:spcPts val="0"/>
              </a:spcBef>
              <a:spcAft>
                <a:spcPts val="0"/>
              </a:spcAft>
              <a:buSzPts val="3700"/>
              <a:buChar char="■"/>
              <a:defRPr/>
            </a:lvl6pPr>
            <a:lvl7pPr indent="-463550" lvl="6" marL="3200400" algn="l">
              <a:lnSpc>
                <a:spcPct val="115000"/>
              </a:lnSpc>
              <a:spcBef>
                <a:spcPts val="0"/>
              </a:spcBef>
              <a:spcAft>
                <a:spcPts val="0"/>
              </a:spcAft>
              <a:buSzPts val="3700"/>
              <a:buChar char="●"/>
              <a:defRPr/>
            </a:lvl7pPr>
            <a:lvl8pPr indent="-463550" lvl="7" marL="3657600" algn="l">
              <a:lnSpc>
                <a:spcPct val="115000"/>
              </a:lnSpc>
              <a:spcBef>
                <a:spcPts val="0"/>
              </a:spcBef>
              <a:spcAft>
                <a:spcPts val="0"/>
              </a:spcAft>
              <a:buSzPts val="3700"/>
              <a:buChar char="○"/>
              <a:defRPr/>
            </a:lvl8pPr>
            <a:lvl9pPr indent="-463550" lvl="8" marL="4114800" algn="l">
              <a:lnSpc>
                <a:spcPct val="115000"/>
              </a:lnSpc>
              <a:spcBef>
                <a:spcPts val="0"/>
              </a:spcBef>
              <a:spcAft>
                <a:spcPts val="0"/>
              </a:spcAft>
              <a:buSzPts val="3700"/>
              <a:buChar char="■"/>
              <a:defRPr/>
            </a:lvl9pPr>
          </a:lstStyle>
          <a:p/>
        </p:txBody>
      </p:sp>
      <p:pic>
        <p:nvPicPr>
          <p:cNvPr id="368" name="Google Shape;368;p47"/>
          <p:cNvPicPr preferRelativeResize="0"/>
          <p:nvPr/>
        </p:nvPicPr>
        <p:blipFill rotWithShape="1">
          <a:blip r:embed="rId2">
            <a:alphaModFix/>
          </a:blip>
          <a:srcRect b="0" l="0" r="0" t="0"/>
          <a:stretch/>
        </p:blipFill>
        <p:spPr>
          <a:xfrm>
            <a:off x="22774282" y="477000"/>
            <a:ext cx="1109894" cy="1109869"/>
          </a:xfrm>
          <a:prstGeom prst="rect">
            <a:avLst/>
          </a:prstGeom>
          <a:noFill/>
          <a:ln>
            <a:noFill/>
          </a:ln>
        </p:spPr>
      </p:pic>
      <p:sp>
        <p:nvSpPr>
          <p:cNvPr id="369" name="Google Shape;369;p47"/>
          <p:cNvSpPr txBox="1"/>
          <p:nvPr/>
        </p:nvSpPr>
        <p:spPr>
          <a:xfrm>
            <a:off x="23165606" y="13119333"/>
            <a:ext cx="770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
        <p:nvSpPr>
          <p:cNvPr id="370" name="Google Shape;370;p47"/>
          <p:cNvSpPr txBox="1"/>
          <p:nvPr/>
        </p:nvSpPr>
        <p:spPr>
          <a:xfrm>
            <a:off x="498872" y="13097350"/>
            <a:ext cx="10881300" cy="3669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2000"/>
              </a:spcBef>
              <a:spcAft>
                <a:spcPts val="0"/>
              </a:spcAft>
              <a:buClr>
                <a:srgbClr val="000000"/>
              </a:buClr>
              <a:buSzPts val="1800"/>
              <a:buFont typeface="Arial"/>
              <a:buNone/>
            </a:pPr>
            <a:r>
              <a:rPr b="0" i="0" lang="en-US" sz="1800" u="none" cap="none" strike="noStrike">
                <a:solidFill>
                  <a:srgbClr val="505D68"/>
                </a:solidFill>
                <a:latin typeface="Montserrat"/>
                <a:ea typeface="Montserrat"/>
                <a:cs typeface="Montserrat"/>
                <a:sym typeface="Montserrat"/>
              </a:rPr>
              <a:t>CONFIDENTIAL | DO NOT DISTRIBUTE - ©2025, PING IDENTITY CORP., ALL RIGHTS RESERVED</a:t>
            </a:r>
            <a:endParaRPr b="0" i="0" sz="1800" u="none" cap="none" strike="noStrike">
              <a:solidFill>
                <a:srgbClr val="505D68"/>
              </a:solidFill>
              <a:latin typeface="Montserrat"/>
              <a:ea typeface="Montserrat"/>
              <a:cs typeface="Montserrat"/>
              <a:sym typeface="Montserrat"/>
            </a:endParaRPr>
          </a:p>
        </p:txBody>
      </p:sp>
      <p:sp>
        <p:nvSpPr>
          <p:cNvPr id="371" name="Google Shape;371;p47"/>
          <p:cNvSpPr txBox="1"/>
          <p:nvPr>
            <p:ph type="title"/>
          </p:nvPr>
        </p:nvSpPr>
        <p:spPr>
          <a:xfrm>
            <a:off x="1036345" y="1006025"/>
            <a:ext cx="201642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0000"/>
              <a:buFont typeface="Montserrat"/>
              <a:buNone/>
              <a:defRPr sz="100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10000"/>
              <a:buFont typeface="Montserrat"/>
              <a:buNone/>
              <a:defRPr sz="10000">
                <a:solidFill>
                  <a:schemeClr val="dk1"/>
                </a:solidFill>
                <a:latin typeface="Montserrat"/>
                <a:ea typeface="Montserrat"/>
                <a:cs typeface="Montserrat"/>
                <a:sym typeface="Montserrat"/>
              </a:defRPr>
            </a:lvl2pPr>
            <a:lvl3pPr lvl="2" algn="l">
              <a:lnSpc>
                <a:spcPct val="100000"/>
              </a:lnSpc>
              <a:spcBef>
                <a:spcPts val="0"/>
              </a:spcBef>
              <a:spcAft>
                <a:spcPts val="0"/>
              </a:spcAft>
              <a:buClr>
                <a:schemeClr val="dk1"/>
              </a:buClr>
              <a:buSzPts val="10000"/>
              <a:buFont typeface="Montserrat"/>
              <a:buNone/>
              <a:defRPr sz="10000">
                <a:solidFill>
                  <a:schemeClr val="dk1"/>
                </a:solidFill>
                <a:latin typeface="Montserrat"/>
                <a:ea typeface="Montserrat"/>
                <a:cs typeface="Montserrat"/>
                <a:sym typeface="Montserrat"/>
              </a:defRPr>
            </a:lvl3pPr>
            <a:lvl4pPr lvl="3" algn="l">
              <a:lnSpc>
                <a:spcPct val="100000"/>
              </a:lnSpc>
              <a:spcBef>
                <a:spcPts val="0"/>
              </a:spcBef>
              <a:spcAft>
                <a:spcPts val="0"/>
              </a:spcAft>
              <a:buClr>
                <a:schemeClr val="dk1"/>
              </a:buClr>
              <a:buSzPts val="10000"/>
              <a:buFont typeface="Montserrat"/>
              <a:buNone/>
              <a:defRPr sz="10000">
                <a:solidFill>
                  <a:schemeClr val="dk1"/>
                </a:solidFill>
                <a:latin typeface="Montserrat"/>
                <a:ea typeface="Montserrat"/>
                <a:cs typeface="Montserrat"/>
                <a:sym typeface="Montserrat"/>
              </a:defRPr>
            </a:lvl4pPr>
            <a:lvl5pPr lvl="4" algn="l">
              <a:lnSpc>
                <a:spcPct val="100000"/>
              </a:lnSpc>
              <a:spcBef>
                <a:spcPts val="0"/>
              </a:spcBef>
              <a:spcAft>
                <a:spcPts val="0"/>
              </a:spcAft>
              <a:buClr>
                <a:schemeClr val="dk1"/>
              </a:buClr>
              <a:buSzPts val="10000"/>
              <a:buFont typeface="Montserrat"/>
              <a:buNone/>
              <a:defRPr sz="10000">
                <a:solidFill>
                  <a:schemeClr val="dk1"/>
                </a:solidFill>
                <a:latin typeface="Montserrat"/>
                <a:ea typeface="Montserrat"/>
                <a:cs typeface="Montserrat"/>
                <a:sym typeface="Montserrat"/>
              </a:defRPr>
            </a:lvl5pPr>
            <a:lvl6pPr lvl="5" algn="l">
              <a:lnSpc>
                <a:spcPct val="100000"/>
              </a:lnSpc>
              <a:spcBef>
                <a:spcPts val="0"/>
              </a:spcBef>
              <a:spcAft>
                <a:spcPts val="0"/>
              </a:spcAft>
              <a:buClr>
                <a:schemeClr val="dk1"/>
              </a:buClr>
              <a:buSzPts val="10000"/>
              <a:buFont typeface="Montserrat"/>
              <a:buNone/>
              <a:defRPr sz="10000">
                <a:solidFill>
                  <a:schemeClr val="dk1"/>
                </a:solidFill>
                <a:latin typeface="Montserrat"/>
                <a:ea typeface="Montserrat"/>
                <a:cs typeface="Montserrat"/>
                <a:sym typeface="Montserrat"/>
              </a:defRPr>
            </a:lvl6pPr>
            <a:lvl7pPr lvl="6" algn="l">
              <a:lnSpc>
                <a:spcPct val="100000"/>
              </a:lnSpc>
              <a:spcBef>
                <a:spcPts val="0"/>
              </a:spcBef>
              <a:spcAft>
                <a:spcPts val="0"/>
              </a:spcAft>
              <a:buClr>
                <a:schemeClr val="dk1"/>
              </a:buClr>
              <a:buSzPts val="10000"/>
              <a:buFont typeface="Montserrat"/>
              <a:buNone/>
              <a:defRPr sz="10000">
                <a:solidFill>
                  <a:schemeClr val="dk1"/>
                </a:solidFill>
                <a:latin typeface="Montserrat"/>
                <a:ea typeface="Montserrat"/>
                <a:cs typeface="Montserrat"/>
                <a:sym typeface="Montserrat"/>
              </a:defRPr>
            </a:lvl7pPr>
            <a:lvl8pPr lvl="7" algn="l">
              <a:lnSpc>
                <a:spcPct val="100000"/>
              </a:lnSpc>
              <a:spcBef>
                <a:spcPts val="0"/>
              </a:spcBef>
              <a:spcAft>
                <a:spcPts val="0"/>
              </a:spcAft>
              <a:buClr>
                <a:schemeClr val="dk1"/>
              </a:buClr>
              <a:buSzPts val="10000"/>
              <a:buFont typeface="Montserrat"/>
              <a:buNone/>
              <a:defRPr sz="10000">
                <a:solidFill>
                  <a:schemeClr val="dk1"/>
                </a:solidFill>
                <a:latin typeface="Montserrat"/>
                <a:ea typeface="Montserrat"/>
                <a:cs typeface="Montserrat"/>
                <a:sym typeface="Montserrat"/>
              </a:defRPr>
            </a:lvl8pPr>
            <a:lvl9pPr lvl="8" algn="l">
              <a:lnSpc>
                <a:spcPct val="100000"/>
              </a:lnSpc>
              <a:spcBef>
                <a:spcPts val="0"/>
              </a:spcBef>
              <a:spcAft>
                <a:spcPts val="0"/>
              </a:spcAft>
              <a:buClr>
                <a:schemeClr val="dk1"/>
              </a:buClr>
              <a:buSzPts val="10000"/>
              <a:buFont typeface="Montserrat"/>
              <a:buNone/>
              <a:defRPr sz="10000">
                <a:solidFill>
                  <a:schemeClr val="dk1"/>
                </a:solidFill>
                <a:latin typeface="Montserrat"/>
                <a:ea typeface="Montserrat"/>
                <a:cs typeface="Montserrat"/>
                <a:sym typeface="Montserrat"/>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Bar" type="titleOnly">
  <p:cSld name="TITLE_ONLY">
    <p:bg>
      <p:bgPr>
        <a:blipFill>
          <a:blip r:embed="rId2">
            <a:alphaModFix/>
          </a:blip>
          <a:stretch>
            <a:fillRect/>
          </a:stretch>
        </a:blipFill>
      </p:bgPr>
    </p:bg>
    <p:spTree>
      <p:nvGrpSpPr>
        <p:cNvPr id="372" name="Shape 372"/>
        <p:cNvGrpSpPr/>
        <p:nvPr/>
      </p:nvGrpSpPr>
      <p:grpSpPr>
        <a:xfrm>
          <a:off x="0" y="0"/>
          <a:ext cx="0" cy="0"/>
          <a:chOff x="0" y="0"/>
          <a:chExt cx="0" cy="0"/>
        </a:xfrm>
      </p:grpSpPr>
      <p:sp>
        <p:nvSpPr>
          <p:cNvPr id="373" name="Google Shape;373;p48"/>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rmAutofit/>
          </a:bodyPr>
          <a:lstStyle>
            <a:lvl1pPr indent="0" lvl="0"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374" name="Google Shape;374;p48" title="YOUniverse2025- logo - black.png"/>
          <p:cNvPicPr preferRelativeResize="0"/>
          <p:nvPr/>
        </p:nvPicPr>
        <p:blipFill rotWithShape="1">
          <a:blip r:embed="rId3">
            <a:alphaModFix amt="19000"/>
          </a:blip>
          <a:srcRect b="0" l="0" r="0" t="0"/>
          <a:stretch/>
        </p:blipFill>
        <p:spPr>
          <a:xfrm>
            <a:off x="20752929" y="11767933"/>
            <a:ext cx="3083797" cy="14483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Right" type="secHead">
  <p:cSld name="SECTION_HEADER">
    <p:bg>
      <p:bgPr>
        <a:blipFill>
          <a:blip r:embed="rId2">
            <a:alphaModFix/>
          </a:blip>
          <a:stretch>
            <a:fillRect/>
          </a:stretch>
        </a:blipFill>
      </p:bgPr>
    </p:bg>
    <p:spTree>
      <p:nvGrpSpPr>
        <p:cNvPr id="375" name="Shape 375"/>
        <p:cNvGrpSpPr/>
        <p:nvPr/>
      </p:nvGrpSpPr>
      <p:grpSpPr>
        <a:xfrm>
          <a:off x="0" y="0"/>
          <a:ext cx="0" cy="0"/>
          <a:chOff x="0" y="0"/>
          <a:chExt cx="0" cy="0"/>
        </a:xfrm>
      </p:grpSpPr>
      <p:sp>
        <p:nvSpPr>
          <p:cNvPr id="376" name="Google Shape;376;p49"/>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rmAutofit/>
          </a:bodyPr>
          <a:lstStyle>
            <a:lvl1pPr indent="0" lvl="0"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Navy 1">
  <p:cSld name="BIG_NUMBER">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0"/>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rmAutofit/>
          </a:bodyPr>
          <a:lstStyle>
            <a:lvl1pPr indent="0" lvl="0"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2100"/>
              <a:buFont typeface="Arial"/>
              <a:buNone/>
              <a:defRPr b="0" i="0" sz="2100" u="none" cap="none" strike="noStrike">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379" name="Google Shape;379;p50" title="YOUniverse2025- logo - white.png"/>
          <p:cNvPicPr preferRelativeResize="0"/>
          <p:nvPr/>
        </p:nvPicPr>
        <p:blipFill rotWithShape="1">
          <a:blip r:embed="rId3">
            <a:alphaModFix amt="50000"/>
          </a:blip>
          <a:srcRect b="0" l="0" r="0" t="0"/>
          <a:stretch/>
        </p:blipFill>
        <p:spPr>
          <a:xfrm>
            <a:off x="20624133" y="11716513"/>
            <a:ext cx="3083797" cy="144842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e and Graphic">
  <p:cSld name="TITLE_1_1">
    <p:spTree>
      <p:nvGrpSpPr>
        <p:cNvPr id="31" name="Shape 31"/>
        <p:cNvGrpSpPr/>
        <p:nvPr/>
      </p:nvGrpSpPr>
      <p:grpSpPr>
        <a:xfrm>
          <a:off x="0" y="0"/>
          <a:ext cx="0" cy="0"/>
          <a:chOff x="0" y="0"/>
          <a:chExt cx="0" cy="0"/>
        </a:xfrm>
      </p:grpSpPr>
      <p:pic>
        <p:nvPicPr>
          <p:cNvPr id="32" name="Google Shape;32;p25"/>
          <p:cNvPicPr preferRelativeResize="0"/>
          <p:nvPr/>
        </p:nvPicPr>
        <p:blipFill rotWithShape="1">
          <a:blip r:embed="rId2">
            <a:alphaModFix/>
          </a:blip>
          <a:srcRect b="0" l="0" r="0" t="0"/>
          <a:stretch/>
        </p:blipFill>
        <p:spPr>
          <a:xfrm>
            <a:off x="22646275" y="663625"/>
            <a:ext cx="1109900" cy="1109875"/>
          </a:xfrm>
          <a:prstGeom prst="rect">
            <a:avLst/>
          </a:prstGeom>
          <a:noFill/>
          <a:ln>
            <a:noFill/>
          </a:ln>
        </p:spPr>
      </p:pic>
      <p:sp>
        <p:nvSpPr>
          <p:cNvPr id="33" name="Google Shape;33;p25"/>
          <p:cNvSpPr txBox="1"/>
          <p:nvPr>
            <p:ph type="title"/>
          </p:nvPr>
        </p:nvSpPr>
        <p:spPr>
          <a:xfrm>
            <a:off x="1039108" y="4582350"/>
            <a:ext cx="9536400" cy="455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9000"/>
              <a:buFont typeface="Montserrat"/>
              <a:buNone/>
              <a:defRPr b="0" i="0" sz="90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9000"/>
              <a:buNone/>
              <a:defRPr sz="9000">
                <a:solidFill>
                  <a:schemeClr val="dk1"/>
                </a:solidFill>
              </a:defRPr>
            </a:lvl2pPr>
            <a:lvl3pPr lvl="2" algn="l">
              <a:lnSpc>
                <a:spcPct val="100000"/>
              </a:lnSpc>
              <a:spcBef>
                <a:spcPts val="0"/>
              </a:spcBef>
              <a:spcAft>
                <a:spcPts val="0"/>
              </a:spcAft>
              <a:buClr>
                <a:schemeClr val="dk1"/>
              </a:buClr>
              <a:buSzPts val="9000"/>
              <a:buNone/>
              <a:defRPr sz="9000">
                <a:solidFill>
                  <a:schemeClr val="dk1"/>
                </a:solidFill>
              </a:defRPr>
            </a:lvl3pPr>
            <a:lvl4pPr lvl="3" algn="l">
              <a:lnSpc>
                <a:spcPct val="100000"/>
              </a:lnSpc>
              <a:spcBef>
                <a:spcPts val="0"/>
              </a:spcBef>
              <a:spcAft>
                <a:spcPts val="0"/>
              </a:spcAft>
              <a:buClr>
                <a:schemeClr val="dk1"/>
              </a:buClr>
              <a:buSzPts val="9000"/>
              <a:buNone/>
              <a:defRPr sz="9000">
                <a:solidFill>
                  <a:schemeClr val="dk1"/>
                </a:solidFill>
              </a:defRPr>
            </a:lvl4pPr>
            <a:lvl5pPr lvl="4" algn="l">
              <a:lnSpc>
                <a:spcPct val="100000"/>
              </a:lnSpc>
              <a:spcBef>
                <a:spcPts val="0"/>
              </a:spcBef>
              <a:spcAft>
                <a:spcPts val="0"/>
              </a:spcAft>
              <a:buClr>
                <a:schemeClr val="dk1"/>
              </a:buClr>
              <a:buSzPts val="9000"/>
              <a:buNone/>
              <a:defRPr sz="9000">
                <a:solidFill>
                  <a:schemeClr val="dk1"/>
                </a:solidFill>
              </a:defRPr>
            </a:lvl5pPr>
            <a:lvl6pPr lvl="5" algn="l">
              <a:lnSpc>
                <a:spcPct val="100000"/>
              </a:lnSpc>
              <a:spcBef>
                <a:spcPts val="0"/>
              </a:spcBef>
              <a:spcAft>
                <a:spcPts val="0"/>
              </a:spcAft>
              <a:buClr>
                <a:schemeClr val="dk1"/>
              </a:buClr>
              <a:buSzPts val="9000"/>
              <a:buNone/>
              <a:defRPr sz="9000">
                <a:solidFill>
                  <a:schemeClr val="dk1"/>
                </a:solidFill>
              </a:defRPr>
            </a:lvl6pPr>
            <a:lvl7pPr lvl="6" algn="l">
              <a:lnSpc>
                <a:spcPct val="100000"/>
              </a:lnSpc>
              <a:spcBef>
                <a:spcPts val="0"/>
              </a:spcBef>
              <a:spcAft>
                <a:spcPts val="0"/>
              </a:spcAft>
              <a:buClr>
                <a:schemeClr val="dk1"/>
              </a:buClr>
              <a:buSzPts val="9000"/>
              <a:buNone/>
              <a:defRPr sz="9000">
                <a:solidFill>
                  <a:schemeClr val="dk1"/>
                </a:solidFill>
              </a:defRPr>
            </a:lvl7pPr>
            <a:lvl8pPr lvl="7" algn="l">
              <a:lnSpc>
                <a:spcPct val="100000"/>
              </a:lnSpc>
              <a:spcBef>
                <a:spcPts val="0"/>
              </a:spcBef>
              <a:spcAft>
                <a:spcPts val="0"/>
              </a:spcAft>
              <a:buClr>
                <a:schemeClr val="dk1"/>
              </a:buClr>
              <a:buSzPts val="9000"/>
              <a:buNone/>
              <a:defRPr sz="9000">
                <a:solidFill>
                  <a:schemeClr val="dk1"/>
                </a:solidFill>
              </a:defRPr>
            </a:lvl8pPr>
            <a:lvl9pPr lvl="8" algn="l">
              <a:lnSpc>
                <a:spcPct val="100000"/>
              </a:lnSpc>
              <a:spcBef>
                <a:spcPts val="0"/>
              </a:spcBef>
              <a:spcAft>
                <a:spcPts val="0"/>
              </a:spcAft>
              <a:buClr>
                <a:schemeClr val="dk1"/>
              </a:buClr>
              <a:buSzPts val="9000"/>
              <a:buNone/>
              <a:defRPr sz="9000">
                <a:solidFill>
                  <a:schemeClr val="dk1"/>
                </a:solidFill>
              </a:defRPr>
            </a:lvl9pPr>
          </a:lstStyle>
          <a:p/>
        </p:txBody>
      </p:sp>
      <p:sp>
        <p:nvSpPr>
          <p:cNvPr id="34" name="Google Shape;34;p25"/>
          <p:cNvSpPr txBox="1"/>
          <p:nvPr/>
        </p:nvSpPr>
        <p:spPr>
          <a:xfrm>
            <a:off x="23165701" y="13119333"/>
            <a:ext cx="770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Red" type="blank">
  <p:cSld name="BLANK">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1"/>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rmAutofit/>
          </a:bodyPr>
          <a:lstStyle>
            <a:lvl1pPr indent="0" lvl="0" marL="0" marR="0" rtl="0" algn="r">
              <a:lnSpc>
                <a:spcPct val="100000"/>
              </a:lnSpc>
              <a:spcBef>
                <a:spcPts val="0"/>
              </a:spcBef>
              <a:spcAft>
                <a:spcPts val="0"/>
              </a:spcAft>
              <a:buClr>
                <a:srgbClr val="000000"/>
              </a:buClr>
              <a:buSzPts val="2100"/>
              <a:buFont typeface="Arial"/>
              <a:buNone/>
              <a:defRPr b="0" i="0" sz="2100" u="none" cap="none" strike="noStrike">
                <a:solidFill>
                  <a:schemeClr val="lt1"/>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2100"/>
              <a:buFont typeface="Arial"/>
              <a:buNone/>
              <a:defRPr b="0" i="0" sz="2100" u="none" cap="none" strike="noStrike">
                <a:solidFill>
                  <a:schemeClr val="lt1"/>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2100"/>
              <a:buFont typeface="Arial"/>
              <a:buNone/>
              <a:defRPr b="0" i="0" sz="2100" u="none" cap="none" strike="noStrike">
                <a:solidFill>
                  <a:schemeClr val="lt1"/>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2100"/>
              <a:buFont typeface="Arial"/>
              <a:buNone/>
              <a:defRPr b="0" i="0" sz="2100" u="none" cap="none" strike="noStrike">
                <a:solidFill>
                  <a:schemeClr val="lt1"/>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2100"/>
              <a:buFont typeface="Arial"/>
              <a:buNone/>
              <a:defRPr b="0" i="0" sz="2100" u="none" cap="none" strike="noStrike">
                <a:solidFill>
                  <a:schemeClr val="lt1"/>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2100"/>
              <a:buFont typeface="Arial"/>
              <a:buNone/>
              <a:defRPr b="0" i="0" sz="2100" u="none" cap="none" strike="noStrike">
                <a:solidFill>
                  <a:schemeClr val="lt1"/>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2100"/>
              <a:buFont typeface="Arial"/>
              <a:buNone/>
              <a:defRPr b="0" i="0" sz="2100" u="none" cap="none" strike="noStrike">
                <a:solidFill>
                  <a:schemeClr val="lt1"/>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2100"/>
              <a:buFont typeface="Arial"/>
              <a:buNone/>
              <a:defRPr b="0" i="0" sz="2100" u="none" cap="none" strike="noStrike">
                <a:solidFill>
                  <a:schemeClr val="lt1"/>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2100"/>
              <a:buFont typeface="Arial"/>
              <a:buNone/>
              <a:defRPr b="0" i="0" sz="21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382" name="Google Shape;382;p51" title="YOUniverse2025- logo - white.png"/>
          <p:cNvPicPr preferRelativeResize="0"/>
          <p:nvPr/>
        </p:nvPicPr>
        <p:blipFill rotWithShape="1">
          <a:blip r:embed="rId3">
            <a:alphaModFix amt="70000"/>
          </a:blip>
          <a:srcRect b="0" l="0" r="0" t="0"/>
          <a:stretch/>
        </p:blipFill>
        <p:spPr>
          <a:xfrm>
            <a:off x="20624133" y="11716513"/>
            <a:ext cx="3083797" cy="1448421"/>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Navy">
  <p:cSld name="Body Background - Navy">
    <p:spTree>
      <p:nvGrpSpPr>
        <p:cNvPr id="387" name="Shape 387"/>
        <p:cNvGrpSpPr/>
        <p:nvPr/>
      </p:nvGrpSpPr>
      <p:grpSpPr>
        <a:xfrm>
          <a:off x="0" y="0"/>
          <a:ext cx="0" cy="0"/>
          <a:chOff x="0" y="0"/>
          <a:chExt cx="0" cy="0"/>
        </a:xfrm>
      </p:grpSpPr>
      <p:pic>
        <p:nvPicPr>
          <p:cNvPr id="388" name="Google Shape;388;g3acc8790e81_0_290"/>
          <p:cNvPicPr preferRelativeResize="0"/>
          <p:nvPr/>
        </p:nvPicPr>
        <p:blipFill rotWithShape="1">
          <a:blip r:embed="rId2">
            <a:alphaModFix/>
          </a:blip>
          <a:srcRect b="0" l="0" r="0" t="0"/>
          <a:stretch/>
        </p:blipFill>
        <p:spPr>
          <a:xfrm>
            <a:off x="22470214" y="964318"/>
            <a:ext cx="1159209" cy="1159656"/>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e and Graphic">
  <p:cSld name="TITLE_1_1">
    <p:spTree>
      <p:nvGrpSpPr>
        <p:cNvPr id="389" name="Shape 389"/>
        <p:cNvGrpSpPr/>
        <p:nvPr/>
      </p:nvGrpSpPr>
      <p:grpSpPr>
        <a:xfrm>
          <a:off x="0" y="0"/>
          <a:ext cx="0" cy="0"/>
          <a:chOff x="0" y="0"/>
          <a:chExt cx="0" cy="0"/>
        </a:xfrm>
      </p:grpSpPr>
      <p:pic>
        <p:nvPicPr>
          <p:cNvPr id="390" name="Google Shape;390;g3acc8790e81_0_292"/>
          <p:cNvPicPr preferRelativeResize="0"/>
          <p:nvPr/>
        </p:nvPicPr>
        <p:blipFill rotWithShape="1">
          <a:blip r:embed="rId2">
            <a:alphaModFix/>
          </a:blip>
          <a:srcRect b="0" l="0" r="0" t="0"/>
          <a:stretch/>
        </p:blipFill>
        <p:spPr>
          <a:xfrm>
            <a:off x="22646275" y="663625"/>
            <a:ext cx="1109611" cy="1109586"/>
          </a:xfrm>
          <a:prstGeom prst="rect">
            <a:avLst/>
          </a:prstGeom>
          <a:noFill/>
          <a:ln>
            <a:noFill/>
          </a:ln>
        </p:spPr>
      </p:pic>
      <p:sp>
        <p:nvSpPr>
          <p:cNvPr id="391" name="Google Shape;391;g3acc8790e81_0_292"/>
          <p:cNvSpPr txBox="1"/>
          <p:nvPr>
            <p:ph type="title"/>
          </p:nvPr>
        </p:nvSpPr>
        <p:spPr>
          <a:xfrm>
            <a:off x="1039108" y="4582350"/>
            <a:ext cx="9536400" cy="455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9100"/>
              <a:buFont typeface="Montserrat"/>
              <a:buNone/>
              <a:defRPr b="0" i="0" sz="91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9100"/>
              <a:buNone/>
              <a:defRPr sz="9100">
                <a:solidFill>
                  <a:schemeClr val="dk1"/>
                </a:solidFill>
              </a:defRPr>
            </a:lvl2pPr>
            <a:lvl3pPr lvl="2" algn="l">
              <a:lnSpc>
                <a:spcPct val="100000"/>
              </a:lnSpc>
              <a:spcBef>
                <a:spcPts val="0"/>
              </a:spcBef>
              <a:spcAft>
                <a:spcPts val="0"/>
              </a:spcAft>
              <a:buClr>
                <a:schemeClr val="dk1"/>
              </a:buClr>
              <a:buSzPts val="9100"/>
              <a:buNone/>
              <a:defRPr sz="9100">
                <a:solidFill>
                  <a:schemeClr val="dk1"/>
                </a:solidFill>
              </a:defRPr>
            </a:lvl3pPr>
            <a:lvl4pPr lvl="3" algn="l">
              <a:lnSpc>
                <a:spcPct val="100000"/>
              </a:lnSpc>
              <a:spcBef>
                <a:spcPts val="0"/>
              </a:spcBef>
              <a:spcAft>
                <a:spcPts val="0"/>
              </a:spcAft>
              <a:buClr>
                <a:schemeClr val="dk1"/>
              </a:buClr>
              <a:buSzPts val="9100"/>
              <a:buNone/>
              <a:defRPr sz="9100">
                <a:solidFill>
                  <a:schemeClr val="dk1"/>
                </a:solidFill>
              </a:defRPr>
            </a:lvl4pPr>
            <a:lvl5pPr lvl="4" algn="l">
              <a:lnSpc>
                <a:spcPct val="100000"/>
              </a:lnSpc>
              <a:spcBef>
                <a:spcPts val="0"/>
              </a:spcBef>
              <a:spcAft>
                <a:spcPts val="0"/>
              </a:spcAft>
              <a:buClr>
                <a:schemeClr val="dk1"/>
              </a:buClr>
              <a:buSzPts val="9100"/>
              <a:buNone/>
              <a:defRPr sz="9100">
                <a:solidFill>
                  <a:schemeClr val="dk1"/>
                </a:solidFill>
              </a:defRPr>
            </a:lvl5pPr>
            <a:lvl6pPr lvl="5" algn="l">
              <a:lnSpc>
                <a:spcPct val="100000"/>
              </a:lnSpc>
              <a:spcBef>
                <a:spcPts val="0"/>
              </a:spcBef>
              <a:spcAft>
                <a:spcPts val="0"/>
              </a:spcAft>
              <a:buClr>
                <a:schemeClr val="dk1"/>
              </a:buClr>
              <a:buSzPts val="9100"/>
              <a:buNone/>
              <a:defRPr sz="9100">
                <a:solidFill>
                  <a:schemeClr val="dk1"/>
                </a:solidFill>
              </a:defRPr>
            </a:lvl6pPr>
            <a:lvl7pPr lvl="6" algn="l">
              <a:lnSpc>
                <a:spcPct val="100000"/>
              </a:lnSpc>
              <a:spcBef>
                <a:spcPts val="0"/>
              </a:spcBef>
              <a:spcAft>
                <a:spcPts val="0"/>
              </a:spcAft>
              <a:buClr>
                <a:schemeClr val="dk1"/>
              </a:buClr>
              <a:buSzPts val="9100"/>
              <a:buNone/>
              <a:defRPr sz="9100">
                <a:solidFill>
                  <a:schemeClr val="dk1"/>
                </a:solidFill>
              </a:defRPr>
            </a:lvl7pPr>
            <a:lvl8pPr lvl="7" algn="l">
              <a:lnSpc>
                <a:spcPct val="100000"/>
              </a:lnSpc>
              <a:spcBef>
                <a:spcPts val="0"/>
              </a:spcBef>
              <a:spcAft>
                <a:spcPts val="0"/>
              </a:spcAft>
              <a:buClr>
                <a:schemeClr val="dk1"/>
              </a:buClr>
              <a:buSzPts val="9100"/>
              <a:buNone/>
              <a:defRPr sz="9100">
                <a:solidFill>
                  <a:schemeClr val="dk1"/>
                </a:solidFill>
              </a:defRPr>
            </a:lvl8pPr>
            <a:lvl9pPr lvl="8" algn="l">
              <a:lnSpc>
                <a:spcPct val="100000"/>
              </a:lnSpc>
              <a:spcBef>
                <a:spcPts val="0"/>
              </a:spcBef>
              <a:spcAft>
                <a:spcPts val="0"/>
              </a:spcAft>
              <a:buClr>
                <a:schemeClr val="dk1"/>
              </a:buClr>
              <a:buSzPts val="9100"/>
              <a:buNone/>
              <a:defRPr sz="9100">
                <a:solidFill>
                  <a:schemeClr val="dk1"/>
                </a:solidFill>
              </a:defRPr>
            </a:lvl9pPr>
          </a:lstStyle>
          <a:p/>
        </p:txBody>
      </p:sp>
      <p:sp>
        <p:nvSpPr>
          <p:cNvPr id="392" name="Google Shape;392;g3acc8790e81_0_292"/>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ks Graphic">
  <p:cSld name="CAPTION_ONLY_1_1_2_1">
    <p:spTree>
      <p:nvGrpSpPr>
        <p:cNvPr id="393" name="Shape 393"/>
        <p:cNvGrpSpPr/>
        <p:nvPr/>
      </p:nvGrpSpPr>
      <p:grpSpPr>
        <a:xfrm>
          <a:off x="0" y="0"/>
          <a:ext cx="0" cy="0"/>
          <a:chOff x="0" y="0"/>
          <a:chExt cx="0" cy="0"/>
        </a:xfrm>
      </p:grpSpPr>
      <p:pic>
        <p:nvPicPr>
          <p:cNvPr id="394" name="Google Shape;394;g3acc8790e81_0_296" title="Line Graphics-01.png"/>
          <p:cNvPicPr preferRelativeResize="0"/>
          <p:nvPr/>
        </p:nvPicPr>
        <p:blipFill rotWithShape="1">
          <a:blip r:embed="rId2">
            <a:alphaModFix/>
          </a:blip>
          <a:srcRect b="0" l="0" r="0" t="0"/>
          <a:stretch/>
        </p:blipFill>
        <p:spPr>
          <a:xfrm>
            <a:off x="0" y="0"/>
            <a:ext cx="24380800" cy="13714200"/>
          </a:xfrm>
          <a:prstGeom prst="rect">
            <a:avLst/>
          </a:prstGeom>
          <a:noFill/>
          <a:ln>
            <a:noFill/>
          </a:ln>
        </p:spPr>
      </p:pic>
      <p:sp>
        <p:nvSpPr>
          <p:cNvPr id="395" name="Google Shape;395;g3acc8790e81_0_296"/>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396" name="Google Shape;396;g3acc8790e81_0_296"/>
          <p:cNvPicPr preferRelativeResize="0"/>
          <p:nvPr/>
        </p:nvPicPr>
        <p:blipFill rotWithShape="1">
          <a:blip r:embed="rId3">
            <a:alphaModFix/>
          </a:blip>
          <a:srcRect b="0" l="0" r="0" t="0"/>
          <a:stretch/>
        </p:blipFill>
        <p:spPr>
          <a:xfrm>
            <a:off x="22646275" y="663625"/>
            <a:ext cx="1109611" cy="110958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ar Lines Graphic">
  <p:cSld name="CAPTION_ONLY_1_1_2_2">
    <p:spTree>
      <p:nvGrpSpPr>
        <p:cNvPr id="397" name="Shape 397"/>
        <p:cNvGrpSpPr/>
        <p:nvPr/>
      </p:nvGrpSpPr>
      <p:grpSpPr>
        <a:xfrm>
          <a:off x="0" y="0"/>
          <a:ext cx="0" cy="0"/>
          <a:chOff x="0" y="0"/>
          <a:chExt cx="0" cy="0"/>
        </a:xfrm>
      </p:grpSpPr>
      <p:sp>
        <p:nvSpPr>
          <p:cNvPr id="398" name="Google Shape;398;g3acc8790e81_0_300"/>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399" name="Google Shape;399;g3acc8790e81_0_300"/>
          <p:cNvPicPr preferRelativeResize="0"/>
          <p:nvPr/>
        </p:nvPicPr>
        <p:blipFill rotWithShape="1">
          <a:blip r:embed="rId2">
            <a:alphaModFix/>
          </a:blip>
          <a:srcRect b="0" l="0" r="0" t="0"/>
          <a:stretch/>
        </p:blipFill>
        <p:spPr>
          <a:xfrm>
            <a:off x="22646275" y="663625"/>
            <a:ext cx="1109611" cy="110958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mond Layout - Light Grey">
  <p:cSld name="CAPTION_ONLY_1_2_1">
    <p:spTree>
      <p:nvGrpSpPr>
        <p:cNvPr id="400" name="Shape 400"/>
        <p:cNvGrpSpPr/>
        <p:nvPr/>
      </p:nvGrpSpPr>
      <p:grpSpPr>
        <a:xfrm>
          <a:off x="0" y="0"/>
          <a:ext cx="0" cy="0"/>
          <a:chOff x="0" y="0"/>
          <a:chExt cx="0" cy="0"/>
        </a:xfrm>
      </p:grpSpPr>
      <p:sp>
        <p:nvSpPr>
          <p:cNvPr id="401" name="Google Shape;401;g3acc8790e81_0_303"/>
          <p:cNvSpPr txBox="1"/>
          <p:nvPr/>
        </p:nvSpPr>
        <p:spPr>
          <a:xfrm>
            <a:off x="23165701" y="13119333"/>
            <a:ext cx="7698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
        <p:nvSpPr>
          <p:cNvPr id="402" name="Google Shape;402;g3acc8790e81_0_303"/>
          <p:cNvSpPr txBox="1"/>
          <p:nvPr>
            <p:ph type="title"/>
          </p:nvPr>
        </p:nvSpPr>
        <p:spPr>
          <a:xfrm>
            <a:off x="9119150" y="1224823"/>
            <a:ext cx="13142400" cy="1090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9100"/>
              <a:buNone/>
              <a:defRPr b="0" i="0">
                <a:latin typeface="Montserrat"/>
                <a:ea typeface="Montserrat"/>
                <a:cs typeface="Montserrat"/>
                <a:sym typeface="Montserrat"/>
              </a:defRPr>
            </a:lvl1pPr>
            <a:lvl2pPr lvl="1" algn="l">
              <a:lnSpc>
                <a:spcPct val="100000"/>
              </a:lnSpc>
              <a:spcBef>
                <a:spcPts val="0"/>
              </a:spcBef>
              <a:spcAft>
                <a:spcPts val="0"/>
              </a:spcAft>
              <a:buSzPts val="9900"/>
              <a:buNone/>
              <a:defRPr/>
            </a:lvl2pPr>
            <a:lvl3pPr lvl="2" algn="l">
              <a:lnSpc>
                <a:spcPct val="100000"/>
              </a:lnSpc>
              <a:spcBef>
                <a:spcPts val="0"/>
              </a:spcBef>
              <a:spcAft>
                <a:spcPts val="0"/>
              </a:spcAft>
              <a:buSzPts val="9900"/>
              <a:buNone/>
              <a:defRPr/>
            </a:lvl3pPr>
            <a:lvl4pPr lvl="3" algn="l">
              <a:lnSpc>
                <a:spcPct val="100000"/>
              </a:lnSpc>
              <a:spcBef>
                <a:spcPts val="0"/>
              </a:spcBef>
              <a:spcAft>
                <a:spcPts val="0"/>
              </a:spcAft>
              <a:buSzPts val="9900"/>
              <a:buNone/>
              <a:defRPr/>
            </a:lvl4pPr>
            <a:lvl5pPr lvl="4" algn="l">
              <a:lnSpc>
                <a:spcPct val="100000"/>
              </a:lnSpc>
              <a:spcBef>
                <a:spcPts val="0"/>
              </a:spcBef>
              <a:spcAft>
                <a:spcPts val="0"/>
              </a:spcAft>
              <a:buSzPts val="9900"/>
              <a:buNone/>
              <a:defRPr/>
            </a:lvl5pPr>
            <a:lvl6pPr lvl="5" algn="l">
              <a:lnSpc>
                <a:spcPct val="100000"/>
              </a:lnSpc>
              <a:spcBef>
                <a:spcPts val="0"/>
              </a:spcBef>
              <a:spcAft>
                <a:spcPts val="0"/>
              </a:spcAft>
              <a:buSzPts val="9900"/>
              <a:buNone/>
              <a:defRPr/>
            </a:lvl6pPr>
            <a:lvl7pPr lvl="6" algn="l">
              <a:lnSpc>
                <a:spcPct val="100000"/>
              </a:lnSpc>
              <a:spcBef>
                <a:spcPts val="0"/>
              </a:spcBef>
              <a:spcAft>
                <a:spcPts val="0"/>
              </a:spcAft>
              <a:buSzPts val="9900"/>
              <a:buNone/>
              <a:defRPr/>
            </a:lvl7pPr>
            <a:lvl8pPr lvl="7" algn="l">
              <a:lnSpc>
                <a:spcPct val="100000"/>
              </a:lnSpc>
              <a:spcBef>
                <a:spcPts val="0"/>
              </a:spcBef>
              <a:spcAft>
                <a:spcPts val="0"/>
              </a:spcAft>
              <a:buSzPts val="9900"/>
              <a:buNone/>
              <a:defRPr/>
            </a:lvl8pPr>
            <a:lvl9pPr lvl="8" algn="l">
              <a:lnSpc>
                <a:spcPct val="100000"/>
              </a:lnSpc>
              <a:spcBef>
                <a:spcPts val="0"/>
              </a:spcBef>
              <a:spcAft>
                <a:spcPts val="0"/>
              </a:spcAft>
              <a:buSzPts val="9900"/>
              <a:buNone/>
              <a:defRPr/>
            </a:lvl9pPr>
          </a:lstStyle>
          <a:p/>
        </p:txBody>
      </p:sp>
      <p:pic>
        <p:nvPicPr>
          <p:cNvPr id="403" name="Google Shape;403;g3acc8790e81_0_303"/>
          <p:cNvPicPr preferRelativeResize="0"/>
          <p:nvPr/>
        </p:nvPicPr>
        <p:blipFill rotWithShape="1">
          <a:blip r:embed="rId2">
            <a:alphaModFix/>
          </a:blip>
          <a:srcRect b="0" l="0" r="0" t="0"/>
          <a:stretch/>
        </p:blipFill>
        <p:spPr>
          <a:xfrm>
            <a:off x="22646275" y="663625"/>
            <a:ext cx="1109611" cy="1109586"/>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Background - Light B">
  <p:cSld name="Body Background - Light B">
    <p:spTree>
      <p:nvGrpSpPr>
        <p:cNvPr id="404" name="Shape 404"/>
        <p:cNvGrpSpPr/>
        <p:nvPr/>
      </p:nvGrpSpPr>
      <p:grpSpPr>
        <a:xfrm>
          <a:off x="0" y="0"/>
          <a:ext cx="0" cy="0"/>
          <a:chOff x="0" y="0"/>
          <a:chExt cx="0" cy="0"/>
        </a:xfrm>
      </p:grpSpPr>
      <p:pic>
        <p:nvPicPr>
          <p:cNvPr id="405" name="Google Shape;405;g3acc8790e81_0_307" title="YOUniverse2025- logo - black.png"/>
          <p:cNvPicPr preferRelativeResize="0"/>
          <p:nvPr/>
        </p:nvPicPr>
        <p:blipFill rotWithShape="1">
          <a:blip r:embed="rId2">
            <a:alphaModFix amt="19000"/>
          </a:blip>
          <a:srcRect b="0" l="0" r="0" t="0"/>
          <a:stretch/>
        </p:blipFill>
        <p:spPr>
          <a:xfrm>
            <a:off x="20752929" y="11767933"/>
            <a:ext cx="3082990" cy="144802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6" name="Shape 406"/>
        <p:cNvGrpSpPr/>
        <p:nvPr/>
      </p:nvGrpSpPr>
      <p:grpSpPr>
        <a:xfrm>
          <a:off x="0" y="0"/>
          <a:ext cx="0" cy="0"/>
          <a:chOff x="0" y="0"/>
          <a:chExt cx="0" cy="0"/>
        </a:xfrm>
      </p:grpSpPr>
      <p:sp>
        <p:nvSpPr>
          <p:cNvPr id="407" name="Google Shape;407;g3acc8790e81_0_309"/>
          <p:cNvSpPr txBox="1"/>
          <p:nvPr>
            <p:ph type="title"/>
          </p:nvPr>
        </p:nvSpPr>
        <p:spPr>
          <a:xfrm>
            <a:off x="1042552" y="1019600"/>
            <a:ext cx="206490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700"/>
              <a:buNone/>
              <a:defRPr b="0" i="0">
                <a:latin typeface="Montserrat"/>
                <a:ea typeface="Montserrat"/>
                <a:cs typeface="Montserrat"/>
                <a:sym typeface="Montserrat"/>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pic>
        <p:nvPicPr>
          <p:cNvPr id="408" name="Google Shape;408;g3acc8790e81_0_309"/>
          <p:cNvPicPr preferRelativeResize="0"/>
          <p:nvPr/>
        </p:nvPicPr>
        <p:blipFill rotWithShape="1">
          <a:blip r:embed="rId2">
            <a:alphaModFix/>
          </a:blip>
          <a:srcRect b="0" l="0" r="0" t="0"/>
          <a:stretch/>
        </p:blipFill>
        <p:spPr>
          <a:xfrm>
            <a:off x="22774401" y="477000"/>
            <a:ext cx="1109611" cy="1109444"/>
          </a:xfrm>
          <a:prstGeom prst="rect">
            <a:avLst/>
          </a:prstGeom>
          <a:noFill/>
          <a:ln>
            <a:noFill/>
          </a:ln>
        </p:spPr>
      </p:pic>
      <p:sp>
        <p:nvSpPr>
          <p:cNvPr id="409" name="Google Shape;409;g3acc8790e81_0_309"/>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2024-DarkBlue-Bars">
  <p:cSld name="Body-2024-DarkBlue-Bars">
    <p:spTree>
      <p:nvGrpSpPr>
        <p:cNvPr id="410" name="Shape 410"/>
        <p:cNvGrpSpPr/>
        <p:nvPr/>
      </p:nvGrpSpPr>
      <p:grpSpPr>
        <a:xfrm>
          <a:off x="0" y="0"/>
          <a:ext cx="0" cy="0"/>
          <a:chOff x="0" y="0"/>
          <a:chExt cx="0" cy="0"/>
        </a:xfrm>
      </p:grpSpPr>
      <p:sp>
        <p:nvSpPr>
          <p:cNvPr id="411" name="Google Shape;411;g3acc8790e81_0_313"/>
          <p:cNvSpPr txBox="1"/>
          <p:nvPr>
            <p:ph type="title"/>
          </p:nvPr>
        </p:nvSpPr>
        <p:spPr>
          <a:xfrm>
            <a:off x="2996179" y="4237128"/>
            <a:ext cx="16326000" cy="41703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3700"/>
              <a:buFont typeface="Montserrat"/>
              <a:buNone/>
              <a:defRPr b="1" i="0" sz="9900" u="none" cap="none" strike="noStrike">
                <a:solidFill>
                  <a:schemeClr val="lt1"/>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300"/>
              <a:buFont typeface="Arial"/>
              <a:buNone/>
              <a:defRPr b="0" i="0" sz="4800" u="none" cap="none" strike="noStrike">
                <a:solidFill>
                  <a:srgbClr val="000000"/>
                </a:solidFill>
                <a:latin typeface="Arial"/>
                <a:ea typeface="Arial"/>
                <a:cs typeface="Arial"/>
                <a:sym typeface="Arial"/>
              </a:defRPr>
            </a:lvl9pPr>
          </a:lstStyle>
          <a:p/>
        </p:txBody>
      </p:sp>
      <p:sp>
        <p:nvSpPr>
          <p:cNvPr id="412" name="Google Shape;412;g3acc8790e81_0_313"/>
          <p:cNvSpPr txBox="1"/>
          <p:nvPr>
            <p:ph idx="1" type="body"/>
          </p:nvPr>
        </p:nvSpPr>
        <p:spPr>
          <a:xfrm>
            <a:off x="2995563" y="8801467"/>
            <a:ext cx="14569800" cy="436800"/>
          </a:xfrm>
          <a:prstGeom prst="rect">
            <a:avLst/>
          </a:prstGeom>
          <a:noFill/>
          <a:ln>
            <a:noFill/>
          </a:ln>
        </p:spPr>
        <p:txBody>
          <a:bodyPr anchorCtr="0" anchor="t" bIns="45675" lIns="91400" spcFirstLastPara="1" rIns="91400" wrap="square" tIns="45675">
            <a:noAutofit/>
          </a:bodyPr>
          <a:lstStyle>
            <a:lvl1pPr indent="-228600" lvl="0" marL="457200" marR="0" algn="l">
              <a:lnSpc>
                <a:spcPct val="90000"/>
              </a:lnSpc>
              <a:spcBef>
                <a:spcPts val="1900"/>
              </a:spcBef>
              <a:spcAft>
                <a:spcPts val="0"/>
              </a:spcAft>
              <a:buClr>
                <a:schemeClr val="accent1"/>
              </a:buClr>
              <a:buSzPts val="1300"/>
              <a:buFont typeface="Arial"/>
              <a:buNone/>
              <a:defRPr b="1" i="0" sz="3500" u="none" cap="none" strike="noStrike">
                <a:solidFill>
                  <a:schemeClr val="accent1"/>
                </a:solidFill>
                <a:latin typeface="Montserrat"/>
                <a:ea typeface="Montserrat"/>
                <a:cs typeface="Montserrat"/>
                <a:sym typeface="Montserrat"/>
              </a:defRPr>
            </a:lvl1pPr>
            <a:lvl2pPr indent="-228600" lvl="1" marL="914400" marR="0" algn="l">
              <a:lnSpc>
                <a:spcPct val="90000"/>
              </a:lnSpc>
              <a:spcBef>
                <a:spcPts val="1100"/>
              </a:spcBef>
              <a:spcAft>
                <a:spcPts val="0"/>
              </a:spcAft>
              <a:buClr>
                <a:schemeClr val="dk1"/>
              </a:buClr>
              <a:buSzPts val="1900"/>
              <a:buFont typeface="Arial"/>
              <a:buNone/>
              <a:defRPr b="0" i="0" sz="4800" u="none" cap="none" strike="noStrike">
                <a:solidFill>
                  <a:schemeClr val="dk1"/>
                </a:solidFill>
                <a:latin typeface="Calibri"/>
                <a:ea typeface="Calibri"/>
                <a:cs typeface="Calibri"/>
                <a:sym typeface="Calibri"/>
              </a:defRPr>
            </a:lvl2pPr>
            <a:lvl3pPr indent="-228600" lvl="2" marL="1371600" marR="0" algn="l">
              <a:lnSpc>
                <a:spcPct val="90000"/>
              </a:lnSpc>
              <a:spcBef>
                <a:spcPts val="1100"/>
              </a:spcBef>
              <a:spcAft>
                <a:spcPts val="0"/>
              </a:spcAft>
              <a:buClr>
                <a:schemeClr val="dk1"/>
              </a:buClr>
              <a:buSzPts val="1600"/>
              <a:buFont typeface="Arial"/>
              <a:buNone/>
              <a:defRPr b="0" i="0" sz="4000" u="none" cap="none" strike="noStrike">
                <a:solidFill>
                  <a:schemeClr val="dk1"/>
                </a:solidFill>
                <a:latin typeface="Calibri"/>
                <a:ea typeface="Calibri"/>
                <a:cs typeface="Calibri"/>
                <a:sym typeface="Calibri"/>
              </a:defRPr>
            </a:lvl3pPr>
            <a:lvl4pPr indent="-228600" lvl="3" marL="1828800" marR="0" algn="l">
              <a:lnSpc>
                <a:spcPct val="90000"/>
              </a:lnSpc>
              <a:spcBef>
                <a:spcPts val="1100"/>
              </a:spcBef>
              <a:spcAft>
                <a:spcPts val="0"/>
              </a:spcAft>
              <a:buClr>
                <a:schemeClr val="dk1"/>
              </a:buClr>
              <a:buSzPts val="1300"/>
              <a:buFont typeface="Arial"/>
              <a:buNone/>
              <a:defRPr b="0" i="0" sz="3500" u="none" cap="none" strike="noStrike">
                <a:solidFill>
                  <a:schemeClr val="dk1"/>
                </a:solidFill>
                <a:latin typeface="Calibri"/>
                <a:ea typeface="Calibri"/>
                <a:cs typeface="Calibri"/>
                <a:sym typeface="Calibri"/>
              </a:defRPr>
            </a:lvl4pPr>
            <a:lvl5pPr indent="-228600" lvl="4" marL="2286000" marR="0" algn="l">
              <a:lnSpc>
                <a:spcPct val="90000"/>
              </a:lnSpc>
              <a:spcBef>
                <a:spcPts val="1100"/>
              </a:spcBef>
              <a:spcAft>
                <a:spcPts val="0"/>
              </a:spcAft>
              <a:buClr>
                <a:schemeClr val="dk1"/>
              </a:buClr>
              <a:buSzPts val="1300"/>
              <a:buFont typeface="Arial"/>
              <a:buNone/>
              <a:defRPr b="0" i="0" sz="3500" u="none" cap="none" strike="noStrike">
                <a:solidFill>
                  <a:schemeClr val="dk1"/>
                </a:solidFill>
                <a:latin typeface="Calibri"/>
                <a:ea typeface="Calibri"/>
                <a:cs typeface="Calibri"/>
                <a:sym typeface="Calibri"/>
              </a:defRPr>
            </a:lvl5pPr>
            <a:lvl6pPr indent="-311150" lvl="5" marL="27432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6pPr>
            <a:lvl7pPr indent="-311150" lvl="6" marL="32004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7pPr>
            <a:lvl8pPr indent="-311150" lvl="7" marL="36576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8pPr>
            <a:lvl9pPr indent="-311150" lvl="8" marL="4114800" marR="0" algn="l">
              <a:lnSpc>
                <a:spcPct val="90000"/>
              </a:lnSpc>
              <a:spcBef>
                <a:spcPts val="1100"/>
              </a:spcBef>
              <a:spcAft>
                <a:spcPts val="0"/>
              </a:spcAft>
              <a:buClr>
                <a:schemeClr val="dk1"/>
              </a:buClr>
              <a:buSzPts val="1300"/>
              <a:buFont typeface="Arial"/>
              <a:buChar char="•"/>
              <a:defRPr b="0" i="0" sz="35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line + Subtitle">
  <p:cSld name="2-line + Subtitle">
    <p:spTree>
      <p:nvGrpSpPr>
        <p:cNvPr id="413" name="Shape 413"/>
        <p:cNvGrpSpPr/>
        <p:nvPr/>
      </p:nvGrpSpPr>
      <p:grpSpPr>
        <a:xfrm>
          <a:off x="0" y="0"/>
          <a:ext cx="0" cy="0"/>
          <a:chOff x="0" y="0"/>
          <a:chExt cx="0" cy="0"/>
        </a:xfrm>
      </p:grpSpPr>
      <p:sp>
        <p:nvSpPr>
          <p:cNvPr id="414" name="Google Shape;414;g3acc8790e81_0_316"/>
          <p:cNvSpPr txBox="1"/>
          <p:nvPr>
            <p:ph idx="1" type="subTitle"/>
          </p:nvPr>
        </p:nvSpPr>
        <p:spPr>
          <a:xfrm>
            <a:off x="1109617" y="2044883"/>
            <a:ext cx="22168500" cy="492900"/>
          </a:xfrm>
          <a:prstGeom prst="rect">
            <a:avLst/>
          </a:prstGeom>
          <a:noFill/>
          <a:ln>
            <a:noFill/>
          </a:ln>
        </p:spPr>
        <p:txBody>
          <a:bodyPr anchorCtr="0" anchor="t" bIns="0" lIns="0" spcFirstLastPara="1" rIns="0" wrap="square" tIns="0">
            <a:noAutofit/>
          </a:bodyPr>
          <a:lstStyle>
            <a:lvl1pPr lvl="0" marR="0" algn="l">
              <a:lnSpc>
                <a:spcPct val="100000"/>
              </a:lnSpc>
              <a:spcBef>
                <a:spcPts val="500"/>
              </a:spcBef>
              <a:spcAft>
                <a:spcPts val="0"/>
              </a:spcAft>
              <a:buClr>
                <a:schemeClr val="accent1"/>
              </a:buClr>
              <a:buSzPts val="1100"/>
              <a:buFont typeface="Arial"/>
              <a:buNone/>
              <a:defRPr b="0" i="0" sz="3200" u="none" cap="none" strike="noStrike">
                <a:solidFill>
                  <a:schemeClr val="accent1"/>
                </a:solidFill>
                <a:latin typeface="Arial"/>
                <a:ea typeface="Arial"/>
                <a:cs typeface="Arial"/>
                <a:sym typeface="Arial"/>
              </a:defRPr>
            </a:lvl1pPr>
            <a:lvl2pPr lvl="1" marR="0" algn="ctr">
              <a:lnSpc>
                <a:spcPct val="100000"/>
              </a:lnSpc>
              <a:spcBef>
                <a:spcPts val="500"/>
              </a:spcBef>
              <a:spcAft>
                <a:spcPts val="0"/>
              </a:spcAft>
              <a:buClr>
                <a:schemeClr val="dk1"/>
              </a:buClr>
              <a:buSzPts val="1600"/>
              <a:buFont typeface="Arial"/>
              <a:buNone/>
              <a:defRPr b="0" i="0" sz="4000" u="none" cap="none" strike="noStrike">
                <a:solidFill>
                  <a:schemeClr val="dk1"/>
                </a:solidFill>
                <a:latin typeface="Calibri"/>
                <a:ea typeface="Calibri"/>
                <a:cs typeface="Calibri"/>
                <a:sym typeface="Calibri"/>
              </a:defRPr>
            </a:lvl2pPr>
            <a:lvl3pPr lvl="2" marR="0" algn="ctr">
              <a:lnSpc>
                <a:spcPct val="100000"/>
              </a:lnSpc>
              <a:spcBef>
                <a:spcPts val="500"/>
              </a:spcBef>
              <a:spcAft>
                <a:spcPts val="0"/>
              </a:spcAft>
              <a:buClr>
                <a:schemeClr val="dk1"/>
              </a:buClr>
              <a:buSzPts val="1600"/>
              <a:buFont typeface="Arial"/>
              <a:buNone/>
              <a:defRPr b="0" i="0" sz="3700" u="none" cap="none" strike="noStrike">
                <a:solidFill>
                  <a:schemeClr val="dk1"/>
                </a:solidFill>
                <a:latin typeface="Calibri"/>
                <a:ea typeface="Calibri"/>
                <a:cs typeface="Calibri"/>
                <a:sym typeface="Calibri"/>
              </a:defRPr>
            </a:lvl3pPr>
            <a:lvl4pPr lvl="3"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4pPr>
            <a:lvl5pPr lvl="4"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5pPr>
            <a:lvl6pPr lvl="5"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6pPr>
            <a:lvl7pPr lvl="6"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7pPr>
            <a:lvl8pPr lvl="7" marR="0" algn="ctr">
              <a:lnSpc>
                <a:spcPct val="100000"/>
              </a:lnSpc>
              <a:spcBef>
                <a:spcPts val="500"/>
              </a:spcBef>
              <a:spcAft>
                <a:spcPts val="0"/>
              </a:spcAft>
              <a:buClr>
                <a:schemeClr val="dk1"/>
              </a:buClr>
              <a:buSzPts val="1100"/>
              <a:buFont typeface="Arial"/>
              <a:buNone/>
              <a:defRPr b="0" i="0" sz="3200" u="none" cap="none" strike="noStrike">
                <a:solidFill>
                  <a:schemeClr val="dk1"/>
                </a:solidFill>
                <a:latin typeface="Calibri"/>
                <a:ea typeface="Calibri"/>
                <a:cs typeface="Calibri"/>
                <a:sym typeface="Calibri"/>
              </a:defRPr>
            </a:lvl8pPr>
            <a:lvl9pPr lvl="8" marR="0" algn="ctr">
              <a:lnSpc>
                <a:spcPct val="100000"/>
              </a:lnSpc>
              <a:spcBef>
                <a:spcPts val="500"/>
              </a:spcBef>
              <a:spcAft>
                <a:spcPts val="500"/>
              </a:spcAft>
              <a:buClr>
                <a:schemeClr val="dk1"/>
              </a:buClr>
              <a:buSzPts val="1100"/>
              <a:buFont typeface="Arial"/>
              <a:buNone/>
              <a:defRPr b="0" i="0" sz="3200" u="none" cap="none" strike="noStrike">
                <a:solidFill>
                  <a:schemeClr val="dk1"/>
                </a:solidFill>
                <a:latin typeface="Calibri"/>
                <a:ea typeface="Calibri"/>
                <a:cs typeface="Calibri"/>
                <a:sym typeface="Calibri"/>
              </a:defRPr>
            </a:lvl9pPr>
          </a:lstStyle>
          <a:p/>
        </p:txBody>
      </p:sp>
      <p:sp>
        <p:nvSpPr>
          <p:cNvPr id="415" name="Google Shape;415;g3acc8790e81_0_316"/>
          <p:cNvSpPr/>
          <p:nvPr/>
        </p:nvSpPr>
        <p:spPr>
          <a:xfrm>
            <a:off x="22627997" y="12997509"/>
            <a:ext cx="651300" cy="2775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800"/>
              <a:buFont typeface="Arial"/>
              <a:buNone/>
            </a:pPr>
            <a:fld id="{00000000-1234-1234-1234-123412341234}" type="slidenum">
              <a:rPr b="0" i="0" lang="en-US" sz="1900" u="none" cap="none" strike="noStrike">
                <a:solidFill>
                  <a:schemeClr val="dk1"/>
                </a:solidFill>
                <a:latin typeface="Arial"/>
                <a:ea typeface="Arial"/>
                <a:cs typeface="Arial"/>
                <a:sym typeface="Arial"/>
              </a:rPr>
              <a:t>‹#›</a:t>
            </a:fld>
            <a:endParaRPr b="0" i="0" sz="1900" u="none" cap="none" strike="noStrike">
              <a:solidFill>
                <a:schemeClr val="dk1"/>
              </a:solidFill>
              <a:latin typeface="Arial"/>
              <a:ea typeface="Arial"/>
              <a:cs typeface="Arial"/>
              <a:sym typeface="Arial"/>
            </a:endParaRPr>
          </a:p>
        </p:txBody>
      </p:sp>
      <p:sp>
        <p:nvSpPr>
          <p:cNvPr id="416" name="Google Shape;416;g3acc8790e81_0_316"/>
          <p:cNvSpPr txBox="1"/>
          <p:nvPr>
            <p:ph idx="2" type="body"/>
          </p:nvPr>
        </p:nvSpPr>
        <p:spPr>
          <a:xfrm>
            <a:off x="1109614" y="83195"/>
            <a:ext cx="7687500" cy="310500"/>
          </a:xfrm>
          <a:prstGeom prst="rect">
            <a:avLst/>
          </a:prstGeom>
          <a:noFill/>
          <a:ln>
            <a:noFill/>
          </a:ln>
        </p:spPr>
        <p:txBody>
          <a:bodyPr anchorCtr="0" anchor="t" bIns="0" lIns="0" spcFirstLastPara="1" rIns="0" wrap="square" tIns="0">
            <a:spAutoFit/>
          </a:bodyPr>
          <a:lstStyle>
            <a:lvl1pPr indent="-260350" lvl="0" marL="457200" marR="0" algn="l">
              <a:lnSpc>
                <a:spcPct val="100000"/>
              </a:lnSpc>
              <a:spcBef>
                <a:spcPts val="500"/>
              </a:spcBef>
              <a:spcAft>
                <a:spcPts val="0"/>
              </a:spcAft>
              <a:buClr>
                <a:schemeClr val="dk1"/>
              </a:buClr>
              <a:buSzPts val="500"/>
              <a:buFont typeface="Arial"/>
              <a:buChar char="●"/>
              <a:defRPr b="0" i="0" sz="1600" u="none" cap="none" strike="noStrike">
                <a:solidFill>
                  <a:schemeClr val="dk1"/>
                </a:solidFill>
                <a:latin typeface="Arial"/>
                <a:ea typeface="Arial"/>
                <a:cs typeface="Arial"/>
                <a:sym typeface="Arial"/>
              </a:defRPr>
            </a:lvl1pPr>
            <a:lvl2pPr indent="-330200" lvl="1" marL="914400" marR="0" algn="l">
              <a:lnSpc>
                <a:spcPct val="100000"/>
              </a:lnSpc>
              <a:spcBef>
                <a:spcPts val="500"/>
              </a:spcBef>
              <a:spcAft>
                <a:spcPts val="0"/>
              </a:spcAft>
              <a:buClr>
                <a:schemeClr val="dk1"/>
              </a:buClr>
              <a:buSzPts val="1600"/>
              <a:buFont typeface="Arial"/>
              <a:buChar char="○"/>
              <a:defRPr b="0" i="0" sz="2900" u="none" cap="none" strike="noStrike">
                <a:solidFill>
                  <a:schemeClr val="dk1"/>
                </a:solidFill>
                <a:latin typeface="Calibri"/>
                <a:ea typeface="Calibri"/>
                <a:cs typeface="Calibri"/>
                <a:sym typeface="Calibri"/>
              </a:defRPr>
            </a:lvl2pPr>
            <a:lvl3pPr indent="-330200" lvl="2" marL="1371600" marR="0" algn="l">
              <a:lnSpc>
                <a:spcPct val="100000"/>
              </a:lnSpc>
              <a:spcBef>
                <a:spcPts val="500"/>
              </a:spcBef>
              <a:spcAft>
                <a:spcPts val="0"/>
              </a:spcAft>
              <a:buClr>
                <a:schemeClr val="dk1"/>
              </a:buClr>
              <a:buSzPts val="1600"/>
              <a:buFont typeface="Arial"/>
              <a:buChar char="■"/>
              <a:defRPr b="0" i="0" sz="2900" u="none" cap="none" strike="noStrike">
                <a:solidFill>
                  <a:schemeClr val="dk1"/>
                </a:solidFill>
                <a:latin typeface="Calibri"/>
                <a:ea typeface="Calibri"/>
                <a:cs typeface="Calibri"/>
                <a:sym typeface="Calibri"/>
              </a:defRPr>
            </a:lvl3pPr>
            <a:lvl4pPr indent="-311150" lvl="3" marL="18288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4pPr>
            <a:lvl5pPr indent="-311150" lvl="4" marL="22860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5pPr>
            <a:lvl6pPr indent="-311150" lvl="5" marL="27432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6pPr>
            <a:lvl7pPr indent="-311150" lvl="6" marL="32004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7pPr>
            <a:lvl8pPr indent="-311150" lvl="7" marL="3657600" marR="0" algn="l">
              <a:lnSpc>
                <a:spcPct val="100000"/>
              </a:lnSpc>
              <a:spcBef>
                <a:spcPts val="500"/>
              </a:spcBef>
              <a:spcAft>
                <a:spcPts val="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8pPr>
            <a:lvl9pPr indent="-311150" lvl="8" marL="4114800" marR="0" algn="l">
              <a:lnSpc>
                <a:spcPct val="100000"/>
              </a:lnSpc>
              <a:spcBef>
                <a:spcPts val="500"/>
              </a:spcBef>
              <a:spcAft>
                <a:spcPts val="500"/>
              </a:spcAft>
              <a:buClr>
                <a:schemeClr val="dk1"/>
              </a:buClr>
              <a:buSzPts val="1300"/>
              <a:buFont typeface="Arial"/>
              <a:buChar char="■"/>
              <a:defRPr b="0" i="0" sz="2900" u="none" cap="none" strike="noStrike">
                <a:solidFill>
                  <a:schemeClr val="dk1"/>
                </a:solidFill>
                <a:latin typeface="Calibri"/>
                <a:ea typeface="Calibri"/>
                <a:cs typeface="Calibri"/>
                <a:sym typeface="Calibri"/>
              </a:defRPr>
            </a:lvl9pPr>
          </a:lstStyle>
          <a:p/>
        </p:txBody>
      </p:sp>
      <p:sp>
        <p:nvSpPr>
          <p:cNvPr id="417" name="Google Shape;417;g3acc8790e81_0_316"/>
          <p:cNvSpPr txBox="1"/>
          <p:nvPr>
            <p:ph type="title"/>
          </p:nvPr>
        </p:nvSpPr>
        <p:spPr>
          <a:xfrm>
            <a:off x="1109617" y="344424"/>
            <a:ext cx="22168500" cy="1539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dk1"/>
              </a:buClr>
              <a:buSzPts val="1900"/>
              <a:buFont typeface="Arial"/>
              <a:buChar char="●"/>
              <a:defRPr b="0" i="0" sz="2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2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ks Graphic">
  <p:cSld name="CAPTION_ONLY_1_1_2_1">
    <p:spTree>
      <p:nvGrpSpPr>
        <p:cNvPr id="35" name="Shape 35"/>
        <p:cNvGrpSpPr/>
        <p:nvPr/>
      </p:nvGrpSpPr>
      <p:grpSpPr>
        <a:xfrm>
          <a:off x="0" y="0"/>
          <a:ext cx="0" cy="0"/>
          <a:chOff x="0" y="0"/>
          <a:chExt cx="0" cy="0"/>
        </a:xfrm>
      </p:grpSpPr>
      <p:pic>
        <p:nvPicPr>
          <p:cNvPr id="36" name="Google Shape;36;p26" title="Line Graphics-01.png"/>
          <p:cNvPicPr preferRelativeResize="0"/>
          <p:nvPr/>
        </p:nvPicPr>
        <p:blipFill rotWithShape="1">
          <a:blip r:embed="rId2">
            <a:alphaModFix/>
          </a:blip>
          <a:srcRect b="0" l="0" r="0" t="0"/>
          <a:stretch/>
        </p:blipFill>
        <p:spPr>
          <a:xfrm>
            <a:off x="0" y="0"/>
            <a:ext cx="24387149" cy="13717771"/>
          </a:xfrm>
          <a:prstGeom prst="rect">
            <a:avLst/>
          </a:prstGeom>
          <a:noFill/>
          <a:ln>
            <a:noFill/>
          </a:ln>
        </p:spPr>
      </p:pic>
      <p:sp>
        <p:nvSpPr>
          <p:cNvPr id="37" name="Google Shape;37;p26"/>
          <p:cNvSpPr txBox="1"/>
          <p:nvPr/>
        </p:nvSpPr>
        <p:spPr>
          <a:xfrm>
            <a:off x="23165701" y="13119333"/>
            <a:ext cx="770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38" name="Google Shape;38;p26"/>
          <p:cNvPicPr preferRelativeResize="0"/>
          <p:nvPr/>
        </p:nvPicPr>
        <p:blipFill rotWithShape="1">
          <a:blip r:embed="rId3">
            <a:alphaModFix/>
          </a:blip>
          <a:srcRect b="0" l="0" r="0" t="0"/>
          <a:stretch/>
        </p:blipFill>
        <p:spPr>
          <a:xfrm>
            <a:off x="22646275" y="663625"/>
            <a:ext cx="1109900" cy="110987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lor Block 01">
  <p:cSld name="TITLE_AND_BODY_3_2_1_1_1_1">
    <p:spTree>
      <p:nvGrpSpPr>
        <p:cNvPr id="418" name="Shape 418"/>
        <p:cNvGrpSpPr/>
        <p:nvPr/>
      </p:nvGrpSpPr>
      <p:grpSpPr>
        <a:xfrm>
          <a:off x="0" y="0"/>
          <a:ext cx="0" cy="0"/>
          <a:chOff x="0" y="0"/>
          <a:chExt cx="0" cy="0"/>
        </a:xfrm>
      </p:grpSpPr>
      <p:sp>
        <p:nvSpPr>
          <p:cNvPr id="419" name="Google Shape;419;g3acc8790e81_0_321"/>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420" name="Google Shape;420;g3acc8790e81_0_321"/>
          <p:cNvPicPr preferRelativeResize="0"/>
          <p:nvPr/>
        </p:nvPicPr>
        <p:blipFill rotWithShape="1">
          <a:blip r:embed="rId2">
            <a:alphaModFix/>
          </a:blip>
          <a:srcRect b="0" l="0" r="0" t="0"/>
          <a:stretch/>
        </p:blipFill>
        <p:spPr>
          <a:xfrm>
            <a:off x="22646298" y="663625"/>
            <a:ext cx="1109611" cy="1109586"/>
          </a:xfrm>
          <a:prstGeom prst="rect">
            <a:avLst/>
          </a:prstGeom>
          <a:noFill/>
          <a:ln>
            <a:noFill/>
          </a:ln>
        </p:spPr>
      </p:pic>
      <p:sp>
        <p:nvSpPr>
          <p:cNvPr id="421" name="Google Shape;421;g3acc8790e81_0_321"/>
          <p:cNvSpPr txBox="1"/>
          <p:nvPr>
            <p:ph type="title"/>
          </p:nvPr>
        </p:nvSpPr>
        <p:spPr>
          <a:xfrm>
            <a:off x="1036351" y="1021800"/>
            <a:ext cx="213084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9100"/>
              <a:buNone/>
              <a:defRPr/>
            </a:lvl1pPr>
            <a:lvl2pPr lvl="1" algn="l">
              <a:lnSpc>
                <a:spcPct val="100000"/>
              </a:lnSpc>
              <a:spcBef>
                <a:spcPts val="0"/>
              </a:spcBef>
              <a:spcAft>
                <a:spcPts val="0"/>
              </a:spcAft>
              <a:buSzPts val="9900"/>
              <a:buNone/>
              <a:defRPr/>
            </a:lvl2pPr>
            <a:lvl3pPr lvl="2" algn="l">
              <a:lnSpc>
                <a:spcPct val="100000"/>
              </a:lnSpc>
              <a:spcBef>
                <a:spcPts val="0"/>
              </a:spcBef>
              <a:spcAft>
                <a:spcPts val="0"/>
              </a:spcAft>
              <a:buSzPts val="9900"/>
              <a:buNone/>
              <a:defRPr/>
            </a:lvl3pPr>
            <a:lvl4pPr lvl="3" algn="l">
              <a:lnSpc>
                <a:spcPct val="100000"/>
              </a:lnSpc>
              <a:spcBef>
                <a:spcPts val="0"/>
              </a:spcBef>
              <a:spcAft>
                <a:spcPts val="0"/>
              </a:spcAft>
              <a:buSzPts val="9900"/>
              <a:buNone/>
              <a:defRPr/>
            </a:lvl4pPr>
            <a:lvl5pPr lvl="4" algn="l">
              <a:lnSpc>
                <a:spcPct val="100000"/>
              </a:lnSpc>
              <a:spcBef>
                <a:spcPts val="0"/>
              </a:spcBef>
              <a:spcAft>
                <a:spcPts val="0"/>
              </a:spcAft>
              <a:buSzPts val="9900"/>
              <a:buNone/>
              <a:defRPr/>
            </a:lvl5pPr>
            <a:lvl6pPr lvl="5" algn="l">
              <a:lnSpc>
                <a:spcPct val="100000"/>
              </a:lnSpc>
              <a:spcBef>
                <a:spcPts val="0"/>
              </a:spcBef>
              <a:spcAft>
                <a:spcPts val="0"/>
              </a:spcAft>
              <a:buSzPts val="9900"/>
              <a:buNone/>
              <a:defRPr/>
            </a:lvl6pPr>
            <a:lvl7pPr lvl="6" algn="l">
              <a:lnSpc>
                <a:spcPct val="100000"/>
              </a:lnSpc>
              <a:spcBef>
                <a:spcPts val="0"/>
              </a:spcBef>
              <a:spcAft>
                <a:spcPts val="0"/>
              </a:spcAft>
              <a:buSzPts val="9900"/>
              <a:buNone/>
              <a:defRPr/>
            </a:lvl7pPr>
            <a:lvl8pPr lvl="7" algn="l">
              <a:lnSpc>
                <a:spcPct val="100000"/>
              </a:lnSpc>
              <a:spcBef>
                <a:spcPts val="0"/>
              </a:spcBef>
              <a:spcAft>
                <a:spcPts val="0"/>
              </a:spcAft>
              <a:buSzPts val="9900"/>
              <a:buNone/>
              <a:defRPr/>
            </a:lvl8pPr>
            <a:lvl9pPr lvl="8" algn="l">
              <a:lnSpc>
                <a:spcPct val="100000"/>
              </a:lnSpc>
              <a:spcBef>
                <a:spcPts val="0"/>
              </a:spcBef>
              <a:spcAft>
                <a:spcPts val="0"/>
              </a:spcAft>
              <a:buSzPts val="9900"/>
              <a:buNone/>
              <a:defRPr/>
            </a:lvl9pPr>
          </a:lstStyle>
          <a:p/>
        </p:txBody>
      </p:sp>
      <p:sp>
        <p:nvSpPr>
          <p:cNvPr id="422" name="Google Shape;422;g3acc8790e81_0_321"/>
          <p:cNvSpPr/>
          <p:nvPr/>
        </p:nvSpPr>
        <p:spPr>
          <a:xfrm>
            <a:off x="1069126" y="4874700"/>
            <a:ext cx="7095300" cy="7347900"/>
          </a:xfrm>
          <a:prstGeom prst="rect">
            <a:avLst/>
          </a:prstGeom>
          <a:gradFill>
            <a:gsLst>
              <a:gs pos="0">
                <a:srgbClr val="B3282D"/>
              </a:gs>
              <a:gs pos="50000">
                <a:srgbClr val="D6311B"/>
              </a:gs>
              <a:gs pos="100000">
                <a:srgbClr val="D84332"/>
              </a:gs>
            </a:gsLst>
            <a:lin ang="10801400" scaled="0"/>
          </a:gra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Montserrat"/>
              <a:ea typeface="Montserrat"/>
              <a:cs typeface="Montserrat"/>
              <a:sym typeface="Montserrat"/>
            </a:endParaRPr>
          </a:p>
        </p:txBody>
      </p:sp>
      <p:sp>
        <p:nvSpPr>
          <p:cNvPr id="423" name="Google Shape;423;g3acc8790e81_0_321"/>
          <p:cNvSpPr/>
          <p:nvPr/>
        </p:nvSpPr>
        <p:spPr>
          <a:xfrm>
            <a:off x="8387846" y="4874700"/>
            <a:ext cx="7095300" cy="7347900"/>
          </a:xfrm>
          <a:prstGeom prst="rect">
            <a:avLst/>
          </a:prstGeom>
          <a:solidFill>
            <a:schemeClr val="accent6"/>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Montserrat"/>
              <a:ea typeface="Montserrat"/>
              <a:cs typeface="Montserrat"/>
              <a:sym typeface="Montserrat"/>
            </a:endParaRPr>
          </a:p>
        </p:txBody>
      </p:sp>
      <p:sp>
        <p:nvSpPr>
          <p:cNvPr id="424" name="Google Shape;424;g3acc8790e81_0_321"/>
          <p:cNvSpPr/>
          <p:nvPr/>
        </p:nvSpPr>
        <p:spPr>
          <a:xfrm>
            <a:off x="15706566" y="4874700"/>
            <a:ext cx="7095300" cy="7347900"/>
          </a:xfrm>
          <a:prstGeom prst="rect">
            <a:avLst/>
          </a:prstGeom>
          <a:solidFill>
            <a:schemeClr val="dk1"/>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Montserrat"/>
              <a:ea typeface="Montserrat"/>
              <a:cs typeface="Montserrat"/>
              <a:sym typeface="Montserrat"/>
            </a:endParaRPr>
          </a:p>
        </p:txBody>
      </p:sp>
      <p:sp>
        <p:nvSpPr>
          <p:cNvPr id="425" name="Google Shape;425;g3acc8790e81_0_321"/>
          <p:cNvSpPr txBox="1"/>
          <p:nvPr>
            <p:ph idx="2" type="title"/>
          </p:nvPr>
        </p:nvSpPr>
        <p:spPr>
          <a:xfrm>
            <a:off x="1069126" y="8656050"/>
            <a:ext cx="7095300" cy="16617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5600"/>
              <a:buNone/>
              <a:defRPr sz="5600">
                <a:solidFill>
                  <a:schemeClr val="lt1"/>
                </a:solidFill>
              </a:defRPr>
            </a:lvl1pPr>
            <a:lvl2pPr lvl="1" algn="l">
              <a:lnSpc>
                <a:spcPct val="90000"/>
              </a:lnSpc>
              <a:spcBef>
                <a:spcPts val="0"/>
              </a:spcBef>
              <a:spcAft>
                <a:spcPts val="0"/>
              </a:spcAft>
              <a:buClr>
                <a:schemeClr val="lt1"/>
              </a:buClr>
              <a:buSzPts val="9900"/>
              <a:buNone/>
              <a:defRPr>
                <a:solidFill>
                  <a:schemeClr val="lt1"/>
                </a:solidFill>
              </a:defRPr>
            </a:lvl2pPr>
            <a:lvl3pPr lvl="2" algn="l">
              <a:lnSpc>
                <a:spcPct val="90000"/>
              </a:lnSpc>
              <a:spcBef>
                <a:spcPts val="0"/>
              </a:spcBef>
              <a:spcAft>
                <a:spcPts val="0"/>
              </a:spcAft>
              <a:buClr>
                <a:schemeClr val="lt1"/>
              </a:buClr>
              <a:buSzPts val="9900"/>
              <a:buNone/>
              <a:defRPr>
                <a:solidFill>
                  <a:schemeClr val="lt1"/>
                </a:solidFill>
              </a:defRPr>
            </a:lvl3pPr>
            <a:lvl4pPr lvl="3" algn="l">
              <a:lnSpc>
                <a:spcPct val="90000"/>
              </a:lnSpc>
              <a:spcBef>
                <a:spcPts val="0"/>
              </a:spcBef>
              <a:spcAft>
                <a:spcPts val="0"/>
              </a:spcAft>
              <a:buClr>
                <a:schemeClr val="lt1"/>
              </a:buClr>
              <a:buSzPts val="9900"/>
              <a:buNone/>
              <a:defRPr>
                <a:solidFill>
                  <a:schemeClr val="lt1"/>
                </a:solidFill>
              </a:defRPr>
            </a:lvl4pPr>
            <a:lvl5pPr lvl="4" algn="l">
              <a:lnSpc>
                <a:spcPct val="90000"/>
              </a:lnSpc>
              <a:spcBef>
                <a:spcPts val="0"/>
              </a:spcBef>
              <a:spcAft>
                <a:spcPts val="0"/>
              </a:spcAft>
              <a:buClr>
                <a:schemeClr val="lt1"/>
              </a:buClr>
              <a:buSzPts val="9900"/>
              <a:buNone/>
              <a:defRPr>
                <a:solidFill>
                  <a:schemeClr val="lt1"/>
                </a:solidFill>
              </a:defRPr>
            </a:lvl5pPr>
            <a:lvl6pPr lvl="5" algn="l">
              <a:lnSpc>
                <a:spcPct val="90000"/>
              </a:lnSpc>
              <a:spcBef>
                <a:spcPts val="0"/>
              </a:spcBef>
              <a:spcAft>
                <a:spcPts val="0"/>
              </a:spcAft>
              <a:buClr>
                <a:schemeClr val="lt1"/>
              </a:buClr>
              <a:buSzPts val="9900"/>
              <a:buNone/>
              <a:defRPr>
                <a:solidFill>
                  <a:schemeClr val="lt1"/>
                </a:solidFill>
              </a:defRPr>
            </a:lvl6pPr>
            <a:lvl7pPr lvl="6" algn="l">
              <a:lnSpc>
                <a:spcPct val="90000"/>
              </a:lnSpc>
              <a:spcBef>
                <a:spcPts val="0"/>
              </a:spcBef>
              <a:spcAft>
                <a:spcPts val="0"/>
              </a:spcAft>
              <a:buClr>
                <a:schemeClr val="lt1"/>
              </a:buClr>
              <a:buSzPts val="9900"/>
              <a:buNone/>
              <a:defRPr>
                <a:solidFill>
                  <a:schemeClr val="lt1"/>
                </a:solidFill>
              </a:defRPr>
            </a:lvl7pPr>
            <a:lvl8pPr lvl="7" algn="l">
              <a:lnSpc>
                <a:spcPct val="90000"/>
              </a:lnSpc>
              <a:spcBef>
                <a:spcPts val="0"/>
              </a:spcBef>
              <a:spcAft>
                <a:spcPts val="0"/>
              </a:spcAft>
              <a:buClr>
                <a:schemeClr val="lt1"/>
              </a:buClr>
              <a:buSzPts val="9900"/>
              <a:buNone/>
              <a:defRPr>
                <a:solidFill>
                  <a:schemeClr val="lt1"/>
                </a:solidFill>
              </a:defRPr>
            </a:lvl8pPr>
            <a:lvl9pPr lvl="8" algn="l">
              <a:lnSpc>
                <a:spcPct val="90000"/>
              </a:lnSpc>
              <a:spcBef>
                <a:spcPts val="0"/>
              </a:spcBef>
              <a:spcAft>
                <a:spcPts val="0"/>
              </a:spcAft>
              <a:buClr>
                <a:schemeClr val="lt1"/>
              </a:buClr>
              <a:buSzPts val="9900"/>
              <a:buNone/>
              <a:defRPr>
                <a:solidFill>
                  <a:schemeClr val="lt1"/>
                </a:solidFill>
              </a:defRPr>
            </a:lvl9pPr>
          </a:lstStyle>
          <a:p/>
        </p:txBody>
      </p:sp>
      <p:sp>
        <p:nvSpPr>
          <p:cNvPr id="426" name="Google Shape;426;g3acc8790e81_0_321"/>
          <p:cNvSpPr txBox="1"/>
          <p:nvPr>
            <p:ph idx="3" type="title"/>
          </p:nvPr>
        </p:nvSpPr>
        <p:spPr>
          <a:xfrm>
            <a:off x="1069126" y="10475250"/>
            <a:ext cx="7095300" cy="17472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2900"/>
              <a:buNone/>
              <a:defRPr sz="2900">
                <a:solidFill>
                  <a:schemeClr val="lt1"/>
                </a:solidFill>
              </a:defRPr>
            </a:lvl1pPr>
            <a:lvl2pPr lvl="1" algn="l">
              <a:lnSpc>
                <a:spcPct val="90000"/>
              </a:lnSpc>
              <a:spcBef>
                <a:spcPts val="0"/>
              </a:spcBef>
              <a:spcAft>
                <a:spcPts val="0"/>
              </a:spcAft>
              <a:buClr>
                <a:schemeClr val="lt1"/>
              </a:buClr>
              <a:buSzPts val="2900"/>
              <a:buNone/>
              <a:defRPr sz="2900">
                <a:solidFill>
                  <a:schemeClr val="lt1"/>
                </a:solidFill>
              </a:defRPr>
            </a:lvl2pPr>
            <a:lvl3pPr lvl="2" algn="l">
              <a:lnSpc>
                <a:spcPct val="90000"/>
              </a:lnSpc>
              <a:spcBef>
                <a:spcPts val="0"/>
              </a:spcBef>
              <a:spcAft>
                <a:spcPts val="0"/>
              </a:spcAft>
              <a:buClr>
                <a:schemeClr val="lt1"/>
              </a:buClr>
              <a:buSzPts val="2900"/>
              <a:buNone/>
              <a:defRPr sz="2900">
                <a:solidFill>
                  <a:schemeClr val="lt1"/>
                </a:solidFill>
              </a:defRPr>
            </a:lvl3pPr>
            <a:lvl4pPr lvl="3" algn="l">
              <a:lnSpc>
                <a:spcPct val="90000"/>
              </a:lnSpc>
              <a:spcBef>
                <a:spcPts val="0"/>
              </a:spcBef>
              <a:spcAft>
                <a:spcPts val="0"/>
              </a:spcAft>
              <a:buClr>
                <a:schemeClr val="lt1"/>
              </a:buClr>
              <a:buSzPts val="2900"/>
              <a:buNone/>
              <a:defRPr sz="2900">
                <a:solidFill>
                  <a:schemeClr val="lt1"/>
                </a:solidFill>
              </a:defRPr>
            </a:lvl4pPr>
            <a:lvl5pPr lvl="4" algn="l">
              <a:lnSpc>
                <a:spcPct val="90000"/>
              </a:lnSpc>
              <a:spcBef>
                <a:spcPts val="0"/>
              </a:spcBef>
              <a:spcAft>
                <a:spcPts val="0"/>
              </a:spcAft>
              <a:buClr>
                <a:schemeClr val="lt1"/>
              </a:buClr>
              <a:buSzPts val="2900"/>
              <a:buNone/>
              <a:defRPr sz="2900">
                <a:solidFill>
                  <a:schemeClr val="lt1"/>
                </a:solidFill>
              </a:defRPr>
            </a:lvl5pPr>
            <a:lvl6pPr lvl="5" algn="l">
              <a:lnSpc>
                <a:spcPct val="90000"/>
              </a:lnSpc>
              <a:spcBef>
                <a:spcPts val="0"/>
              </a:spcBef>
              <a:spcAft>
                <a:spcPts val="0"/>
              </a:spcAft>
              <a:buClr>
                <a:schemeClr val="lt1"/>
              </a:buClr>
              <a:buSzPts val="2900"/>
              <a:buNone/>
              <a:defRPr sz="2900">
                <a:solidFill>
                  <a:schemeClr val="lt1"/>
                </a:solidFill>
              </a:defRPr>
            </a:lvl6pPr>
            <a:lvl7pPr lvl="6" algn="l">
              <a:lnSpc>
                <a:spcPct val="90000"/>
              </a:lnSpc>
              <a:spcBef>
                <a:spcPts val="0"/>
              </a:spcBef>
              <a:spcAft>
                <a:spcPts val="0"/>
              </a:spcAft>
              <a:buClr>
                <a:schemeClr val="lt1"/>
              </a:buClr>
              <a:buSzPts val="2900"/>
              <a:buNone/>
              <a:defRPr sz="2900">
                <a:solidFill>
                  <a:schemeClr val="lt1"/>
                </a:solidFill>
              </a:defRPr>
            </a:lvl7pPr>
            <a:lvl8pPr lvl="7" algn="l">
              <a:lnSpc>
                <a:spcPct val="90000"/>
              </a:lnSpc>
              <a:spcBef>
                <a:spcPts val="0"/>
              </a:spcBef>
              <a:spcAft>
                <a:spcPts val="0"/>
              </a:spcAft>
              <a:buClr>
                <a:schemeClr val="lt1"/>
              </a:buClr>
              <a:buSzPts val="2900"/>
              <a:buNone/>
              <a:defRPr sz="2900">
                <a:solidFill>
                  <a:schemeClr val="lt1"/>
                </a:solidFill>
              </a:defRPr>
            </a:lvl8pPr>
            <a:lvl9pPr lvl="8" algn="l">
              <a:lnSpc>
                <a:spcPct val="90000"/>
              </a:lnSpc>
              <a:spcBef>
                <a:spcPts val="0"/>
              </a:spcBef>
              <a:spcAft>
                <a:spcPts val="0"/>
              </a:spcAft>
              <a:buClr>
                <a:schemeClr val="lt1"/>
              </a:buClr>
              <a:buSzPts val="2900"/>
              <a:buNone/>
              <a:defRPr sz="2900">
                <a:solidFill>
                  <a:schemeClr val="lt1"/>
                </a:solidFill>
              </a:defRPr>
            </a:lvl9pPr>
          </a:lstStyle>
          <a:p/>
        </p:txBody>
      </p:sp>
      <p:sp>
        <p:nvSpPr>
          <p:cNvPr id="427" name="Google Shape;427;g3acc8790e81_0_321"/>
          <p:cNvSpPr txBox="1"/>
          <p:nvPr>
            <p:ph idx="4" type="title"/>
          </p:nvPr>
        </p:nvSpPr>
        <p:spPr>
          <a:xfrm>
            <a:off x="8387846" y="8656050"/>
            <a:ext cx="7095300" cy="16617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5600"/>
              <a:buNone/>
              <a:defRPr sz="5600">
                <a:solidFill>
                  <a:schemeClr val="lt1"/>
                </a:solidFill>
              </a:defRPr>
            </a:lvl1pPr>
            <a:lvl2pPr lvl="1" algn="l">
              <a:lnSpc>
                <a:spcPct val="90000"/>
              </a:lnSpc>
              <a:spcBef>
                <a:spcPts val="0"/>
              </a:spcBef>
              <a:spcAft>
                <a:spcPts val="0"/>
              </a:spcAft>
              <a:buClr>
                <a:schemeClr val="lt1"/>
              </a:buClr>
              <a:buSzPts val="9900"/>
              <a:buNone/>
              <a:defRPr>
                <a:solidFill>
                  <a:schemeClr val="lt1"/>
                </a:solidFill>
              </a:defRPr>
            </a:lvl2pPr>
            <a:lvl3pPr lvl="2" algn="l">
              <a:lnSpc>
                <a:spcPct val="90000"/>
              </a:lnSpc>
              <a:spcBef>
                <a:spcPts val="0"/>
              </a:spcBef>
              <a:spcAft>
                <a:spcPts val="0"/>
              </a:spcAft>
              <a:buClr>
                <a:schemeClr val="lt1"/>
              </a:buClr>
              <a:buSzPts val="9900"/>
              <a:buNone/>
              <a:defRPr>
                <a:solidFill>
                  <a:schemeClr val="lt1"/>
                </a:solidFill>
              </a:defRPr>
            </a:lvl3pPr>
            <a:lvl4pPr lvl="3" algn="l">
              <a:lnSpc>
                <a:spcPct val="90000"/>
              </a:lnSpc>
              <a:spcBef>
                <a:spcPts val="0"/>
              </a:spcBef>
              <a:spcAft>
                <a:spcPts val="0"/>
              </a:spcAft>
              <a:buClr>
                <a:schemeClr val="lt1"/>
              </a:buClr>
              <a:buSzPts val="9900"/>
              <a:buNone/>
              <a:defRPr>
                <a:solidFill>
                  <a:schemeClr val="lt1"/>
                </a:solidFill>
              </a:defRPr>
            </a:lvl4pPr>
            <a:lvl5pPr lvl="4" algn="l">
              <a:lnSpc>
                <a:spcPct val="90000"/>
              </a:lnSpc>
              <a:spcBef>
                <a:spcPts val="0"/>
              </a:spcBef>
              <a:spcAft>
                <a:spcPts val="0"/>
              </a:spcAft>
              <a:buClr>
                <a:schemeClr val="lt1"/>
              </a:buClr>
              <a:buSzPts val="9900"/>
              <a:buNone/>
              <a:defRPr>
                <a:solidFill>
                  <a:schemeClr val="lt1"/>
                </a:solidFill>
              </a:defRPr>
            </a:lvl5pPr>
            <a:lvl6pPr lvl="5" algn="l">
              <a:lnSpc>
                <a:spcPct val="90000"/>
              </a:lnSpc>
              <a:spcBef>
                <a:spcPts val="0"/>
              </a:spcBef>
              <a:spcAft>
                <a:spcPts val="0"/>
              </a:spcAft>
              <a:buClr>
                <a:schemeClr val="lt1"/>
              </a:buClr>
              <a:buSzPts val="9900"/>
              <a:buNone/>
              <a:defRPr>
                <a:solidFill>
                  <a:schemeClr val="lt1"/>
                </a:solidFill>
              </a:defRPr>
            </a:lvl6pPr>
            <a:lvl7pPr lvl="6" algn="l">
              <a:lnSpc>
                <a:spcPct val="90000"/>
              </a:lnSpc>
              <a:spcBef>
                <a:spcPts val="0"/>
              </a:spcBef>
              <a:spcAft>
                <a:spcPts val="0"/>
              </a:spcAft>
              <a:buClr>
                <a:schemeClr val="lt1"/>
              </a:buClr>
              <a:buSzPts val="9900"/>
              <a:buNone/>
              <a:defRPr>
                <a:solidFill>
                  <a:schemeClr val="lt1"/>
                </a:solidFill>
              </a:defRPr>
            </a:lvl7pPr>
            <a:lvl8pPr lvl="7" algn="l">
              <a:lnSpc>
                <a:spcPct val="90000"/>
              </a:lnSpc>
              <a:spcBef>
                <a:spcPts val="0"/>
              </a:spcBef>
              <a:spcAft>
                <a:spcPts val="0"/>
              </a:spcAft>
              <a:buClr>
                <a:schemeClr val="lt1"/>
              </a:buClr>
              <a:buSzPts val="9900"/>
              <a:buNone/>
              <a:defRPr>
                <a:solidFill>
                  <a:schemeClr val="lt1"/>
                </a:solidFill>
              </a:defRPr>
            </a:lvl8pPr>
            <a:lvl9pPr lvl="8" algn="l">
              <a:lnSpc>
                <a:spcPct val="90000"/>
              </a:lnSpc>
              <a:spcBef>
                <a:spcPts val="0"/>
              </a:spcBef>
              <a:spcAft>
                <a:spcPts val="0"/>
              </a:spcAft>
              <a:buClr>
                <a:schemeClr val="lt1"/>
              </a:buClr>
              <a:buSzPts val="9900"/>
              <a:buNone/>
              <a:defRPr>
                <a:solidFill>
                  <a:schemeClr val="lt1"/>
                </a:solidFill>
              </a:defRPr>
            </a:lvl9pPr>
          </a:lstStyle>
          <a:p/>
        </p:txBody>
      </p:sp>
      <p:sp>
        <p:nvSpPr>
          <p:cNvPr id="428" name="Google Shape;428;g3acc8790e81_0_321"/>
          <p:cNvSpPr txBox="1"/>
          <p:nvPr>
            <p:ph idx="5" type="title"/>
          </p:nvPr>
        </p:nvSpPr>
        <p:spPr>
          <a:xfrm>
            <a:off x="8387846" y="10475250"/>
            <a:ext cx="7095300" cy="17472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2900"/>
              <a:buNone/>
              <a:defRPr sz="2900">
                <a:solidFill>
                  <a:schemeClr val="lt1"/>
                </a:solidFill>
              </a:defRPr>
            </a:lvl1pPr>
            <a:lvl2pPr lvl="1" algn="l">
              <a:lnSpc>
                <a:spcPct val="90000"/>
              </a:lnSpc>
              <a:spcBef>
                <a:spcPts val="0"/>
              </a:spcBef>
              <a:spcAft>
                <a:spcPts val="0"/>
              </a:spcAft>
              <a:buClr>
                <a:schemeClr val="lt1"/>
              </a:buClr>
              <a:buSzPts val="2900"/>
              <a:buNone/>
              <a:defRPr sz="2900">
                <a:solidFill>
                  <a:schemeClr val="lt1"/>
                </a:solidFill>
              </a:defRPr>
            </a:lvl2pPr>
            <a:lvl3pPr lvl="2" algn="l">
              <a:lnSpc>
                <a:spcPct val="90000"/>
              </a:lnSpc>
              <a:spcBef>
                <a:spcPts val="0"/>
              </a:spcBef>
              <a:spcAft>
                <a:spcPts val="0"/>
              </a:spcAft>
              <a:buClr>
                <a:schemeClr val="lt1"/>
              </a:buClr>
              <a:buSzPts val="2900"/>
              <a:buNone/>
              <a:defRPr sz="2900">
                <a:solidFill>
                  <a:schemeClr val="lt1"/>
                </a:solidFill>
              </a:defRPr>
            </a:lvl3pPr>
            <a:lvl4pPr lvl="3" algn="l">
              <a:lnSpc>
                <a:spcPct val="90000"/>
              </a:lnSpc>
              <a:spcBef>
                <a:spcPts val="0"/>
              </a:spcBef>
              <a:spcAft>
                <a:spcPts val="0"/>
              </a:spcAft>
              <a:buClr>
                <a:schemeClr val="lt1"/>
              </a:buClr>
              <a:buSzPts val="2900"/>
              <a:buNone/>
              <a:defRPr sz="2900">
                <a:solidFill>
                  <a:schemeClr val="lt1"/>
                </a:solidFill>
              </a:defRPr>
            </a:lvl4pPr>
            <a:lvl5pPr lvl="4" algn="l">
              <a:lnSpc>
                <a:spcPct val="90000"/>
              </a:lnSpc>
              <a:spcBef>
                <a:spcPts val="0"/>
              </a:spcBef>
              <a:spcAft>
                <a:spcPts val="0"/>
              </a:spcAft>
              <a:buClr>
                <a:schemeClr val="lt1"/>
              </a:buClr>
              <a:buSzPts val="2900"/>
              <a:buNone/>
              <a:defRPr sz="2900">
                <a:solidFill>
                  <a:schemeClr val="lt1"/>
                </a:solidFill>
              </a:defRPr>
            </a:lvl5pPr>
            <a:lvl6pPr lvl="5" algn="l">
              <a:lnSpc>
                <a:spcPct val="90000"/>
              </a:lnSpc>
              <a:spcBef>
                <a:spcPts val="0"/>
              </a:spcBef>
              <a:spcAft>
                <a:spcPts val="0"/>
              </a:spcAft>
              <a:buClr>
                <a:schemeClr val="lt1"/>
              </a:buClr>
              <a:buSzPts val="2900"/>
              <a:buNone/>
              <a:defRPr sz="2900">
                <a:solidFill>
                  <a:schemeClr val="lt1"/>
                </a:solidFill>
              </a:defRPr>
            </a:lvl6pPr>
            <a:lvl7pPr lvl="6" algn="l">
              <a:lnSpc>
                <a:spcPct val="90000"/>
              </a:lnSpc>
              <a:spcBef>
                <a:spcPts val="0"/>
              </a:spcBef>
              <a:spcAft>
                <a:spcPts val="0"/>
              </a:spcAft>
              <a:buClr>
                <a:schemeClr val="lt1"/>
              </a:buClr>
              <a:buSzPts val="2900"/>
              <a:buNone/>
              <a:defRPr sz="2900">
                <a:solidFill>
                  <a:schemeClr val="lt1"/>
                </a:solidFill>
              </a:defRPr>
            </a:lvl7pPr>
            <a:lvl8pPr lvl="7" algn="l">
              <a:lnSpc>
                <a:spcPct val="90000"/>
              </a:lnSpc>
              <a:spcBef>
                <a:spcPts val="0"/>
              </a:spcBef>
              <a:spcAft>
                <a:spcPts val="0"/>
              </a:spcAft>
              <a:buClr>
                <a:schemeClr val="lt1"/>
              </a:buClr>
              <a:buSzPts val="2900"/>
              <a:buNone/>
              <a:defRPr sz="2900">
                <a:solidFill>
                  <a:schemeClr val="lt1"/>
                </a:solidFill>
              </a:defRPr>
            </a:lvl8pPr>
            <a:lvl9pPr lvl="8" algn="l">
              <a:lnSpc>
                <a:spcPct val="90000"/>
              </a:lnSpc>
              <a:spcBef>
                <a:spcPts val="0"/>
              </a:spcBef>
              <a:spcAft>
                <a:spcPts val="0"/>
              </a:spcAft>
              <a:buClr>
                <a:schemeClr val="lt1"/>
              </a:buClr>
              <a:buSzPts val="2900"/>
              <a:buNone/>
              <a:defRPr sz="2900">
                <a:solidFill>
                  <a:schemeClr val="lt1"/>
                </a:solidFill>
              </a:defRPr>
            </a:lvl9pPr>
          </a:lstStyle>
          <a:p/>
        </p:txBody>
      </p:sp>
      <p:sp>
        <p:nvSpPr>
          <p:cNvPr id="429" name="Google Shape;429;g3acc8790e81_0_321"/>
          <p:cNvSpPr txBox="1"/>
          <p:nvPr>
            <p:ph idx="6" type="title"/>
          </p:nvPr>
        </p:nvSpPr>
        <p:spPr>
          <a:xfrm>
            <a:off x="15706579" y="8656050"/>
            <a:ext cx="7095300" cy="16617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5600"/>
              <a:buNone/>
              <a:defRPr sz="5600">
                <a:solidFill>
                  <a:schemeClr val="lt1"/>
                </a:solidFill>
              </a:defRPr>
            </a:lvl1pPr>
            <a:lvl2pPr lvl="1" algn="l">
              <a:lnSpc>
                <a:spcPct val="90000"/>
              </a:lnSpc>
              <a:spcBef>
                <a:spcPts val="0"/>
              </a:spcBef>
              <a:spcAft>
                <a:spcPts val="0"/>
              </a:spcAft>
              <a:buClr>
                <a:schemeClr val="lt1"/>
              </a:buClr>
              <a:buSzPts val="9900"/>
              <a:buNone/>
              <a:defRPr>
                <a:solidFill>
                  <a:schemeClr val="lt1"/>
                </a:solidFill>
              </a:defRPr>
            </a:lvl2pPr>
            <a:lvl3pPr lvl="2" algn="l">
              <a:lnSpc>
                <a:spcPct val="90000"/>
              </a:lnSpc>
              <a:spcBef>
                <a:spcPts val="0"/>
              </a:spcBef>
              <a:spcAft>
                <a:spcPts val="0"/>
              </a:spcAft>
              <a:buClr>
                <a:schemeClr val="lt1"/>
              </a:buClr>
              <a:buSzPts val="9900"/>
              <a:buNone/>
              <a:defRPr>
                <a:solidFill>
                  <a:schemeClr val="lt1"/>
                </a:solidFill>
              </a:defRPr>
            </a:lvl3pPr>
            <a:lvl4pPr lvl="3" algn="l">
              <a:lnSpc>
                <a:spcPct val="90000"/>
              </a:lnSpc>
              <a:spcBef>
                <a:spcPts val="0"/>
              </a:spcBef>
              <a:spcAft>
                <a:spcPts val="0"/>
              </a:spcAft>
              <a:buClr>
                <a:schemeClr val="lt1"/>
              </a:buClr>
              <a:buSzPts val="9900"/>
              <a:buNone/>
              <a:defRPr>
                <a:solidFill>
                  <a:schemeClr val="lt1"/>
                </a:solidFill>
              </a:defRPr>
            </a:lvl4pPr>
            <a:lvl5pPr lvl="4" algn="l">
              <a:lnSpc>
                <a:spcPct val="90000"/>
              </a:lnSpc>
              <a:spcBef>
                <a:spcPts val="0"/>
              </a:spcBef>
              <a:spcAft>
                <a:spcPts val="0"/>
              </a:spcAft>
              <a:buClr>
                <a:schemeClr val="lt1"/>
              </a:buClr>
              <a:buSzPts val="9900"/>
              <a:buNone/>
              <a:defRPr>
                <a:solidFill>
                  <a:schemeClr val="lt1"/>
                </a:solidFill>
              </a:defRPr>
            </a:lvl5pPr>
            <a:lvl6pPr lvl="5" algn="l">
              <a:lnSpc>
                <a:spcPct val="90000"/>
              </a:lnSpc>
              <a:spcBef>
                <a:spcPts val="0"/>
              </a:spcBef>
              <a:spcAft>
                <a:spcPts val="0"/>
              </a:spcAft>
              <a:buClr>
                <a:schemeClr val="lt1"/>
              </a:buClr>
              <a:buSzPts val="9900"/>
              <a:buNone/>
              <a:defRPr>
                <a:solidFill>
                  <a:schemeClr val="lt1"/>
                </a:solidFill>
              </a:defRPr>
            </a:lvl6pPr>
            <a:lvl7pPr lvl="6" algn="l">
              <a:lnSpc>
                <a:spcPct val="90000"/>
              </a:lnSpc>
              <a:spcBef>
                <a:spcPts val="0"/>
              </a:spcBef>
              <a:spcAft>
                <a:spcPts val="0"/>
              </a:spcAft>
              <a:buClr>
                <a:schemeClr val="lt1"/>
              </a:buClr>
              <a:buSzPts val="9900"/>
              <a:buNone/>
              <a:defRPr>
                <a:solidFill>
                  <a:schemeClr val="lt1"/>
                </a:solidFill>
              </a:defRPr>
            </a:lvl7pPr>
            <a:lvl8pPr lvl="7" algn="l">
              <a:lnSpc>
                <a:spcPct val="90000"/>
              </a:lnSpc>
              <a:spcBef>
                <a:spcPts val="0"/>
              </a:spcBef>
              <a:spcAft>
                <a:spcPts val="0"/>
              </a:spcAft>
              <a:buClr>
                <a:schemeClr val="lt1"/>
              </a:buClr>
              <a:buSzPts val="9900"/>
              <a:buNone/>
              <a:defRPr>
                <a:solidFill>
                  <a:schemeClr val="lt1"/>
                </a:solidFill>
              </a:defRPr>
            </a:lvl8pPr>
            <a:lvl9pPr lvl="8" algn="l">
              <a:lnSpc>
                <a:spcPct val="90000"/>
              </a:lnSpc>
              <a:spcBef>
                <a:spcPts val="0"/>
              </a:spcBef>
              <a:spcAft>
                <a:spcPts val="0"/>
              </a:spcAft>
              <a:buClr>
                <a:schemeClr val="lt1"/>
              </a:buClr>
              <a:buSzPts val="9900"/>
              <a:buNone/>
              <a:defRPr>
                <a:solidFill>
                  <a:schemeClr val="lt1"/>
                </a:solidFill>
              </a:defRPr>
            </a:lvl9pPr>
          </a:lstStyle>
          <a:p/>
        </p:txBody>
      </p:sp>
      <p:sp>
        <p:nvSpPr>
          <p:cNvPr id="430" name="Google Shape;430;g3acc8790e81_0_321"/>
          <p:cNvSpPr txBox="1"/>
          <p:nvPr>
            <p:ph idx="7" type="title"/>
          </p:nvPr>
        </p:nvSpPr>
        <p:spPr>
          <a:xfrm>
            <a:off x="15706579" y="10475250"/>
            <a:ext cx="7095300" cy="1747200"/>
          </a:xfrm>
          <a:prstGeom prst="rect">
            <a:avLst/>
          </a:prstGeom>
          <a:noFill/>
          <a:ln>
            <a:noFill/>
          </a:ln>
        </p:spPr>
        <p:txBody>
          <a:bodyPr anchorCtr="0" anchor="t" bIns="91400" lIns="457175" spcFirstLastPara="1" rIns="91400" wrap="square" tIns="91400">
            <a:noAutofit/>
          </a:bodyPr>
          <a:lstStyle>
            <a:lvl1pPr lvl="0" algn="l">
              <a:lnSpc>
                <a:spcPct val="90000"/>
              </a:lnSpc>
              <a:spcBef>
                <a:spcPts val="0"/>
              </a:spcBef>
              <a:spcAft>
                <a:spcPts val="0"/>
              </a:spcAft>
              <a:buClr>
                <a:schemeClr val="lt1"/>
              </a:buClr>
              <a:buSzPts val="2900"/>
              <a:buNone/>
              <a:defRPr sz="2900">
                <a:solidFill>
                  <a:schemeClr val="lt1"/>
                </a:solidFill>
              </a:defRPr>
            </a:lvl1pPr>
            <a:lvl2pPr lvl="1" algn="l">
              <a:lnSpc>
                <a:spcPct val="90000"/>
              </a:lnSpc>
              <a:spcBef>
                <a:spcPts val="0"/>
              </a:spcBef>
              <a:spcAft>
                <a:spcPts val="0"/>
              </a:spcAft>
              <a:buClr>
                <a:schemeClr val="lt1"/>
              </a:buClr>
              <a:buSzPts val="2900"/>
              <a:buNone/>
              <a:defRPr sz="2900">
                <a:solidFill>
                  <a:schemeClr val="lt1"/>
                </a:solidFill>
              </a:defRPr>
            </a:lvl2pPr>
            <a:lvl3pPr lvl="2" algn="l">
              <a:lnSpc>
                <a:spcPct val="90000"/>
              </a:lnSpc>
              <a:spcBef>
                <a:spcPts val="0"/>
              </a:spcBef>
              <a:spcAft>
                <a:spcPts val="0"/>
              </a:spcAft>
              <a:buClr>
                <a:schemeClr val="lt1"/>
              </a:buClr>
              <a:buSzPts val="2900"/>
              <a:buNone/>
              <a:defRPr sz="2900">
                <a:solidFill>
                  <a:schemeClr val="lt1"/>
                </a:solidFill>
              </a:defRPr>
            </a:lvl3pPr>
            <a:lvl4pPr lvl="3" algn="l">
              <a:lnSpc>
                <a:spcPct val="90000"/>
              </a:lnSpc>
              <a:spcBef>
                <a:spcPts val="0"/>
              </a:spcBef>
              <a:spcAft>
                <a:spcPts val="0"/>
              </a:spcAft>
              <a:buClr>
                <a:schemeClr val="lt1"/>
              </a:buClr>
              <a:buSzPts val="2900"/>
              <a:buNone/>
              <a:defRPr sz="2900">
                <a:solidFill>
                  <a:schemeClr val="lt1"/>
                </a:solidFill>
              </a:defRPr>
            </a:lvl4pPr>
            <a:lvl5pPr lvl="4" algn="l">
              <a:lnSpc>
                <a:spcPct val="90000"/>
              </a:lnSpc>
              <a:spcBef>
                <a:spcPts val="0"/>
              </a:spcBef>
              <a:spcAft>
                <a:spcPts val="0"/>
              </a:spcAft>
              <a:buClr>
                <a:schemeClr val="lt1"/>
              </a:buClr>
              <a:buSzPts val="2900"/>
              <a:buNone/>
              <a:defRPr sz="2900">
                <a:solidFill>
                  <a:schemeClr val="lt1"/>
                </a:solidFill>
              </a:defRPr>
            </a:lvl5pPr>
            <a:lvl6pPr lvl="5" algn="l">
              <a:lnSpc>
                <a:spcPct val="90000"/>
              </a:lnSpc>
              <a:spcBef>
                <a:spcPts val="0"/>
              </a:spcBef>
              <a:spcAft>
                <a:spcPts val="0"/>
              </a:spcAft>
              <a:buClr>
                <a:schemeClr val="lt1"/>
              </a:buClr>
              <a:buSzPts val="2900"/>
              <a:buNone/>
              <a:defRPr sz="2900">
                <a:solidFill>
                  <a:schemeClr val="lt1"/>
                </a:solidFill>
              </a:defRPr>
            </a:lvl6pPr>
            <a:lvl7pPr lvl="6" algn="l">
              <a:lnSpc>
                <a:spcPct val="90000"/>
              </a:lnSpc>
              <a:spcBef>
                <a:spcPts val="0"/>
              </a:spcBef>
              <a:spcAft>
                <a:spcPts val="0"/>
              </a:spcAft>
              <a:buClr>
                <a:schemeClr val="lt1"/>
              </a:buClr>
              <a:buSzPts val="2900"/>
              <a:buNone/>
              <a:defRPr sz="2900">
                <a:solidFill>
                  <a:schemeClr val="lt1"/>
                </a:solidFill>
              </a:defRPr>
            </a:lvl7pPr>
            <a:lvl8pPr lvl="7" algn="l">
              <a:lnSpc>
                <a:spcPct val="90000"/>
              </a:lnSpc>
              <a:spcBef>
                <a:spcPts val="0"/>
              </a:spcBef>
              <a:spcAft>
                <a:spcPts val="0"/>
              </a:spcAft>
              <a:buClr>
                <a:schemeClr val="lt1"/>
              </a:buClr>
              <a:buSzPts val="2900"/>
              <a:buNone/>
              <a:defRPr sz="2900">
                <a:solidFill>
                  <a:schemeClr val="lt1"/>
                </a:solidFill>
              </a:defRPr>
            </a:lvl8pPr>
            <a:lvl9pPr lvl="8" algn="l">
              <a:lnSpc>
                <a:spcPct val="90000"/>
              </a:lnSpc>
              <a:spcBef>
                <a:spcPts val="0"/>
              </a:spcBef>
              <a:spcAft>
                <a:spcPts val="0"/>
              </a:spcAft>
              <a:buClr>
                <a:schemeClr val="lt1"/>
              </a:buClr>
              <a:buSzPts val="2900"/>
              <a:buNone/>
              <a:defRPr sz="2900">
                <a:solidFill>
                  <a:schemeClr val="lt1"/>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e and Red Square Callout">
  <p:cSld name="TITLE_1_1_1_1">
    <p:spTree>
      <p:nvGrpSpPr>
        <p:cNvPr id="431" name="Shape 431"/>
        <p:cNvGrpSpPr/>
        <p:nvPr/>
      </p:nvGrpSpPr>
      <p:grpSpPr>
        <a:xfrm>
          <a:off x="0" y="0"/>
          <a:ext cx="0" cy="0"/>
          <a:chOff x="0" y="0"/>
          <a:chExt cx="0" cy="0"/>
        </a:xfrm>
      </p:grpSpPr>
      <p:sp>
        <p:nvSpPr>
          <p:cNvPr id="432" name="Google Shape;432;g3acc8790e81_0_334"/>
          <p:cNvSpPr/>
          <p:nvPr/>
        </p:nvSpPr>
        <p:spPr>
          <a:xfrm>
            <a:off x="17379492" y="2686525"/>
            <a:ext cx="4416600" cy="4416000"/>
          </a:xfrm>
          <a:prstGeom prst="rect">
            <a:avLst/>
          </a:prstGeom>
          <a:gradFill>
            <a:gsLst>
              <a:gs pos="0">
                <a:schemeClr val="accent3"/>
              </a:gs>
              <a:gs pos="72000">
                <a:srgbClr val="DEE1E3"/>
              </a:gs>
              <a:gs pos="100000">
                <a:schemeClr val="accent4"/>
              </a:gs>
            </a:gsLst>
            <a:lin ang="2698631" scaled="0"/>
          </a:gra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pic>
        <p:nvPicPr>
          <p:cNvPr id="433" name="Google Shape;433;g3acc8790e81_0_334" title="Patterns-01.png"/>
          <p:cNvPicPr preferRelativeResize="0"/>
          <p:nvPr/>
        </p:nvPicPr>
        <p:blipFill rotWithShape="1">
          <a:blip r:embed="rId2">
            <a:alphaModFix/>
          </a:blip>
          <a:srcRect b="0" l="0" r="0" t="0"/>
          <a:stretch/>
        </p:blipFill>
        <p:spPr>
          <a:xfrm>
            <a:off x="12712813" y="7362621"/>
            <a:ext cx="4415252" cy="4415252"/>
          </a:xfrm>
          <a:prstGeom prst="rect">
            <a:avLst/>
          </a:prstGeom>
          <a:noFill/>
          <a:ln>
            <a:noFill/>
          </a:ln>
        </p:spPr>
      </p:pic>
      <p:sp>
        <p:nvSpPr>
          <p:cNvPr id="434" name="Google Shape;434;g3acc8790e81_0_334"/>
          <p:cNvSpPr/>
          <p:nvPr/>
        </p:nvSpPr>
        <p:spPr>
          <a:xfrm>
            <a:off x="13515939" y="3492925"/>
            <a:ext cx="7473900" cy="7473600"/>
          </a:xfrm>
          <a:prstGeom prst="rect">
            <a:avLst/>
          </a:prstGeom>
          <a:gradFill>
            <a:gsLst>
              <a:gs pos="0">
                <a:srgbClr val="B3282D"/>
              </a:gs>
              <a:gs pos="50000">
                <a:srgbClr val="D6311B"/>
              </a:gs>
              <a:gs pos="100000">
                <a:srgbClr val="D84332"/>
              </a:gs>
            </a:gsLst>
            <a:lin ang="10801400" scaled="0"/>
          </a:gra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p:txBody>
      </p:sp>
      <p:pic>
        <p:nvPicPr>
          <p:cNvPr id="435" name="Google Shape;435;g3acc8790e81_0_334"/>
          <p:cNvPicPr preferRelativeResize="0"/>
          <p:nvPr/>
        </p:nvPicPr>
        <p:blipFill rotWithShape="1">
          <a:blip r:embed="rId3">
            <a:alphaModFix/>
          </a:blip>
          <a:srcRect b="0" l="0" r="0" t="0"/>
          <a:stretch/>
        </p:blipFill>
        <p:spPr>
          <a:xfrm>
            <a:off x="22646298" y="663625"/>
            <a:ext cx="1109611" cy="1109586"/>
          </a:xfrm>
          <a:prstGeom prst="rect">
            <a:avLst/>
          </a:prstGeom>
          <a:noFill/>
          <a:ln>
            <a:noFill/>
          </a:ln>
        </p:spPr>
      </p:pic>
      <p:sp>
        <p:nvSpPr>
          <p:cNvPr id="436" name="Google Shape;436;g3acc8790e81_0_334"/>
          <p:cNvSpPr txBox="1"/>
          <p:nvPr>
            <p:ph type="title"/>
          </p:nvPr>
        </p:nvSpPr>
        <p:spPr>
          <a:xfrm>
            <a:off x="1039109" y="4582350"/>
            <a:ext cx="9536400" cy="455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9100"/>
              <a:buFont typeface="Montserrat"/>
              <a:buNone/>
              <a:defRPr sz="91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9100"/>
              <a:buNone/>
              <a:defRPr sz="9100">
                <a:solidFill>
                  <a:schemeClr val="dk1"/>
                </a:solidFill>
              </a:defRPr>
            </a:lvl2pPr>
            <a:lvl3pPr lvl="2" algn="l">
              <a:lnSpc>
                <a:spcPct val="100000"/>
              </a:lnSpc>
              <a:spcBef>
                <a:spcPts val="0"/>
              </a:spcBef>
              <a:spcAft>
                <a:spcPts val="0"/>
              </a:spcAft>
              <a:buClr>
                <a:schemeClr val="dk1"/>
              </a:buClr>
              <a:buSzPts val="9100"/>
              <a:buNone/>
              <a:defRPr sz="9100">
                <a:solidFill>
                  <a:schemeClr val="dk1"/>
                </a:solidFill>
              </a:defRPr>
            </a:lvl3pPr>
            <a:lvl4pPr lvl="3" algn="l">
              <a:lnSpc>
                <a:spcPct val="100000"/>
              </a:lnSpc>
              <a:spcBef>
                <a:spcPts val="0"/>
              </a:spcBef>
              <a:spcAft>
                <a:spcPts val="0"/>
              </a:spcAft>
              <a:buClr>
                <a:schemeClr val="dk1"/>
              </a:buClr>
              <a:buSzPts val="9100"/>
              <a:buNone/>
              <a:defRPr sz="9100">
                <a:solidFill>
                  <a:schemeClr val="dk1"/>
                </a:solidFill>
              </a:defRPr>
            </a:lvl4pPr>
            <a:lvl5pPr lvl="4" algn="l">
              <a:lnSpc>
                <a:spcPct val="100000"/>
              </a:lnSpc>
              <a:spcBef>
                <a:spcPts val="0"/>
              </a:spcBef>
              <a:spcAft>
                <a:spcPts val="0"/>
              </a:spcAft>
              <a:buClr>
                <a:schemeClr val="dk1"/>
              </a:buClr>
              <a:buSzPts val="9100"/>
              <a:buNone/>
              <a:defRPr sz="9100">
                <a:solidFill>
                  <a:schemeClr val="dk1"/>
                </a:solidFill>
              </a:defRPr>
            </a:lvl5pPr>
            <a:lvl6pPr lvl="5" algn="l">
              <a:lnSpc>
                <a:spcPct val="100000"/>
              </a:lnSpc>
              <a:spcBef>
                <a:spcPts val="0"/>
              </a:spcBef>
              <a:spcAft>
                <a:spcPts val="0"/>
              </a:spcAft>
              <a:buClr>
                <a:schemeClr val="dk1"/>
              </a:buClr>
              <a:buSzPts val="9100"/>
              <a:buNone/>
              <a:defRPr sz="9100">
                <a:solidFill>
                  <a:schemeClr val="dk1"/>
                </a:solidFill>
              </a:defRPr>
            </a:lvl6pPr>
            <a:lvl7pPr lvl="6" algn="l">
              <a:lnSpc>
                <a:spcPct val="100000"/>
              </a:lnSpc>
              <a:spcBef>
                <a:spcPts val="0"/>
              </a:spcBef>
              <a:spcAft>
                <a:spcPts val="0"/>
              </a:spcAft>
              <a:buClr>
                <a:schemeClr val="dk1"/>
              </a:buClr>
              <a:buSzPts val="9100"/>
              <a:buNone/>
              <a:defRPr sz="9100">
                <a:solidFill>
                  <a:schemeClr val="dk1"/>
                </a:solidFill>
              </a:defRPr>
            </a:lvl7pPr>
            <a:lvl8pPr lvl="7" algn="l">
              <a:lnSpc>
                <a:spcPct val="100000"/>
              </a:lnSpc>
              <a:spcBef>
                <a:spcPts val="0"/>
              </a:spcBef>
              <a:spcAft>
                <a:spcPts val="0"/>
              </a:spcAft>
              <a:buClr>
                <a:schemeClr val="dk1"/>
              </a:buClr>
              <a:buSzPts val="9100"/>
              <a:buNone/>
              <a:defRPr sz="9100">
                <a:solidFill>
                  <a:schemeClr val="dk1"/>
                </a:solidFill>
              </a:defRPr>
            </a:lvl8pPr>
            <a:lvl9pPr lvl="8" algn="l">
              <a:lnSpc>
                <a:spcPct val="100000"/>
              </a:lnSpc>
              <a:spcBef>
                <a:spcPts val="0"/>
              </a:spcBef>
              <a:spcAft>
                <a:spcPts val="0"/>
              </a:spcAft>
              <a:buClr>
                <a:schemeClr val="dk1"/>
              </a:buClr>
              <a:buSzPts val="9100"/>
              <a:buNone/>
              <a:defRPr sz="9100">
                <a:solidFill>
                  <a:schemeClr val="dk1"/>
                </a:solidFill>
              </a:defRPr>
            </a:lvl9pPr>
          </a:lstStyle>
          <a:p/>
        </p:txBody>
      </p:sp>
      <p:sp>
        <p:nvSpPr>
          <p:cNvPr id="437" name="Google Shape;437;g3acc8790e81_0_334"/>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
        <p:nvSpPr>
          <p:cNvPr id="438" name="Google Shape;438;g3acc8790e81_0_334"/>
          <p:cNvSpPr txBox="1"/>
          <p:nvPr>
            <p:ph idx="2" type="title"/>
          </p:nvPr>
        </p:nvSpPr>
        <p:spPr>
          <a:xfrm>
            <a:off x="13515939" y="3492925"/>
            <a:ext cx="7473900" cy="7473600"/>
          </a:xfrm>
          <a:prstGeom prst="rect">
            <a:avLst/>
          </a:prstGeom>
          <a:noFill/>
          <a:ln>
            <a:noFill/>
          </a:ln>
        </p:spPr>
        <p:txBody>
          <a:bodyPr anchorCtr="0" anchor="ctr" bIns="182875" lIns="182875" spcFirstLastPara="1" rIns="182875" wrap="square" tIns="182875">
            <a:noAutofit/>
          </a:bodyPr>
          <a:lstStyle>
            <a:lvl1pPr lvl="0" algn="ctr">
              <a:lnSpc>
                <a:spcPct val="100000"/>
              </a:lnSpc>
              <a:spcBef>
                <a:spcPts val="0"/>
              </a:spcBef>
              <a:spcAft>
                <a:spcPts val="0"/>
              </a:spcAft>
              <a:buClr>
                <a:schemeClr val="lt1"/>
              </a:buClr>
              <a:buSzPts val="9100"/>
              <a:buFont typeface="Montserrat"/>
              <a:buNone/>
              <a:defRPr sz="9100">
                <a:solidFill>
                  <a:schemeClr val="lt1"/>
                </a:solidFill>
                <a:latin typeface="Montserrat"/>
                <a:ea typeface="Montserrat"/>
                <a:cs typeface="Montserrat"/>
                <a:sym typeface="Montserrat"/>
              </a:defRPr>
            </a:lvl1pPr>
            <a:lvl2pPr lvl="1" algn="ctr">
              <a:lnSpc>
                <a:spcPct val="100000"/>
              </a:lnSpc>
              <a:spcBef>
                <a:spcPts val="0"/>
              </a:spcBef>
              <a:spcAft>
                <a:spcPts val="0"/>
              </a:spcAft>
              <a:buClr>
                <a:schemeClr val="lt1"/>
              </a:buClr>
              <a:buSzPts val="9100"/>
              <a:buNone/>
              <a:defRPr sz="9100">
                <a:solidFill>
                  <a:schemeClr val="lt1"/>
                </a:solidFill>
              </a:defRPr>
            </a:lvl2pPr>
            <a:lvl3pPr lvl="2" algn="ctr">
              <a:lnSpc>
                <a:spcPct val="100000"/>
              </a:lnSpc>
              <a:spcBef>
                <a:spcPts val="0"/>
              </a:spcBef>
              <a:spcAft>
                <a:spcPts val="0"/>
              </a:spcAft>
              <a:buClr>
                <a:schemeClr val="lt1"/>
              </a:buClr>
              <a:buSzPts val="9100"/>
              <a:buNone/>
              <a:defRPr sz="9100">
                <a:solidFill>
                  <a:schemeClr val="lt1"/>
                </a:solidFill>
              </a:defRPr>
            </a:lvl3pPr>
            <a:lvl4pPr lvl="3" algn="ctr">
              <a:lnSpc>
                <a:spcPct val="100000"/>
              </a:lnSpc>
              <a:spcBef>
                <a:spcPts val="0"/>
              </a:spcBef>
              <a:spcAft>
                <a:spcPts val="0"/>
              </a:spcAft>
              <a:buClr>
                <a:schemeClr val="lt1"/>
              </a:buClr>
              <a:buSzPts val="9100"/>
              <a:buNone/>
              <a:defRPr sz="9100">
                <a:solidFill>
                  <a:schemeClr val="lt1"/>
                </a:solidFill>
              </a:defRPr>
            </a:lvl4pPr>
            <a:lvl5pPr lvl="4" algn="ctr">
              <a:lnSpc>
                <a:spcPct val="100000"/>
              </a:lnSpc>
              <a:spcBef>
                <a:spcPts val="0"/>
              </a:spcBef>
              <a:spcAft>
                <a:spcPts val="0"/>
              </a:spcAft>
              <a:buClr>
                <a:schemeClr val="lt1"/>
              </a:buClr>
              <a:buSzPts val="9100"/>
              <a:buNone/>
              <a:defRPr sz="9100">
                <a:solidFill>
                  <a:schemeClr val="lt1"/>
                </a:solidFill>
              </a:defRPr>
            </a:lvl5pPr>
            <a:lvl6pPr lvl="5" algn="ctr">
              <a:lnSpc>
                <a:spcPct val="100000"/>
              </a:lnSpc>
              <a:spcBef>
                <a:spcPts val="0"/>
              </a:spcBef>
              <a:spcAft>
                <a:spcPts val="0"/>
              </a:spcAft>
              <a:buClr>
                <a:schemeClr val="lt1"/>
              </a:buClr>
              <a:buSzPts val="9100"/>
              <a:buNone/>
              <a:defRPr sz="9100">
                <a:solidFill>
                  <a:schemeClr val="lt1"/>
                </a:solidFill>
              </a:defRPr>
            </a:lvl6pPr>
            <a:lvl7pPr lvl="6" algn="ctr">
              <a:lnSpc>
                <a:spcPct val="100000"/>
              </a:lnSpc>
              <a:spcBef>
                <a:spcPts val="0"/>
              </a:spcBef>
              <a:spcAft>
                <a:spcPts val="0"/>
              </a:spcAft>
              <a:buClr>
                <a:schemeClr val="lt1"/>
              </a:buClr>
              <a:buSzPts val="9100"/>
              <a:buNone/>
              <a:defRPr sz="9100">
                <a:solidFill>
                  <a:schemeClr val="lt1"/>
                </a:solidFill>
              </a:defRPr>
            </a:lvl7pPr>
            <a:lvl8pPr lvl="7" algn="ctr">
              <a:lnSpc>
                <a:spcPct val="100000"/>
              </a:lnSpc>
              <a:spcBef>
                <a:spcPts val="0"/>
              </a:spcBef>
              <a:spcAft>
                <a:spcPts val="0"/>
              </a:spcAft>
              <a:buClr>
                <a:schemeClr val="lt1"/>
              </a:buClr>
              <a:buSzPts val="9100"/>
              <a:buNone/>
              <a:defRPr sz="9100">
                <a:solidFill>
                  <a:schemeClr val="lt1"/>
                </a:solidFill>
              </a:defRPr>
            </a:lvl8pPr>
            <a:lvl9pPr lvl="8" algn="ctr">
              <a:lnSpc>
                <a:spcPct val="100000"/>
              </a:lnSpc>
              <a:spcBef>
                <a:spcPts val="0"/>
              </a:spcBef>
              <a:spcAft>
                <a:spcPts val="0"/>
              </a:spcAft>
              <a:buClr>
                <a:schemeClr val="lt1"/>
              </a:buClr>
              <a:buSzPts val="9100"/>
              <a:buNone/>
              <a:defRPr sz="9100">
                <a:solidFill>
                  <a:schemeClr val="lt1"/>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Color Block 01">
  <p:cSld name="TITLE_AND_BODY_3_2_1_1_1_1_1">
    <p:spTree>
      <p:nvGrpSpPr>
        <p:cNvPr id="439" name="Shape 439"/>
        <p:cNvGrpSpPr/>
        <p:nvPr/>
      </p:nvGrpSpPr>
      <p:grpSpPr>
        <a:xfrm>
          <a:off x="0" y="0"/>
          <a:ext cx="0" cy="0"/>
          <a:chOff x="0" y="0"/>
          <a:chExt cx="0" cy="0"/>
        </a:xfrm>
      </p:grpSpPr>
      <p:sp>
        <p:nvSpPr>
          <p:cNvPr id="440" name="Google Shape;440;g3acc8790e81_0_342"/>
          <p:cNvSpPr/>
          <p:nvPr/>
        </p:nvSpPr>
        <p:spPr>
          <a:xfrm>
            <a:off x="1052117" y="4067150"/>
            <a:ext cx="5445600" cy="7347900"/>
          </a:xfrm>
          <a:prstGeom prst="rect">
            <a:avLst/>
          </a:prstGeom>
          <a:solidFill>
            <a:schemeClr val="accent1"/>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ontserrat"/>
              <a:ea typeface="Montserrat"/>
              <a:cs typeface="Montserrat"/>
              <a:sym typeface="Montserrat"/>
            </a:endParaRPr>
          </a:p>
        </p:txBody>
      </p:sp>
      <p:sp>
        <p:nvSpPr>
          <p:cNvPr id="441" name="Google Shape;441;g3acc8790e81_0_342"/>
          <p:cNvSpPr/>
          <p:nvPr/>
        </p:nvSpPr>
        <p:spPr>
          <a:xfrm>
            <a:off x="6669069" y="4067150"/>
            <a:ext cx="5445600" cy="7347900"/>
          </a:xfrm>
          <a:prstGeom prst="rect">
            <a:avLst/>
          </a:prstGeom>
          <a:solidFill>
            <a:schemeClr val="accent1"/>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ontserrat"/>
              <a:ea typeface="Montserrat"/>
              <a:cs typeface="Montserrat"/>
              <a:sym typeface="Montserrat"/>
            </a:endParaRPr>
          </a:p>
        </p:txBody>
      </p:sp>
      <p:sp>
        <p:nvSpPr>
          <p:cNvPr id="442" name="Google Shape;442;g3acc8790e81_0_342"/>
          <p:cNvSpPr/>
          <p:nvPr/>
        </p:nvSpPr>
        <p:spPr>
          <a:xfrm>
            <a:off x="12286021" y="4067150"/>
            <a:ext cx="5445600" cy="7347900"/>
          </a:xfrm>
          <a:prstGeom prst="rect">
            <a:avLst/>
          </a:prstGeom>
          <a:solidFill>
            <a:schemeClr val="accent1"/>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ontserrat"/>
              <a:ea typeface="Montserrat"/>
              <a:cs typeface="Montserrat"/>
              <a:sym typeface="Montserrat"/>
            </a:endParaRPr>
          </a:p>
        </p:txBody>
      </p:sp>
      <p:sp>
        <p:nvSpPr>
          <p:cNvPr id="443" name="Google Shape;443;g3acc8790e81_0_342"/>
          <p:cNvSpPr/>
          <p:nvPr/>
        </p:nvSpPr>
        <p:spPr>
          <a:xfrm>
            <a:off x="17902999" y="4067150"/>
            <a:ext cx="5445600" cy="7347900"/>
          </a:xfrm>
          <a:prstGeom prst="rect">
            <a:avLst/>
          </a:prstGeom>
          <a:solidFill>
            <a:schemeClr val="accent1"/>
          </a:solidFill>
          <a:ln>
            <a:noFill/>
          </a:ln>
        </p:spPr>
        <p:txBody>
          <a:bodyPr anchorCtr="0" anchor="ctr" bIns="91400" lIns="457175" spcFirstLastPara="1" rIns="457175" wrap="square" tIns="914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ontserrat"/>
              <a:ea typeface="Montserrat"/>
              <a:cs typeface="Montserrat"/>
              <a:sym typeface="Montserrat"/>
            </a:endParaRPr>
          </a:p>
        </p:txBody>
      </p:sp>
      <p:sp>
        <p:nvSpPr>
          <p:cNvPr id="444" name="Google Shape;444;g3acc8790e81_0_342"/>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445" name="Google Shape;445;g3acc8790e81_0_342"/>
          <p:cNvPicPr preferRelativeResize="0"/>
          <p:nvPr/>
        </p:nvPicPr>
        <p:blipFill rotWithShape="1">
          <a:blip r:embed="rId2">
            <a:alphaModFix/>
          </a:blip>
          <a:srcRect b="0" l="0" r="0" t="0"/>
          <a:stretch/>
        </p:blipFill>
        <p:spPr>
          <a:xfrm>
            <a:off x="22646298" y="663625"/>
            <a:ext cx="1109611" cy="1109586"/>
          </a:xfrm>
          <a:prstGeom prst="rect">
            <a:avLst/>
          </a:prstGeom>
          <a:noFill/>
          <a:ln>
            <a:noFill/>
          </a:ln>
        </p:spPr>
      </p:pic>
      <p:sp>
        <p:nvSpPr>
          <p:cNvPr id="446" name="Google Shape;446;g3acc8790e81_0_342"/>
          <p:cNvSpPr txBox="1"/>
          <p:nvPr>
            <p:ph type="title"/>
          </p:nvPr>
        </p:nvSpPr>
        <p:spPr>
          <a:xfrm>
            <a:off x="1036351" y="1021800"/>
            <a:ext cx="213084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9100"/>
              <a:buNone/>
              <a:defRPr/>
            </a:lvl1pPr>
            <a:lvl2pPr lvl="1" algn="l">
              <a:lnSpc>
                <a:spcPct val="100000"/>
              </a:lnSpc>
              <a:spcBef>
                <a:spcPts val="0"/>
              </a:spcBef>
              <a:spcAft>
                <a:spcPts val="0"/>
              </a:spcAft>
              <a:buSzPts val="9900"/>
              <a:buNone/>
              <a:defRPr/>
            </a:lvl2pPr>
            <a:lvl3pPr lvl="2" algn="l">
              <a:lnSpc>
                <a:spcPct val="100000"/>
              </a:lnSpc>
              <a:spcBef>
                <a:spcPts val="0"/>
              </a:spcBef>
              <a:spcAft>
                <a:spcPts val="0"/>
              </a:spcAft>
              <a:buSzPts val="9900"/>
              <a:buNone/>
              <a:defRPr/>
            </a:lvl3pPr>
            <a:lvl4pPr lvl="3" algn="l">
              <a:lnSpc>
                <a:spcPct val="100000"/>
              </a:lnSpc>
              <a:spcBef>
                <a:spcPts val="0"/>
              </a:spcBef>
              <a:spcAft>
                <a:spcPts val="0"/>
              </a:spcAft>
              <a:buSzPts val="9900"/>
              <a:buNone/>
              <a:defRPr/>
            </a:lvl4pPr>
            <a:lvl5pPr lvl="4" algn="l">
              <a:lnSpc>
                <a:spcPct val="100000"/>
              </a:lnSpc>
              <a:spcBef>
                <a:spcPts val="0"/>
              </a:spcBef>
              <a:spcAft>
                <a:spcPts val="0"/>
              </a:spcAft>
              <a:buSzPts val="9900"/>
              <a:buNone/>
              <a:defRPr/>
            </a:lvl5pPr>
            <a:lvl6pPr lvl="5" algn="l">
              <a:lnSpc>
                <a:spcPct val="100000"/>
              </a:lnSpc>
              <a:spcBef>
                <a:spcPts val="0"/>
              </a:spcBef>
              <a:spcAft>
                <a:spcPts val="0"/>
              </a:spcAft>
              <a:buSzPts val="9900"/>
              <a:buNone/>
              <a:defRPr/>
            </a:lvl6pPr>
            <a:lvl7pPr lvl="6" algn="l">
              <a:lnSpc>
                <a:spcPct val="100000"/>
              </a:lnSpc>
              <a:spcBef>
                <a:spcPts val="0"/>
              </a:spcBef>
              <a:spcAft>
                <a:spcPts val="0"/>
              </a:spcAft>
              <a:buSzPts val="9900"/>
              <a:buNone/>
              <a:defRPr/>
            </a:lvl7pPr>
            <a:lvl8pPr lvl="7" algn="l">
              <a:lnSpc>
                <a:spcPct val="100000"/>
              </a:lnSpc>
              <a:spcBef>
                <a:spcPts val="0"/>
              </a:spcBef>
              <a:spcAft>
                <a:spcPts val="0"/>
              </a:spcAft>
              <a:buSzPts val="9900"/>
              <a:buNone/>
              <a:defRPr/>
            </a:lvl8pPr>
            <a:lvl9pPr lvl="8" algn="l">
              <a:lnSpc>
                <a:spcPct val="100000"/>
              </a:lnSpc>
              <a:spcBef>
                <a:spcPts val="0"/>
              </a:spcBef>
              <a:spcAft>
                <a:spcPts val="0"/>
              </a:spcAft>
              <a:buSzPts val="9900"/>
              <a:buNone/>
              <a:defRPr/>
            </a:lvl9pPr>
          </a:lstStyle>
          <a:p/>
        </p:txBody>
      </p:sp>
      <p:sp>
        <p:nvSpPr>
          <p:cNvPr id="447" name="Google Shape;447;g3acc8790e81_0_342"/>
          <p:cNvSpPr txBox="1"/>
          <p:nvPr>
            <p:ph idx="2" type="title"/>
          </p:nvPr>
        </p:nvSpPr>
        <p:spPr>
          <a:xfrm>
            <a:off x="1052126" y="8024750"/>
            <a:ext cx="5445600" cy="33903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5600"/>
              <a:buNone/>
              <a:defRPr sz="5600"/>
            </a:lvl1pPr>
            <a:lvl2pPr lvl="1" algn="l">
              <a:lnSpc>
                <a:spcPct val="90000"/>
              </a:lnSpc>
              <a:spcBef>
                <a:spcPts val="0"/>
              </a:spcBef>
              <a:spcAft>
                <a:spcPts val="0"/>
              </a:spcAft>
              <a:buSzPts val="9900"/>
              <a:buNone/>
              <a:defRPr/>
            </a:lvl2pPr>
            <a:lvl3pPr lvl="2" algn="l">
              <a:lnSpc>
                <a:spcPct val="90000"/>
              </a:lnSpc>
              <a:spcBef>
                <a:spcPts val="0"/>
              </a:spcBef>
              <a:spcAft>
                <a:spcPts val="0"/>
              </a:spcAft>
              <a:buSzPts val="9900"/>
              <a:buNone/>
              <a:defRPr/>
            </a:lvl3pPr>
            <a:lvl4pPr lvl="3" algn="l">
              <a:lnSpc>
                <a:spcPct val="90000"/>
              </a:lnSpc>
              <a:spcBef>
                <a:spcPts val="0"/>
              </a:spcBef>
              <a:spcAft>
                <a:spcPts val="0"/>
              </a:spcAft>
              <a:buSzPts val="9900"/>
              <a:buNone/>
              <a:defRPr/>
            </a:lvl4pPr>
            <a:lvl5pPr lvl="4" algn="l">
              <a:lnSpc>
                <a:spcPct val="90000"/>
              </a:lnSpc>
              <a:spcBef>
                <a:spcPts val="0"/>
              </a:spcBef>
              <a:spcAft>
                <a:spcPts val="0"/>
              </a:spcAft>
              <a:buSzPts val="9900"/>
              <a:buNone/>
              <a:defRPr/>
            </a:lvl5pPr>
            <a:lvl6pPr lvl="5" algn="l">
              <a:lnSpc>
                <a:spcPct val="90000"/>
              </a:lnSpc>
              <a:spcBef>
                <a:spcPts val="0"/>
              </a:spcBef>
              <a:spcAft>
                <a:spcPts val="0"/>
              </a:spcAft>
              <a:buSzPts val="9900"/>
              <a:buNone/>
              <a:defRPr/>
            </a:lvl6pPr>
            <a:lvl7pPr lvl="6" algn="l">
              <a:lnSpc>
                <a:spcPct val="90000"/>
              </a:lnSpc>
              <a:spcBef>
                <a:spcPts val="0"/>
              </a:spcBef>
              <a:spcAft>
                <a:spcPts val="0"/>
              </a:spcAft>
              <a:buSzPts val="9900"/>
              <a:buNone/>
              <a:defRPr/>
            </a:lvl7pPr>
            <a:lvl8pPr lvl="7" algn="l">
              <a:lnSpc>
                <a:spcPct val="90000"/>
              </a:lnSpc>
              <a:spcBef>
                <a:spcPts val="0"/>
              </a:spcBef>
              <a:spcAft>
                <a:spcPts val="0"/>
              </a:spcAft>
              <a:buSzPts val="9900"/>
              <a:buNone/>
              <a:defRPr/>
            </a:lvl8pPr>
            <a:lvl9pPr lvl="8" algn="l">
              <a:lnSpc>
                <a:spcPct val="90000"/>
              </a:lnSpc>
              <a:spcBef>
                <a:spcPts val="0"/>
              </a:spcBef>
              <a:spcAft>
                <a:spcPts val="0"/>
              </a:spcAft>
              <a:buSzPts val="9900"/>
              <a:buNone/>
              <a:defRPr/>
            </a:lvl9pPr>
          </a:lstStyle>
          <a:p/>
        </p:txBody>
      </p:sp>
      <p:sp>
        <p:nvSpPr>
          <p:cNvPr id="448" name="Google Shape;448;g3acc8790e81_0_342"/>
          <p:cNvSpPr txBox="1"/>
          <p:nvPr>
            <p:ph idx="3" type="title"/>
          </p:nvPr>
        </p:nvSpPr>
        <p:spPr>
          <a:xfrm>
            <a:off x="1052126" y="6986425"/>
            <a:ext cx="5445600" cy="7047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2900"/>
              <a:buNone/>
              <a:defRPr sz="2900"/>
            </a:lvl1pPr>
            <a:lvl2pPr lvl="1" algn="l">
              <a:lnSpc>
                <a:spcPct val="90000"/>
              </a:lnSpc>
              <a:spcBef>
                <a:spcPts val="0"/>
              </a:spcBef>
              <a:spcAft>
                <a:spcPts val="0"/>
              </a:spcAft>
              <a:buSzPts val="2900"/>
              <a:buNone/>
              <a:defRPr sz="2900"/>
            </a:lvl2pPr>
            <a:lvl3pPr lvl="2" algn="l">
              <a:lnSpc>
                <a:spcPct val="90000"/>
              </a:lnSpc>
              <a:spcBef>
                <a:spcPts val="0"/>
              </a:spcBef>
              <a:spcAft>
                <a:spcPts val="0"/>
              </a:spcAft>
              <a:buSzPts val="2900"/>
              <a:buNone/>
              <a:defRPr sz="2900"/>
            </a:lvl3pPr>
            <a:lvl4pPr lvl="3" algn="l">
              <a:lnSpc>
                <a:spcPct val="90000"/>
              </a:lnSpc>
              <a:spcBef>
                <a:spcPts val="0"/>
              </a:spcBef>
              <a:spcAft>
                <a:spcPts val="0"/>
              </a:spcAft>
              <a:buSzPts val="2900"/>
              <a:buNone/>
              <a:defRPr sz="2900"/>
            </a:lvl4pPr>
            <a:lvl5pPr lvl="4" algn="l">
              <a:lnSpc>
                <a:spcPct val="90000"/>
              </a:lnSpc>
              <a:spcBef>
                <a:spcPts val="0"/>
              </a:spcBef>
              <a:spcAft>
                <a:spcPts val="0"/>
              </a:spcAft>
              <a:buSzPts val="2900"/>
              <a:buNone/>
              <a:defRPr sz="2900"/>
            </a:lvl5pPr>
            <a:lvl6pPr lvl="5" algn="l">
              <a:lnSpc>
                <a:spcPct val="90000"/>
              </a:lnSpc>
              <a:spcBef>
                <a:spcPts val="0"/>
              </a:spcBef>
              <a:spcAft>
                <a:spcPts val="0"/>
              </a:spcAft>
              <a:buSzPts val="2900"/>
              <a:buNone/>
              <a:defRPr sz="2900"/>
            </a:lvl6pPr>
            <a:lvl7pPr lvl="6" algn="l">
              <a:lnSpc>
                <a:spcPct val="90000"/>
              </a:lnSpc>
              <a:spcBef>
                <a:spcPts val="0"/>
              </a:spcBef>
              <a:spcAft>
                <a:spcPts val="0"/>
              </a:spcAft>
              <a:buSzPts val="2900"/>
              <a:buNone/>
              <a:defRPr sz="2900"/>
            </a:lvl7pPr>
            <a:lvl8pPr lvl="7" algn="l">
              <a:lnSpc>
                <a:spcPct val="90000"/>
              </a:lnSpc>
              <a:spcBef>
                <a:spcPts val="0"/>
              </a:spcBef>
              <a:spcAft>
                <a:spcPts val="0"/>
              </a:spcAft>
              <a:buSzPts val="2900"/>
              <a:buNone/>
              <a:defRPr sz="2900"/>
            </a:lvl8pPr>
            <a:lvl9pPr lvl="8" algn="l">
              <a:lnSpc>
                <a:spcPct val="90000"/>
              </a:lnSpc>
              <a:spcBef>
                <a:spcPts val="0"/>
              </a:spcBef>
              <a:spcAft>
                <a:spcPts val="0"/>
              </a:spcAft>
              <a:buSzPts val="2900"/>
              <a:buNone/>
              <a:defRPr sz="2900"/>
            </a:lvl9pPr>
          </a:lstStyle>
          <a:p/>
        </p:txBody>
      </p:sp>
      <p:sp>
        <p:nvSpPr>
          <p:cNvPr id="449" name="Google Shape;449;g3acc8790e81_0_342"/>
          <p:cNvSpPr txBox="1"/>
          <p:nvPr>
            <p:ph idx="4" type="title"/>
          </p:nvPr>
        </p:nvSpPr>
        <p:spPr>
          <a:xfrm>
            <a:off x="6669069" y="8024750"/>
            <a:ext cx="5445600" cy="33903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5600"/>
              <a:buNone/>
              <a:defRPr sz="5600"/>
            </a:lvl1pPr>
            <a:lvl2pPr lvl="1" algn="l">
              <a:lnSpc>
                <a:spcPct val="90000"/>
              </a:lnSpc>
              <a:spcBef>
                <a:spcPts val="0"/>
              </a:spcBef>
              <a:spcAft>
                <a:spcPts val="0"/>
              </a:spcAft>
              <a:buSzPts val="9900"/>
              <a:buNone/>
              <a:defRPr/>
            </a:lvl2pPr>
            <a:lvl3pPr lvl="2" algn="l">
              <a:lnSpc>
                <a:spcPct val="90000"/>
              </a:lnSpc>
              <a:spcBef>
                <a:spcPts val="0"/>
              </a:spcBef>
              <a:spcAft>
                <a:spcPts val="0"/>
              </a:spcAft>
              <a:buSzPts val="9900"/>
              <a:buNone/>
              <a:defRPr/>
            </a:lvl3pPr>
            <a:lvl4pPr lvl="3" algn="l">
              <a:lnSpc>
                <a:spcPct val="90000"/>
              </a:lnSpc>
              <a:spcBef>
                <a:spcPts val="0"/>
              </a:spcBef>
              <a:spcAft>
                <a:spcPts val="0"/>
              </a:spcAft>
              <a:buSzPts val="9900"/>
              <a:buNone/>
              <a:defRPr/>
            </a:lvl4pPr>
            <a:lvl5pPr lvl="4" algn="l">
              <a:lnSpc>
                <a:spcPct val="90000"/>
              </a:lnSpc>
              <a:spcBef>
                <a:spcPts val="0"/>
              </a:spcBef>
              <a:spcAft>
                <a:spcPts val="0"/>
              </a:spcAft>
              <a:buSzPts val="9900"/>
              <a:buNone/>
              <a:defRPr/>
            </a:lvl5pPr>
            <a:lvl6pPr lvl="5" algn="l">
              <a:lnSpc>
                <a:spcPct val="90000"/>
              </a:lnSpc>
              <a:spcBef>
                <a:spcPts val="0"/>
              </a:spcBef>
              <a:spcAft>
                <a:spcPts val="0"/>
              </a:spcAft>
              <a:buSzPts val="9900"/>
              <a:buNone/>
              <a:defRPr/>
            </a:lvl6pPr>
            <a:lvl7pPr lvl="6" algn="l">
              <a:lnSpc>
                <a:spcPct val="90000"/>
              </a:lnSpc>
              <a:spcBef>
                <a:spcPts val="0"/>
              </a:spcBef>
              <a:spcAft>
                <a:spcPts val="0"/>
              </a:spcAft>
              <a:buSzPts val="9900"/>
              <a:buNone/>
              <a:defRPr/>
            </a:lvl7pPr>
            <a:lvl8pPr lvl="7" algn="l">
              <a:lnSpc>
                <a:spcPct val="90000"/>
              </a:lnSpc>
              <a:spcBef>
                <a:spcPts val="0"/>
              </a:spcBef>
              <a:spcAft>
                <a:spcPts val="0"/>
              </a:spcAft>
              <a:buSzPts val="9900"/>
              <a:buNone/>
              <a:defRPr/>
            </a:lvl8pPr>
            <a:lvl9pPr lvl="8" algn="l">
              <a:lnSpc>
                <a:spcPct val="90000"/>
              </a:lnSpc>
              <a:spcBef>
                <a:spcPts val="0"/>
              </a:spcBef>
              <a:spcAft>
                <a:spcPts val="0"/>
              </a:spcAft>
              <a:buSzPts val="9900"/>
              <a:buNone/>
              <a:defRPr/>
            </a:lvl9pPr>
          </a:lstStyle>
          <a:p/>
        </p:txBody>
      </p:sp>
      <p:sp>
        <p:nvSpPr>
          <p:cNvPr id="450" name="Google Shape;450;g3acc8790e81_0_342"/>
          <p:cNvSpPr txBox="1"/>
          <p:nvPr>
            <p:ph idx="5" type="title"/>
          </p:nvPr>
        </p:nvSpPr>
        <p:spPr>
          <a:xfrm>
            <a:off x="6669069" y="6986425"/>
            <a:ext cx="5445600" cy="7047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2900"/>
              <a:buNone/>
              <a:defRPr sz="2900"/>
            </a:lvl1pPr>
            <a:lvl2pPr lvl="1" algn="l">
              <a:lnSpc>
                <a:spcPct val="90000"/>
              </a:lnSpc>
              <a:spcBef>
                <a:spcPts val="0"/>
              </a:spcBef>
              <a:spcAft>
                <a:spcPts val="0"/>
              </a:spcAft>
              <a:buSzPts val="2900"/>
              <a:buNone/>
              <a:defRPr sz="2900"/>
            </a:lvl2pPr>
            <a:lvl3pPr lvl="2" algn="l">
              <a:lnSpc>
                <a:spcPct val="90000"/>
              </a:lnSpc>
              <a:spcBef>
                <a:spcPts val="0"/>
              </a:spcBef>
              <a:spcAft>
                <a:spcPts val="0"/>
              </a:spcAft>
              <a:buSzPts val="2900"/>
              <a:buNone/>
              <a:defRPr sz="2900"/>
            </a:lvl3pPr>
            <a:lvl4pPr lvl="3" algn="l">
              <a:lnSpc>
                <a:spcPct val="90000"/>
              </a:lnSpc>
              <a:spcBef>
                <a:spcPts val="0"/>
              </a:spcBef>
              <a:spcAft>
                <a:spcPts val="0"/>
              </a:spcAft>
              <a:buSzPts val="2900"/>
              <a:buNone/>
              <a:defRPr sz="2900"/>
            </a:lvl4pPr>
            <a:lvl5pPr lvl="4" algn="l">
              <a:lnSpc>
                <a:spcPct val="90000"/>
              </a:lnSpc>
              <a:spcBef>
                <a:spcPts val="0"/>
              </a:spcBef>
              <a:spcAft>
                <a:spcPts val="0"/>
              </a:spcAft>
              <a:buSzPts val="2900"/>
              <a:buNone/>
              <a:defRPr sz="2900"/>
            </a:lvl5pPr>
            <a:lvl6pPr lvl="5" algn="l">
              <a:lnSpc>
                <a:spcPct val="90000"/>
              </a:lnSpc>
              <a:spcBef>
                <a:spcPts val="0"/>
              </a:spcBef>
              <a:spcAft>
                <a:spcPts val="0"/>
              </a:spcAft>
              <a:buSzPts val="2900"/>
              <a:buNone/>
              <a:defRPr sz="2900"/>
            </a:lvl6pPr>
            <a:lvl7pPr lvl="6" algn="l">
              <a:lnSpc>
                <a:spcPct val="90000"/>
              </a:lnSpc>
              <a:spcBef>
                <a:spcPts val="0"/>
              </a:spcBef>
              <a:spcAft>
                <a:spcPts val="0"/>
              </a:spcAft>
              <a:buSzPts val="2900"/>
              <a:buNone/>
              <a:defRPr sz="2900"/>
            </a:lvl7pPr>
            <a:lvl8pPr lvl="7" algn="l">
              <a:lnSpc>
                <a:spcPct val="90000"/>
              </a:lnSpc>
              <a:spcBef>
                <a:spcPts val="0"/>
              </a:spcBef>
              <a:spcAft>
                <a:spcPts val="0"/>
              </a:spcAft>
              <a:buSzPts val="2900"/>
              <a:buNone/>
              <a:defRPr sz="2900"/>
            </a:lvl8pPr>
            <a:lvl9pPr lvl="8" algn="l">
              <a:lnSpc>
                <a:spcPct val="90000"/>
              </a:lnSpc>
              <a:spcBef>
                <a:spcPts val="0"/>
              </a:spcBef>
              <a:spcAft>
                <a:spcPts val="0"/>
              </a:spcAft>
              <a:buSzPts val="2900"/>
              <a:buNone/>
              <a:defRPr sz="2900"/>
            </a:lvl9pPr>
          </a:lstStyle>
          <a:p/>
        </p:txBody>
      </p:sp>
      <p:sp>
        <p:nvSpPr>
          <p:cNvPr id="451" name="Google Shape;451;g3acc8790e81_0_342"/>
          <p:cNvSpPr txBox="1"/>
          <p:nvPr>
            <p:ph idx="6" type="title"/>
          </p:nvPr>
        </p:nvSpPr>
        <p:spPr>
          <a:xfrm>
            <a:off x="12286025" y="8024750"/>
            <a:ext cx="5445600" cy="33903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5600"/>
              <a:buNone/>
              <a:defRPr sz="5600"/>
            </a:lvl1pPr>
            <a:lvl2pPr lvl="1" algn="l">
              <a:lnSpc>
                <a:spcPct val="90000"/>
              </a:lnSpc>
              <a:spcBef>
                <a:spcPts val="0"/>
              </a:spcBef>
              <a:spcAft>
                <a:spcPts val="0"/>
              </a:spcAft>
              <a:buSzPts val="9900"/>
              <a:buNone/>
              <a:defRPr/>
            </a:lvl2pPr>
            <a:lvl3pPr lvl="2" algn="l">
              <a:lnSpc>
                <a:spcPct val="90000"/>
              </a:lnSpc>
              <a:spcBef>
                <a:spcPts val="0"/>
              </a:spcBef>
              <a:spcAft>
                <a:spcPts val="0"/>
              </a:spcAft>
              <a:buSzPts val="9900"/>
              <a:buNone/>
              <a:defRPr/>
            </a:lvl3pPr>
            <a:lvl4pPr lvl="3" algn="l">
              <a:lnSpc>
                <a:spcPct val="90000"/>
              </a:lnSpc>
              <a:spcBef>
                <a:spcPts val="0"/>
              </a:spcBef>
              <a:spcAft>
                <a:spcPts val="0"/>
              </a:spcAft>
              <a:buSzPts val="9900"/>
              <a:buNone/>
              <a:defRPr/>
            </a:lvl4pPr>
            <a:lvl5pPr lvl="4" algn="l">
              <a:lnSpc>
                <a:spcPct val="90000"/>
              </a:lnSpc>
              <a:spcBef>
                <a:spcPts val="0"/>
              </a:spcBef>
              <a:spcAft>
                <a:spcPts val="0"/>
              </a:spcAft>
              <a:buSzPts val="9900"/>
              <a:buNone/>
              <a:defRPr/>
            </a:lvl5pPr>
            <a:lvl6pPr lvl="5" algn="l">
              <a:lnSpc>
                <a:spcPct val="90000"/>
              </a:lnSpc>
              <a:spcBef>
                <a:spcPts val="0"/>
              </a:spcBef>
              <a:spcAft>
                <a:spcPts val="0"/>
              </a:spcAft>
              <a:buSzPts val="9900"/>
              <a:buNone/>
              <a:defRPr/>
            </a:lvl6pPr>
            <a:lvl7pPr lvl="6" algn="l">
              <a:lnSpc>
                <a:spcPct val="90000"/>
              </a:lnSpc>
              <a:spcBef>
                <a:spcPts val="0"/>
              </a:spcBef>
              <a:spcAft>
                <a:spcPts val="0"/>
              </a:spcAft>
              <a:buSzPts val="9900"/>
              <a:buNone/>
              <a:defRPr/>
            </a:lvl7pPr>
            <a:lvl8pPr lvl="7" algn="l">
              <a:lnSpc>
                <a:spcPct val="90000"/>
              </a:lnSpc>
              <a:spcBef>
                <a:spcPts val="0"/>
              </a:spcBef>
              <a:spcAft>
                <a:spcPts val="0"/>
              </a:spcAft>
              <a:buSzPts val="9900"/>
              <a:buNone/>
              <a:defRPr/>
            </a:lvl8pPr>
            <a:lvl9pPr lvl="8" algn="l">
              <a:lnSpc>
                <a:spcPct val="90000"/>
              </a:lnSpc>
              <a:spcBef>
                <a:spcPts val="0"/>
              </a:spcBef>
              <a:spcAft>
                <a:spcPts val="0"/>
              </a:spcAft>
              <a:buSzPts val="9900"/>
              <a:buNone/>
              <a:defRPr/>
            </a:lvl9pPr>
          </a:lstStyle>
          <a:p/>
        </p:txBody>
      </p:sp>
      <p:sp>
        <p:nvSpPr>
          <p:cNvPr id="452" name="Google Shape;452;g3acc8790e81_0_342"/>
          <p:cNvSpPr txBox="1"/>
          <p:nvPr>
            <p:ph idx="7" type="title"/>
          </p:nvPr>
        </p:nvSpPr>
        <p:spPr>
          <a:xfrm>
            <a:off x="12286025" y="6986425"/>
            <a:ext cx="5445600" cy="7047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2900"/>
              <a:buNone/>
              <a:defRPr sz="2900"/>
            </a:lvl1pPr>
            <a:lvl2pPr lvl="1" algn="l">
              <a:lnSpc>
                <a:spcPct val="90000"/>
              </a:lnSpc>
              <a:spcBef>
                <a:spcPts val="0"/>
              </a:spcBef>
              <a:spcAft>
                <a:spcPts val="0"/>
              </a:spcAft>
              <a:buSzPts val="2900"/>
              <a:buNone/>
              <a:defRPr sz="2900"/>
            </a:lvl2pPr>
            <a:lvl3pPr lvl="2" algn="l">
              <a:lnSpc>
                <a:spcPct val="90000"/>
              </a:lnSpc>
              <a:spcBef>
                <a:spcPts val="0"/>
              </a:spcBef>
              <a:spcAft>
                <a:spcPts val="0"/>
              </a:spcAft>
              <a:buSzPts val="2900"/>
              <a:buNone/>
              <a:defRPr sz="2900"/>
            </a:lvl3pPr>
            <a:lvl4pPr lvl="3" algn="l">
              <a:lnSpc>
                <a:spcPct val="90000"/>
              </a:lnSpc>
              <a:spcBef>
                <a:spcPts val="0"/>
              </a:spcBef>
              <a:spcAft>
                <a:spcPts val="0"/>
              </a:spcAft>
              <a:buSzPts val="2900"/>
              <a:buNone/>
              <a:defRPr sz="2900"/>
            </a:lvl4pPr>
            <a:lvl5pPr lvl="4" algn="l">
              <a:lnSpc>
                <a:spcPct val="90000"/>
              </a:lnSpc>
              <a:spcBef>
                <a:spcPts val="0"/>
              </a:spcBef>
              <a:spcAft>
                <a:spcPts val="0"/>
              </a:spcAft>
              <a:buSzPts val="2900"/>
              <a:buNone/>
              <a:defRPr sz="2900"/>
            </a:lvl5pPr>
            <a:lvl6pPr lvl="5" algn="l">
              <a:lnSpc>
                <a:spcPct val="90000"/>
              </a:lnSpc>
              <a:spcBef>
                <a:spcPts val="0"/>
              </a:spcBef>
              <a:spcAft>
                <a:spcPts val="0"/>
              </a:spcAft>
              <a:buSzPts val="2900"/>
              <a:buNone/>
              <a:defRPr sz="2900"/>
            </a:lvl6pPr>
            <a:lvl7pPr lvl="6" algn="l">
              <a:lnSpc>
                <a:spcPct val="90000"/>
              </a:lnSpc>
              <a:spcBef>
                <a:spcPts val="0"/>
              </a:spcBef>
              <a:spcAft>
                <a:spcPts val="0"/>
              </a:spcAft>
              <a:buSzPts val="2900"/>
              <a:buNone/>
              <a:defRPr sz="2900"/>
            </a:lvl7pPr>
            <a:lvl8pPr lvl="7" algn="l">
              <a:lnSpc>
                <a:spcPct val="90000"/>
              </a:lnSpc>
              <a:spcBef>
                <a:spcPts val="0"/>
              </a:spcBef>
              <a:spcAft>
                <a:spcPts val="0"/>
              </a:spcAft>
              <a:buSzPts val="2900"/>
              <a:buNone/>
              <a:defRPr sz="2900"/>
            </a:lvl8pPr>
            <a:lvl9pPr lvl="8" algn="l">
              <a:lnSpc>
                <a:spcPct val="90000"/>
              </a:lnSpc>
              <a:spcBef>
                <a:spcPts val="0"/>
              </a:spcBef>
              <a:spcAft>
                <a:spcPts val="0"/>
              </a:spcAft>
              <a:buSzPts val="2900"/>
              <a:buNone/>
              <a:defRPr sz="2900"/>
            </a:lvl9pPr>
          </a:lstStyle>
          <a:p/>
        </p:txBody>
      </p:sp>
      <p:sp>
        <p:nvSpPr>
          <p:cNvPr id="453" name="Google Shape;453;g3acc8790e81_0_342"/>
          <p:cNvSpPr txBox="1"/>
          <p:nvPr>
            <p:ph idx="8" type="title"/>
          </p:nvPr>
        </p:nvSpPr>
        <p:spPr>
          <a:xfrm>
            <a:off x="17902981" y="8024750"/>
            <a:ext cx="5445600" cy="33903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5600"/>
              <a:buNone/>
              <a:defRPr sz="5600"/>
            </a:lvl1pPr>
            <a:lvl2pPr lvl="1" algn="l">
              <a:lnSpc>
                <a:spcPct val="90000"/>
              </a:lnSpc>
              <a:spcBef>
                <a:spcPts val="0"/>
              </a:spcBef>
              <a:spcAft>
                <a:spcPts val="0"/>
              </a:spcAft>
              <a:buSzPts val="9900"/>
              <a:buNone/>
              <a:defRPr/>
            </a:lvl2pPr>
            <a:lvl3pPr lvl="2" algn="l">
              <a:lnSpc>
                <a:spcPct val="90000"/>
              </a:lnSpc>
              <a:spcBef>
                <a:spcPts val="0"/>
              </a:spcBef>
              <a:spcAft>
                <a:spcPts val="0"/>
              </a:spcAft>
              <a:buSzPts val="9900"/>
              <a:buNone/>
              <a:defRPr/>
            </a:lvl3pPr>
            <a:lvl4pPr lvl="3" algn="l">
              <a:lnSpc>
                <a:spcPct val="90000"/>
              </a:lnSpc>
              <a:spcBef>
                <a:spcPts val="0"/>
              </a:spcBef>
              <a:spcAft>
                <a:spcPts val="0"/>
              </a:spcAft>
              <a:buSzPts val="9900"/>
              <a:buNone/>
              <a:defRPr/>
            </a:lvl4pPr>
            <a:lvl5pPr lvl="4" algn="l">
              <a:lnSpc>
                <a:spcPct val="90000"/>
              </a:lnSpc>
              <a:spcBef>
                <a:spcPts val="0"/>
              </a:spcBef>
              <a:spcAft>
                <a:spcPts val="0"/>
              </a:spcAft>
              <a:buSzPts val="9900"/>
              <a:buNone/>
              <a:defRPr/>
            </a:lvl5pPr>
            <a:lvl6pPr lvl="5" algn="l">
              <a:lnSpc>
                <a:spcPct val="90000"/>
              </a:lnSpc>
              <a:spcBef>
                <a:spcPts val="0"/>
              </a:spcBef>
              <a:spcAft>
                <a:spcPts val="0"/>
              </a:spcAft>
              <a:buSzPts val="9900"/>
              <a:buNone/>
              <a:defRPr/>
            </a:lvl6pPr>
            <a:lvl7pPr lvl="6" algn="l">
              <a:lnSpc>
                <a:spcPct val="90000"/>
              </a:lnSpc>
              <a:spcBef>
                <a:spcPts val="0"/>
              </a:spcBef>
              <a:spcAft>
                <a:spcPts val="0"/>
              </a:spcAft>
              <a:buSzPts val="9900"/>
              <a:buNone/>
              <a:defRPr/>
            </a:lvl7pPr>
            <a:lvl8pPr lvl="7" algn="l">
              <a:lnSpc>
                <a:spcPct val="90000"/>
              </a:lnSpc>
              <a:spcBef>
                <a:spcPts val="0"/>
              </a:spcBef>
              <a:spcAft>
                <a:spcPts val="0"/>
              </a:spcAft>
              <a:buSzPts val="9900"/>
              <a:buNone/>
              <a:defRPr/>
            </a:lvl8pPr>
            <a:lvl9pPr lvl="8" algn="l">
              <a:lnSpc>
                <a:spcPct val="90000"/>
              </a:lnSpc>
              <a:spcBef>
                <a:spcPts val="0"/>
              </a:spcBef>
              <a:spcAft>
                <a:spcPts val="0"/>
              </a:spcAft>
              <a:buSzPts val="9900"/>
              <a:buNone/>
              <a:defRPr/>
            </a:lvl9pPr>
          </a:lstStyle>
          <a:p/>
        </p:txBody>
      </p:sp>
      <p:sp>
        <p:nvSpPr>
          <p:cNvPr id="454" name="Google Shape;454;g3acc8790e81_0_342"/>
          <p:cNvSpPr txBox="1"/>
          <p:nvPr>
            <p:ph idx="9" type="title"/>
          </p:nvPr>
        </p:nvSpPr>
        <p:spPr>
          <a:xfrm>
            <a:off x="17902981" y="6986425"/>
            <a:ext cx="5445600" cy="704700"/>
          </a:xfrm>
          <a:prstGeom prst="rect">
            <a:avLst/>
          </a:prstGeom>
          <a:noFill/>
          <a:ln>
            <a:noFill/>
          </a:ln>
        </p:spPr>
        <p:txBody>
          <a:bodyPr anchorCtr="0" anchor="t" bIns="91400" lIns="457175" spcFirstLastPara="1" rIns="274300" wrap="square" tIns="91400">
            <a:noAutofit/>
          </a:bodyPr>
          <a:lstStyle>
            <a:lvl1pPr lvl="0" algn="l">
              <a:lnSpc>
                <a:spcPct val="90000"/>
              </a:lnSpc>
              <a:spcBef>
                <a:spcPts val="0"/>
              </a:spcBef>
              <a:spcAft>
                <a:spcPts val="0"/>
              </a:spcAft>
              <a:buSzPts val="2900"/>
              <a:buNone/>
              <a:defRPr sz="2900"/>
            </a:lvl1pPr>
            <a:lvl2pPr lvl="1" algn="l">
              <a:lnSpc>
                <a:spcPct val="90000"/>
              </a:lnSpc>
              <a:spcBef>
                <a:spcPts val="0"/>
              </a:spcBef>
              <a:spcAft>
                <a:spcPts val="0"/>
              </a:spcAft>
              <a:buSzPts val="2900"/>
              <a:buNone/>
              <a:defRPr sz="2900"/>
            </a:lvl2pPr>
            <a:lvl3pPr lvl="2" algn="l">
              <a:lnSpc>
                <a:spcPct val="90000"/>
              </a:lnSpc>
              <a:spcBef>
                <a:spcPts val="0"/>
              </a:spcBef>
              <a:spcAft>
                <a:spcPts val="0"/>
              </a:spcAft>
              <a:buSzPts val="2900"/>
              <a:buNone/>
              <a:defRPr sz="2900"/>
            </a:lvl3pPr>
            <a:lvl4pPr lvl="3" algn="l">
              <a:lnSpc>
                <a:spcPct val="90000"/>
              </a:lnSpc>
              <a:spcBef>
                <a:spcPts val="0"/>
              </a:spcBef>
              <a:spcAft>
                <a:spcPts val="0"/>
              </a:spcAft>
              <a:buSzPts val="2900"/>
              <a:buNone/>
              <a:defRPr sz="2900"/>
            </a:lvl4pPr>
            <a:lvl5pPr lvl="4" algn="l">
              <a:lnSpc>
                <a:spcPct val="90000"/>
              </a:lnSpc>
              <a:spcBef>
                <a:spcPts val="0"/>
              </a:spcBef>
              <a:spcAft>
                <a:spcPts val="0"/>
              </a:spcAft>
              <a:buSzPts val="2900"/>
              <a:buNone/>
              <a:defRPr sz="2900"/>
            </a:lvl5pPr>
            <a:lvl6pPr lvl="5" algn="l">
              <a:lnSpc>
                <a:spcPct val="90000"/>
              </a:lnSpc>
              <a:spcBef>
                <a:spcPts val="0"/>
              </a:spcBef>
              <a:spcAft>
                <a:spcPts val="0"/>
              </a:spcAft>
              <a:buSzPts val="2900"/>
              <a:buNone/>
              <a:defRPr sz="2900"/>
            </a:lvl6pPr>
            <a:lvl7pPr lvl="6" algn="l">
              <a:lnSpc>
                <a:spcPct val="90000"/>
              </a:lnSpc>
              <a:spcBef>
                <a:spcPts val="0"/>
              </a:spcBef>
              <a:spcAft>
                <a:spcPts val="0"/>
              </a:spcAft>
              <a:buSzPts val="2900"/>
              <a:buNone/>
              <a:defRPr sz="2900"/>
            </a:lvl7pPr>
            <a:lvl8pPr lvl="7" algn="l">
              <a:lnSpc>
                <a:spcPct val="90000"/>
              </a:lnSpc>
              <a:spcBef>
                <a:spcPts val="0"/>
              </a:spcBef>
              <a:spcAft>
                <a:spcPts val="0"/>
              </a:spcAft>
              <a:buSzPts val="2900"/>
              <a:buNone/>
              <a:defRPr sz="2900"/>
            </a:lvl8pPr>
            <a:lvl9pPr lvl="8" algn="l">
              <a:lnSpc>
                <a:spcPct val="90000"/>
              </a:lnSpc>
              <a:spcBef>
                <a:spcPts val="0"/>
              </a:spcBef>
              <a:spcAft>
                <a:spcPts val="0"/>
              </a:spcAft>
              <a:buSzPts val="2900"/>
              <a:buNone/>
              <a:defRPr sz="29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TLE_AND_BODY_3_1_1_1">
    <p:spTree>
      <p:nvGrpSpPr>
        <p:cNvPr id="455" name="Shape 455"/>
        <p:cNvGrpSpPr/>
        <p:nvPr/>
      </p:nvGrpSpPr>
      <p:grpSpPr>
        <a:xfrm>
          <a:off x="0" y="0"/>
          <a:ext cx="0" cy="0"/>
          <a:chOff x="0" y="0"/>
          <a:chExt cx="0" cy="0"/>
        </a:xfrm>
      </p:grpSpPr>
      <p:sp>
        <p:nvSpPr>
          <p:cNvPr id="456" name="Google Shape;456;g3acc8790e81_0_358"/>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pic>
        <p:nvPicPr>
          <p:cNvPr id="457" name="Google Shape;457;g3acc8790e81_0_358"/>
          <p:cNvPicPr preferRelativeResize="0"/>
          <p:nvPr/>
        </p:nvPicPr>
        <p:blipFill rotWithShape="1">
          <a:blip r:embed="rId2">
            <a:alphaModFix/>
          </a:blip>
          <a:srcRect b="0" l="0" r="0" t="0"/>
          <a:stretch/>
        </p:blipFill>
        <p:spPr>
          <a:xfrm>
            <a:off x="22646298" y="663625"/>
            <a:ext cx="1109611" cy="1109586"/>
          </a:xfrm>
          <a:prstGeom prst="rect">
            <a:avLst/>
          </a:prstGeom>
          <a:noFill/>
          <a:ln>
            <a:noFill/>
          </a:ln>
        </p:spPr>
      </p:pic>
      <p:sp>
        <p:nvSpPr>
          <p:cNvPr id="458" name="Google Shape;458;g3acc8790e81_0_358"/>
          <p:cNvSpPr txBox="1"/>
          <p:nvPr/>
        </p:nvSpPr>
        <p:spPr>
          <a:xfrm>
            <a:off x="498876" y="13186772"/>
            <a:ext cx="95067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300"/>
              <a:buFont typeface="Arial"/>
              <a:buNone/>
            </a:pPr>
            <a:r>
              <a:rPr b="0" i="0" lang="en-US" sz="1300" u="none" cap="none" strike="noStrike">
                <a:solidFill>
                  <a:schemeClr val="accent4"/>
                </a:solidFill>
                <a:latin typeface="Montserrat"/>
                <a:ea typeface="Montserrat"/>
                <a:cs typeface="Montserrat"/>
                <a:sym typeface="Montserrat"/>
              </a:rPr>
              <a:t>CONFIDENTIAL | DO NOT DISTRIBUTE - ©2025, PING IDENTITY CORP., ALL RIGHTS RESERVED</a:t>
            </a:r>
            <a:endParaRPr b="0" i="0" sz="1300" u="none" cap="none" strike="noStrike">
              <a:solidFill>
                <a:schemeClr val="accent4"/>
              </a:solidFill>
              <a:latin typeface="Montserrat"/>
              <a:ea typeface="Montserrat"/>
              <a:cs typeface="Montserrat"/>
              <a:sym typeface="Montserrat"/>
            </a:endParaRPr>
          </a:p>
        </p:txBody>
      </p:sp>
      <p:sp>
        <p:nvSpPr>
          <p:cNvPr id="459" name="Google Shape;459;g3acc8790e81_0_358"/>
          <p:cNvSpPr txBox="1"/>
          <p:nvPr>
            <p:ph type="title"/>
          </p:nvPr>
        </p:nvSpPr>
        <p:spPr>
          <a:xfrm>
            <a:off x="1036351" y="1006025"/>
            <a:ext cx="20164200" cy="152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9100"/>
              <a:buFont typeface="Montserrat"/>
              <a:buNone/>
              <a:defRPr sz="91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2pPr>
            <a:lvl3pPr lvl="2"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3pPr>
            <a:lvl4pPr lvl="3"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4pPr>
            <a:lvl5pPr lvl="4"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5pPr>
            <a:lvl6pPr lvl="5"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6pPr>
            <a:lvl7pPr lvl="6"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7pPr>
            <a:lvl8pPr lvl="7"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8pPr>
            <a:lvl9pPr lvl="8" algn="l">
              <a:lnSpc>
                <a:spcPct val="100000"/>
              </a:lnSpc>
              <a:spcBef>
                <a:spcPts val="0"/>
              </a:spcBef>
              <a:spcAft>
                <a:spcPts val="0"/>
              </a:spcAft>
              <a:buClr>
                <a:schemeClr val="dk1"/>
              </a:buClr>
              <a:buSzPts val="9900"/>
              <a:buFont typeface="Montserrat"/>
              <a:buNone/>
              <a:defRPr sz="9900">
                <a:solidFill>
                  <a:schemeClr val="dk1"/>
                </a:solidFill>
                <a:latin typeface="Montserrat"/>
                <a:ea typeface="Montserrat"/>
                <a:cs typeface="Montserrat"/>
                <a:sym typeface="Montserrat"/>
              </a:defRPr>
            </a:lvl9pPr>
          </a:lstStyle>
          <a:p/>
        </p:txBody>
      </p:sp>
      <p:cxnSp>
        <p:nvCxnSpPr>
          <p:cNvPr id="460" name="Google Shape;460;g3acc8790e81_0_358"/>
          <p:cNvCxnSpPr/>
          <p:nvPr/>
        </p:nvCxnSpPr>
        <p:spPr>
          <a:xfrm>
            <a:off x="1988702" y="6754050"/>
            <a:ext cx="20249100" cy="0"/>
          </a:xfrm>
          <a:prstGeom prst="straightConnector1">
            <a:avLst/>
          </a:prstGeom>
          <a:noFill/>
          <a:ln cap="flat" cmpd="sng" w="28600">
            <a:solidFill>
              <a:schemeClr val="accent4"/>
            </a:solidFill>
            <a:prstDash val="solid"/>
            <a:round/>
            <a:headEnd len="sm" w="sm" type="none"/>
            <a:tailEnd len="sm" w="sm" type="none"/>
          </a:ln>
        </p:spPr>
      </p:cxnSp>
      <p:sp>
        <p:nvSpPr>
          <p:cNvPr id="461" name="Google Shape;461;g3acc8790e81_0_358"/>
          <p:cNvSpPr/>
          <p:nvPr/>
        </p:nvSpPr>
        <p:spPr>
          <a:xfrm flipH="1" rot="10800000">
            <a:off x="1920442" y="6563402"/>
            <a:ext cx="381600" cy="381600"/>
          </a:xfrm>
          <a:prstGeom prst="rect">
            <a:avLst/>
          </a:prstGeom>
          <a:solidFill>
            <a:schemeClr val="dk2"/>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62" name="Google Shape;462;g3acc8790e81_0_358"/>
          <p:cNvSpPr/>
          <p:nvPr/>
        </p:nvSpPr>
        <p:spPr>
          <a:xfrm flipH="1" rot="10800000">
            <a:off x="21855623"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63" name="Google Shape;463;g3acc8790e81_0_358"/>
          <p:cNvSpPr/>
          <p:nvPr/>
        </p:nvSpPr>
        <p:spPr>
          <a:xfrm flipH="1" rot="10800000">
            <a:off x="20043334"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64" name="Google Shape;464;g3acc8790e81_0_358"/>
          <p:cNvSpPr/>
          <p:nvPr/>
        </p:nvSpPr>
        <p:spPr>
          <a:xfrm flipH="1" rot="10800000">
            <a:off x="18231045"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65" name="Google Shape;465;g3acc8790e81_0_358"/>
          <p:cNvSpPr/>
          <p:nvPr/>
        </p:nvSpPr>
        <p:spPr>
          <a:xfrm flipH="1" rot="10800000">
            <a:off x="16418756" y="6563402"/>
            <a:ext cx="381600" cy="381600"/>
          </a:xfrm>
          <a:prstGeom prst="rect">
            <a:avLst/>
          </a:prstGeom>
          <a:solidFill>
            <a:schemeClr val="dk2"/>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66" name="Google Shape;466;g3acc8790e81_0_358"/>
          <p:cNvSpPr/>
          <p:nvPr/>
        </p:nvSpPr>
        <p:spPr>
          <a:xfrm flipH="1" rot="10800000">
            <a:off x="14606466"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67" name="Google Shape;467;g3acc8790e81_0_358"/>
          <p:cNvSpPr/>
          <p:nvPr/>
        </p:nvSpPr>
        <p:spPr>
          <a:xfrm flipH="1" rot="10800000">
            <a:off x="12794177"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68" name="Google Shape;468;g3acc8790e81_0_358"/>
          <p:cNvSpPr/>
          <p:nvPr/>
        </p:nvSpPr>
        <p:spPr>
          <a:xfrm flipH="1" rot="10800000">
            <a:off x="10981888" y="6563402"/>
            <a:ext cx="381600" cy="381600"/>
          </a:xfrm>
          <a:prstGeom prst="rect">
            <a:avLst/>
          </a:prstGeom>
          <a:solidFill>
            <a:schemeClr val="dk2"/>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69" name="Google Shape;469;g3acc8790e81_0_358"/>
          <p:cNvSpPr/>
          <p:nvPr/>
        </p:nvSpPr>
        <p:spPr>
          <a:xfrm flipH="1" rot="10800000">
            <a:off x="9169599"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70" name="Google Shape;470;g3acc8790e81_0_358"/>
          <p:cNvSpPr/>
          <p:nvPr/>
        </p:nvSpPr>
        <p:spPr>
          <a:xfrm flipH="1" rot="10800000">
            <a:off x="7357310"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71" name="Google Shape;471;g3acc8790e81_0_358"/>
          <p:cNvSpPr/>
          <p:nvPr/>
        </p:nvSpPr>
        <p:spPr>
          <a:xfrm flipH="1" rot="10800000">
            <a:off x="5545021" y="6563402"/>
            <a:ext cx="381600" cy="381600"/>
          </a:xfrm>
          <a:prstGeom prst="rect">
            <a:avLst/>
          </a:prstGeom>
          <a:solidFill>
            <a:schemeClr val="dk2"/>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sp>
        <p:nvSpPr>
          <p:cNvPr id="472" name="Google Shape;472;g3acc8790e81_0_358"/>
          <p:cNvSpPr/>
          <p:nvPr/>
        </p:nvSpPr>
        <p:spPr>
          <a:xfrm flipH="1" rot="10800000">
            <a:off x="3732731" y="6563402"/>
            <a:ext cx="381600" cy="3816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Lexend"/>
              <a:ea typeface="Lexend"/>
              <a:cs typeface="Lexend"/>
              <a:sym typeface="Lexend"/>
            </a:endParaRPr>
          </a:p>
        </p:txBody>
      </p:sp>
      <p:cxnSp>
        <p:nvCxnSpPr>
          <p:cNvPr id="473" name="Google Shape;473;g3acc8790e81_0_358"/>
          <p:cNvCxnSpPr/>
          <p:nvPr/>
        </p:nvCxnSpPr>
        <p:spPr>
          <a:xfrm rot="10800000">
            <a:off x="2075877" y="3669776"/>
            <a:ext cx="0" cy="2592000"/>
          </a:xfrm>
          <a:prstGeom prst="straightConnector1">
            <a:avLst/>
          </a:prstGeom>
          <a:noFill/>
          <a:ln cap="rnd" cmpd="sng" w="28600">
            <a:solidFill>
              <a:schemeClr val="dk1"/>
            </a:solidFill>
            <a:prstDash val="solid"/>
            <a:round/>
            <a:headEnd len="sm" w="sm" type="none"/>
            <a:tailEnd len="med" w="med" type="oval"/>
          </a:ln>
        </p:spPr>
      </p:cxnSp>
      <p:cxnSp>
        <p:nvCxnSpPr>
          <p:cNvPr id="474" name="Google Shape;474;g3acc8790e81_0_358"/>
          <p:cNvCxnSpPr/>
          <p:nvPr/>
        </p:nvCxnSpPr>
        <p:spPr>
          <a:xfrm rot="10800000">
            <a:off x="11148411" y="3669776"/>
            <a:ext cx="0" cy="2592000"/>
          </a:xfrm>
          <a:prstGeom prst="straightConnector1">
            <a:avLst/>
          </a:prstGeom>
          <a:noFill/>
          <a:ln cap="rnd" cmpd="sng" w="28600">
            <a:solidFill>
              <a:schemeClr val="dk1"/>
            </a:solidFill>
            <a:prstDash val="solid"/>
            <a:round/>
            <a:headEnd len="sm" w="sm" type="none"/>
            <a:tailEnd len="med" w="med" type="oval"/>
          </a:ln>
        </p:spPr>
      </p:cxnSp>
      <p:cxnSp>
        <p:nvCxnSpPr>
          <p:cNvPr id="475" name="Google Shape;475;g3acc8790e81_0_358"/>
          <p:cNvCxnSpPr/>
          <p:nvPr/>
        </p:nvCxnSpPr>
        <p:spPr>
          <a:xfrm rot="10800000">
            <a:off x="18397569" y="3669776"/>
            <a:ext cx="0" cy="2592000"/>
          </a:xfrm>
          <a:prstGeom prst="straightConnector1">
            <a:avLst/>
          </a:prstGeom>
          <a:noFill/>
          <a:ln cap="rnd" cmpd="sng" w="28600">
            <a:solidFill>
              <a:schemeClr val="dk1"/>
            </a:solidFill>
            <a:prstDash val="solid"/>
            <a:round/>
            <a:headEnd len="sm" w="sm" type="none"/>
            <a:tailEnd len="med" w="med" type="oval"/>
          </a:ln>
        </p:spPr>
      </p:cxnSp>
      <p:cxnSp>
        <p:nvCxnSpPr>
          <p:cNvPr id="476" name="Google Shape;476;g3acc8790e81_0_358"/>
          <p:cNvCxnSpPr/>
          <p:nvPr/>
        </p:nvCxnSpPr>
        <p:spPr>
          <a:xfrm>
            <a:off x="5735981" y="7252626"/>
            <a:ext cx="0" cy="2592000"/>
          </a:xfrm>
          <a:prstGeom prst="straightConnector1">
            <a:avLst/>
          </a:prstGeom>
          <a:noFill/>
          <a:ln cap="rnd" cmpd="sng" w="28600">
            <a:solidFill>
              <a:schemeClr val="dk1"/>
            </a:solidFill>
            <a:prstDash val="solid"/>
            <a:round/>
            <a:headEnd len="sm" w="sm" type="none"/>
            <a:tailEnd len="med" w="med" type="oval"/>
          </a:ln>
        </p:spPr>
      </p:cxnSp>
      <p:cxnSp>
        <p:nvCxnSpPr>
          <p:cNvPr id="477" name="Google Shape;477;g3acc8790e81_0_358"/>
          <p:cNvCxnSpPr/>
          <p:nvPr/>
        </p:nvCxnSpPr>
        <p:spPr>
          <a:xfrm>
            <a:off x="16609717" y="7252626"/>
            <a:ext cx="0" cy="2592000"/>
          </a:xfrm>
          <a:prstGeom prst="straightConnector1">
            <a:avLst/>
          </a:prstGeom>
          <a:noFill/>
          <a:ln cap="rnd" cmpd="sng" w="28600">
            <a:solidFill>
              <a:schemeClr val="dk1"/>
            </a:solidFill>
            <a:prstDash val="solid"/>
            <a:round/>
            <a:headEnd len="sm" w="sm" type="none"/>
            <a:tailEnd len="med" w="med" type="oval"/>
          </a:ln>
        </p:spPr>
      </p:cxnSp>
      <p:sp>
        <p:nvSpPr>
          <p:cNvPr id="478" name="Google Shape;478;g3acc8790e81_0_358"/>
          <p:cNvSpPr txBox="1"/>
          <p:nvPr>
            <p:ph idx="2" type="title"/>
          </p:nvPr>
        </p:nvSpPr>
        <p:spPr>
          <a:xfrm>
            <a:off x="2302352" y="3532990"/>
            <a:ext cx="2883600" cy="36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400"/>
              <a:buFont typeface="Montserrat SemiBold"/>
              <a:buNone/>
              <a:defRPr sz="24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9pPr>
          </a:lstStyle>
          <a:p/>
        </p:txBody>
      </p:sp>
      <p:sp>
        <p:nvSpPr>
          <p:cNvPr id="479" name="Google Shape;479;g3acc8790e81_0_358"/>
          <p:cNvSpPr txBox="1"/>
          <p:nvPr>
            <p:ph idx="3" type="title"/>
          </p:nvPr>
        </p:nvSpPr>
        <p:spPr>
          <a:xfrm>
            <a:off x="2302352" y="3942565"/>
            <a:ext cx="2883600" cy="211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480" name="Google Shape;480;g3acc8790e81_0_358"/>
          <p:cNvSpPr txBox="1"/>
          <p:nvPr>
            <p:ph idx="4" type="title"/>
          </p:nvPr>
        </p:nvSpPr>
        <p:spPr>
          <a:xfrm>
            <a:off x="5926931" y="9607500"/>
            <a:ext cx="2883600" cy="36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400"/>
              <a:buFont typeface="Montserrat SemiBold"/>
              <a:buNone/>
              <a:defRPr sz="24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9pPr>
          </a:lstStyle>
          <a:p/>
        </p:txBody>
      </p:sp>
      <p:sp>
        <p:nvSpPr>
          <p:cNvPr id="481" name="Google Shape;481;g3acc8790e81_0_358"/>
          <p:cNvSpPr txBox="1"/>
          <p:nvPr>
            <p:ph idx="5" type="title"/>
          </p:nvPr>
        </p:nvSpPr>
        <p:spPr>
          <a:xfrm>
            <a:off x="5926931" y="10017075"/>
            <a:ext cx="2883600" cy="211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482" name="Google Shape;482;g3acc8790e81_0_358"/>
          <p:cNvSpPr txBox="1"/>
          <p:nvPr>
            <p:ph idx="6" type="title"/>
          </p:nvPr>
        </p:nvSpPr>
        <p:spPr>
          <a:xfrm>
            <a:off x="16800667" y="9607500"/>
            <a:ext cx="2883600" cy="36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400"/>
              <a:buFont typeface="Montserrat SemiBold"/>
              <a:buNone/>
              <a:defRPr sz="24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9pPr>
          </a:lstStyle>
          <a:p/>
        </p:txBody>
      </p:sp>
      <p:sp>
        <p:nvSpPr>
          <p:cNvPr id="483" name="Google Shape;483;g3acc8790e81_0_358"/>
          <p:cNvSpPr txBox="1"/>
          <p:nvPr>
            <p:ph idx="7" type="title"/>
          </p:nvPr>
        </p:nvSpPr>
        <p:spPr>
          <a:xfrm>
            <a:off x="16800667" y="10017075"/>
            <a:ext cx="2883600" cy="211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484" name="Google Shape;484;g3acc8790e81_0_358"/>
          <p:cNvSpPr txBox="1"/>
          <p:nvPr>
            <p:ph idx="8" type="title"/>
          </p:nvPr>
        </p:nvSpPr>
        <p:spPr>
          <a:xfrm>
            <a:off x="11436987" y="3532990"/>
            <a:ext cx="2883600" cy="36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400"/>
              <a:buFont typeface="Montserrat SemiBold"/>
              <a:buNone/>
              <a:defRPr sz="24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9pPr>
          </a:lstStyle>
          <a:p/>
        </p:txBody>
      </p:sp>
      <p:sp>
        <p:nvSpPr>
          <p:cNvPr id="485" name="Google Shape;485;g3acc8790e81_0_358"/>
          <p:cNvSpPr txBox="1"/>
          <p:nvPr>
            <p:ph idx="9" type="title"/>
          </p:nvPr>
        </p:nvSpPr>
        <p:spPr>
          <a:xfrm>
            <a:off x="11436987" y="3942565"/>
            <a:ext cx="2883600" cy="211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486" name="Google Shape;486;g3acc8790e81_0_358"/>
          <p:cNvSpPr txBox="1"/>
          <p:nvPr>
            <p:ph idx="13" type="title"/>
          </p:nvPr>
        </p:nvSpPr>
        <p:spPr>
          <a:xfrm>
            <a:off x="18612944" y="3532990"/>
            <a:ext cx="2883600" cy="36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2"/>
              </a:buClr>
              <a:buSzPts val="2400"/>
              <a:buFont typeface="Montserrat SemiBold"/>
              <a:buNone/>
              <a:defRPr sz="24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chemeClr val="lt2"/>
              </a:buClr>
              <a:buSzPts val="1900"/>
              <a:buFont typeface="Montserrat SemiBold"/>
              <a:buNone/>
              <a:defRPr sz="1900">
                <a:solidFill>
                  <a:schemeClr val="lt2"/>
                </a:solidFill>
                <a:latin typeface="Montserrat SemiBold"/>
                <a:ea typeface="Montserrat SemiBold"/>
                <a:cs typeface="Montserrat SemiBold"/>
                <a:sym typeface="Montserrat SemiBold"/>
              </a:defRPr>
            </a:lvl9pPr>
          </a:lstStyle>
          <a:p/>
        </p:txBody>
      </p:sp>
      <p:sp>
        <p:nvSpPr>
          <p:cNvPr id="487" name="Google Shape;487;g3acc8790e81_0_358"/>
          <p:cNvSpPr txBox="1"/>
          <p:nvPr>
            <p:ph idx="14" type="title"/>
          </p:nvPr>
        </p:nvSpPr>
        <p:spPr>
          <a:xfrm>
            <a:off x="18612944" y="3942565"/>
            <a:ext cx="2883600" cy="211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attern - Dark">
  <p:cSld name="CAPTION_ONLY_1_4">
    <p:bg>
      <p:bgPr>
        <a:blipFill>
          <a:blip r:embed="rId2">
            <a:alphaModFix/>
          </a:blip>
          <a:stretch>
            <a:fillRect/>
          </a:stretch>
        </a:blipFill>
      </p:bgPr>
    </p:bg>
    <p:spTree>
      <p:nvGrpSpPr>
        <p:cNvPr id="488" name="Shape 488"/>
        <p:cNvGrpSpPr/>
        <p:nvPr/>
      </p:nvGrpSpPr>
      <p:grpSpPr>
        <a:xfrm>
          <a:off x="0" y="0"/>
          <a:ext cx="0" cy="0"/>
          <a:chOff x="0" y="0"/>
          <a:chExt cx="0" cy="0"/>
        </a:xfrm>
      </p:grpSpPr>
      <p:pic>
        <p:nvPicPr>
          <p:cNvPr id="489" name="Google Shape;489;g3acc8790e81_0_391"/>
          <p:cNvPicPr preferRelativeResize="0"/>
          <p:nvPr/>
        </p:nvPicPr>
        <p:blipFill rotWithShape="1">
          <a:blip r:embed="rId3">
            <a:alphaModFix/>
          </a:blip>
          <a:srcRect b="0" l="0" r="0" t="0"/>
          <a:stretch/>
        </p:blipFill>
        <p:spPr>
          <a:xfrm>
            <a:off x="22774398" y="477000"/>
            <a:ext cx="1109611" cy="1109586"/>
          </a:xfrm>
          <a:prstGeom prst="rect">
            <a:avLst/>
          </a:prstGeom>
          <a:noFill/>
          <a:ln>
            <a:noFill/>
          </a:ln>
        </p:spPr>
      </p:pic>
      <p:sp>
        <p:nvSpPr>
          <p:cNvPr id="490" name="Google Shape;490;g3acc8790e81_0_391"/>
          <p:cNvSpPr txBox="1"/>
          <p:nvPr/>
        </p:nvSpPr>
        <p:spPr>
          <a:xfrm>
            <a:off x="23165725" y="13119333"/>
            <a:ext cx="770400" cy="4617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lt1"/>
                </a:solidFill>
                <a:latin typeface="Montserrat"/>
                <a:ea typeface="Montserrat"/>
                <a:cs typeface="Montserrat"/>
                <a:sym typeface="Montserrat"/>
              </a:rPr>
              <a:t>‹#›</a:t>
            </a:fld>
            <a:endParaRPr b="0" i="0" sz="2400" u="none" cap="none" strike="noStrike">
              <a:solidFill>
                <a:schemeClr val="lt1"/>
              </a:solidFill>
              <a:latin typeface="Montserrat"/>
              <a:ea typeface="Montserrat"/>
              <a:cs typeface="Montserrat"/>
              <a:sym typeface="Montserrat"/>
            </a:endParaRPr>
          </a:p>
        </p:txBody>
      </p:sp>
      <p:sp>
        <p:nvSpPr>
          <p:cNvPr id="491" name="Google Shape;491;g3acc8790e81_0_391"/>
          <p:cNvSpPr txBox="1"/>
          <p:nvPr/>
        </p:nvSpPr>
        <p:spPr>
          <a:xfrm>
            <a:off x="498875" y="13097350"/>
            <a:ext cx="108813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900"/>
              <a:buFont typeface="Arial"/>
              <a:buNone/>
            </a:pPr>
            <a:r>
              <a:rPr b="0" i="0" lang="en-US" sz="1900" u="none" cap="none" strike="noStrike">
                <a:solidFill>
                  <a:schemeClr val="accent1"/>
                </a:solidFill>
                <a:latin typeface="Montserrat"/>
                <a:ea typeface="Montserrat"/>
                <a:cs typeface="Montserrat"/>
                <a:sym typeface="Montserrat"/>
              </a:rPr>
              <a:t>CONFIDENTIAL | DO NOT DISTRIBUTE - ©2025, PING IDENTITY CORP., ALL RIGHTS RESERVED</a:t>
            </a:r>
            <a:endParaRPr b="0" i="0" sz="1900" u="none" cap="none" strike="noStrike">
              <a:solidFill>
                <a:schemeClr val="accent1"/>
              </a:solidFill>
              <a:latin typeface="Montserrat"/>
              <a:ea typeface="Montserrat"/>
              <a:cs typeface="Montserrat"/>
              <a:sym typeface="Montserrat"/>
            </a:endParaRPr>
          </a:p>
        </p:txBody>
      </p:sp>
      <p:sp>
        <p:nvSpPr>
          <p:cNvPr id="492" name="Google Shape;492;g3acc8790e81_0_391"/>
          <p:cNvSpPr txBox="1"/>
          <p:nvPr>
            <p:ph type="title"/>
          </p:nvPr>
        </p:nvSpPr>
        <p:spPr>
          <a:xfrm>
            <a:off x="8359784" y="1403550"/>
            <a:ext cx="13901700" cy="1090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900"/>
              <a:buNone/>
              <a:defRPr sz="14900">
                <a:solidFill>
                  <a:schemeClr val="lt1"/>
                </a:solidFill>
              </a:defRPr>
            </a:lvl1pPr>
            <a:lvl2pPr lvl="1" algn="l">
              <a:lnSpc>
                <a:spcPct val="100000"/>
              </a:lnSpc>
              <a:spcBef>
                <a:spcPts val="0"/>
              </a:spcBef>
              <a:spcAft>
                <a:spcPts val="0"/>
              </a:spcAft>
              <a:buClr>
                <a:schemeClr val="lt1"/>
              </a:buClr>
              <a:buSzPts val="9900"/>
              <a:buNone/>
              <a:defRPr>
                <a:solidFill>
                  <a:schemeClr val="lt1"/>
                </a:solidFill>
              </a:defRPr>
            </a:lvl2pPr>
            <a:lvl3pPr lvl="2" algn="l">
              <a:lnSpc>
                <a:spcPct val="100000"/>
              </a:lnSpc>
              <a:spcBef>
                <a:spcPts val="0"/>
              </a:spcBef>
              <a:spcAft>
                <a:spcPts val="0"/>
              </a:spcAft>
              <a:buClr>
                <a:schemeClr val="lt1"/>
              </a:buClr>
              <a:buSzPts val="9900"/>
              <a:buNone/>
              <a:defRPr>
                <a:solidFill>
                  <a:schemeClr val="lt1"/>
                </a:solidFill>
              </a:defRPr>
            </a:lvl3pPr>
            <a:lvl4pPr lvl="3" algn="l">
              <a:lnSpc>
                <a:spcPct val="100000"/>
              </a:lnSpc>
              <a:spcBef>
                <a:spcPts val="0"/>
              </a:spcBef>
              <a:spcAft>
                <a:spcPts val="0"/>
              </a:spcAft>
              <a:buClr>
                <a:schemeClr val="lt1"/>
              </a:buClr>
              <a:buSzPts val="9900"/>
              <a:buNone/>
              <a:defRPr>
                <a:solidFill>
                  <a:schemeClr val="lt1"/>
                </a:solidFill>
              </a:defRPr>
            </a:lvl4pPr>
            <a:lvl5pPr lvl="4" algn="l">
              <a:lnSpc>
                <a:spcPct val="100000"/>
              </a:lnSpc>
              <a:spcBef>
                <a:spcPts val="0"/>
              </a:spcBef>
              <a:spcAft>
                <a:spcPts val="0"/>
              </a:spcAft>
              <a:buClr>
                <a:schemeClr val="lt1"/>
              </a:buClr>
              <a:buSzPts val="9900"/>
              <a:buNone/>
              <a:defRPr>
                <a:solidFill>
                  <a:schemeClr val="lt1"/>
                </a:solidFill>
              </a:defRPr>
            </a:lvl5pPr>
            <a:lvl6pPr lvl="5" algn="l">
              <a:lnSpc>
                <a:spcPct val="100000"/>
              </a:lnSpc>
              <a:spcBef>
                <a:spcPts val="0"/>
              </a:spcBef>
              <a:spcAft>
                <a:spcPts val="0"/>
              </a:spcAft>
              <a:buClr>
                <a:schemeClr val="lt1"/>
              </a:buClr>
              <a:buSzPts val="9900"/>
              <a:buNone/>
              <a:defRPr>
                <a:solidFill>
                  <a:schemeClr val="lt1"/>
                </a:solidFill>
              </a:defRPr>
            </a:lvl6pPr>
            <a:lvl7pPr lvl="6" algn="l">
              <a:lnSpc>
                <a:spcPct val="100000"/>
              </a:lnSpc>
              <a:spcBef>
                <a:spcPts val="0"/>
              </a:spcBef>
              <a:spcAft>
                <a:spcPts val="0"/>
              </a:spcAft>
              <a:buClr>
                <a:schemeClr val="lt1"/>
              </a:buClr>
              <a:buSzPts val="9900"/>
              <a:buNone/>
              <a:defRPr>
                <a:solidFill>
                  <a:schemeClr val="lt1"/>
                </a:solidFill>
              </a:defRPr>
            </a:lvl7pPr>
            <a:lvl8pPr lvl="7" algn="l">
              <a:lnSpc>
                <a:spcPct val="100000"/>
              </a:lnSpc>
              <a:spcBef>
                <a:spcPts val="0"/>
              </a:spcBef>
              <a:spcAft>
                <a:spcPts val="0"/>
              </a:spcAft>
              <a:buClr>
                <a:schemeClr val="lt1"/>
              </a:buClr>
              <a:buSzPts val="9900"/>
              <a:buNone/>
              <a:defRPr>
                <a:solidFill>
                  <a:schemeClr val="lt1"/>
                </a:solidFill>
              </a:defRPr>
            </a:lvl8pPr>
            <a:lvl9pPr lvl="8" algn="l">
              <a:lnSpc>
                <a:spcPct val="100000"/>
              </a:lnSpc>
              <a:spcBef>
                <a:spcPts val="0"/>
              </a:spcBef>
              <a:spcAft>
                <a:spcPts val="0"/>
              </a:spcAft>
              <a:buClr>
                <a:schemeClr val="lt1"/>
              </a:buClr>
              <a:buSzPts val="9900"/>
              <a:buNone/>
              <a:defRPr>
                <a:solidFill>
                  <a:schemeClr val="lt1"/>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Center 1">
  <p:cSld name="Lite-Center 1">
    <p:bg>
      <p:bgPr>
        <a:blipFill>
          <a:blip r:embed="rId2">
            <a:alphaModFix/>
          </a:blip>
          <a:stretch>
            <a:fillRect/>
          </a:stretch>
        </a:blipFill>
      </p:bgPr>
    </p:bg>
    <p:spTree>
      <p:nvGrpSpPr>
        <p:cNvPr id="493" name="Shape 493"/>
        <p:cNvGrpSpPr/>
        <p:nvPr/>
      </p:nvGrpSpPr>
      <p:grpSpPr>
        <a:xfrm>
          <a:off x="0" y="0"/>
          <a:ext cx="0" cy="0"/>
          <a:chOff x="0" y="0"/>
          <a:chExt cx="0" cy="0"/>
        </a:xfrm>
      </p:grpSpPr>
      <p:sp>
        <p:nvSpPr>
          <p:cNvPr id="494" name="Google Shape;494;g3acc8790e81_0_396"/>
          <p:cNvSpPr txBox="1"/>
          <p:nvPr>
            <p:ph type="title"/>
          </p:nvPr>
        </p:nvSpPr>
        <p:spPr>
          <a:xfrm>
            <a:off x="1676399" y="1283704"/>
            <a:ext cx="21034800" cy="520800"/>
          </a:xfrm>
          <a:prstGeom prst="rect">
            <a:avLst/>
          </a:prstGeom>
          <a:noFill/>
          <a:ln>
            <a:noFill/>
          </a:ln>
        </p:spPr>
        <p:txBody>
          <a:bodyPr anchorCtr="0" anchor="t" bIns="0" lIns="0" spcFirstLastPara="1" rIns="0" wrap="square" tIns="0">
            <a:noAutofit/>
          </a:bodyPr>
          <a:lstStyle>
            <a:lvl1pPr lvl="0" marR="0" algn="ctr">
              <a:lnSpc>
                <a:spcPct val="90000"/>
              </a:lnSpc>
              <a:spcBef>
                <a:spcPts val="0"/>
              </a:spcBef>
              <a:spcAft>
                <a:spcPts val="0"/>
              </a:spcAft>
              <a:buClr>
                <a:schemeClr val="dk1"/>
              </a:buClr>
              <a:buSzPts val="800"/>
              <a:buFont typeface="Montserrat"/>
              <a:buNone/>
              <a:defRPr b="1" i="0" sz="4800" u="none" cap="none" strike="noStrike">
                <a:solidFill>
                  <a:schemeClr val="dk1"/>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00"/>
              <a:buFont typeface="Arial"/>
              <a:buNone/>
              <a:defRPr b="0" i="0" sz="1900" u="none" cap="none" strike="noStrike">
                <a:solidFill>
                  <a:srgbClr val="000000"/>
                </a:solidFill>
                <a:latin typeface="Arial"/>
                <a:ea typeface="Arial"/>
                <a:cs typeface="Arial"/>
                <a:sym typeface="Arial"/>
              </a:defRPr>
            </a:lvl9pPr>
          </a:lstStyle>
          <a:p/>
        </p:txBody>
      </p:sp>
      <p:sp>
        <p:nvSpPr>
          <p:cNvPr id="495" name="Google Shape;495;g3acc8790e81_0_396"/>
          <p:cNvSpPr txBox="1"/>
          <p:nvPr/>
        </p:nvSpPr>
        <p:spPr>
          <a:xfrm>
            <a:off x="23245010" y="12970043"/>
            <a:ext cx="769800" cy="384600"/>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900" u="none" cap="none" strike="noStrike">
                <a:solidFill>
                  <a:schemeClr val="accent6"/>
                </a:solidFill>
                <a:latin typeface="Montserrat Medium"/>
                <a:ea typeface="Montserrat Medium"/>
                <a:cs typeface="Montserrat Medium"/>
                <a:sym typeface="Montserrat Medium"/>
              </a:rPr>
              <a:t>‹#›</a:t>
            </a:fld>
            <a:endParaRPr b="0" i="0" sz="1900" u="none" cap="none" strike="noStrike">
              <a:solidFill>
                <a:schemeClr val="accent6"/>
              </a:solidFill>
              <a:latin typeface="Montserrat Medium"/>
              <a:ea typeface="Montserrat Medium"/>
              <a:cs typeface="Montserrat Medium"/>
              <a:sym typeface="Montserrat Medium"/>
            </a:endParaRPr>
          </a:p>
        </p:txBody>
      </p:sp>
      <p:pic>
        <p:nvPicPr>
          <p:cNvPr id="496" name="Google Shape;496;g3acc8790e81_0_396"/>
          <p:cNvPicPr preferRelativeResize="0"/>
          <p:nvPr/>
        </p:nvPicPr>
        <p:blipFill rotWithShape="1">
          <a:blip r:embed="rId3">
            <a:alphaModFix/>
          </a:blip>
          <a:srcRect b="0" l="0" r="0" t="0"/>
          <a:stretch/>
        </p:blipFill>
        <p:spPr>
          <a:xfrm>
            <a:off x="22470211" y="964316"/>
            <a:ext cx="1159209" cy="115890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mond Layout - Light Grey">
  <p:cSld name="CAPTION_ONLY_1_2_1">
    <p:spTree>
      <p:nvGrpSpPr>
        <p:cNvPr id="39" name="Shape 39"/>
        <p:cNvGrpSpPr/>
        <p:nvPr/>
      </p:nvGrpSpPr>
      <p:grpSpPr>
        <a:xfrm>
          <a:off x="0" y="0"/>
          <a:ext cx="0" cy="0"/>
          <a:chOff x="0" y="0"/>
          <a:chExt cx="0" cy="0"/>
        </a:xfrm>
      </p:grpSpPr>
      <p:sp>
        <p:nvSpPr>
          <p:cNvPr id="40" name="Google Shape;40;p27"/>
          <p:cNvSpPr txBox="1"/>
          <p:nvPr/>
        </p:nvSpPr>
        <p:spPr>
          <a:xfrm>
            <a:off x="23165701" y="13119333"/>
            <a:ext cx="7701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chemeClr val="dk1"/>
                </a:solidFill>
                <a:latin typeface="Montserrat"/>
                <a:ea typeface="Montserrat"/>
                <a:cs typeface="Montserrat"/>
                <a:sym typeface="Montserrat"/>
              </a:rPr>
              <a:t>‹#›</a:t>
            </a:fld>
            <a:endParaRPr b="0" i="0" sz="2400" u="none" cap="none" strike="noStrike">
              <a:solidFill>
                <a:schemeClr val="dk1"/>
              </a:solidFill>
              <a:latin typeface="Montserrat"/>
              <a:ea typeface="Montserrat"/>
              <a:cs typeface="Montserrat"/>
              <a:sym typeface="Montserrat"/>
            </a:endParaRPr>
          </a:p>
        </p:txBody>
      </p:sp>
      <p:sp>
        <p:nvSpPr>
          <p:cNvPr id="41" name="Google Shape;41;p27"/>
          <p:cNvSpPr txBox="1"/>
          <p:nvPr>
            <p:ph type="title"/>
          </p:nvPr>
        </p:nvSpPr>
        <p:spPr>
          <a:xfrm>
            <a:off x="9119150" y="1224823"/>
            <a:ext cx="13142400" cy="1090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9000"/>
              <a:buNone/>
              <a:defRPr b="0" i="0">
                <a:latin typeface="Montserrat"/>
                <a:ea typeface="Montserrat"/>
                <a:cs typeface="Montserrat"/>
                <a:sym typeface="Montserrat"/>
              </a:defRPr>
            </a:lvl1pPr>
            <a:lvl2pPr lvl="1" algn="l">
              <a:lnSpc>
                <a:spcPct val="100000"/>
              </a:lnSpc>
              <a:spcBef>
                <a:spcPts val="0"/>
              </a:spcBef>
              <a:spcAft>
                <a:spcPts val="0"/>
              </a:spcAft>
              <a:buSzPts val="10000"/>
              <a:buNone/>
              <a:defRPr/>
            </a:lvl2pPr>
            <a:lvl3pPr lvl="2" algn="l">
              <a:lnSpc>
                <a:spcPct val="100000"/>
              </a:lnSpc>
              <a:spcBef>
                <a:spcPts val="0"/>
              </a:spcBef>
              <a:spcAft>
                <a:spcPts val="0"/>
              </a:spcAft>
              <a:buSzPts val="10000"/>
              <a:buNone/>
              <a:defRPr/>
            </a:lvl3pPr>
            <a:lvl4pPr lvl="3" algn="l">
              <a:lnSpc>
                <a:spcPct val="100000"/>
              </a:lnSpc>
              <a:spcBef>
                <a:spcPts val="0"/>
              </a:spcBef>
              <a:spcAft>
                <a:spcPts val="0"/>
              </a:spcAft>
              <a:buSzPts val="10000"/>
              <a:buNone/>
              <a:defRPr/>
            </a:lvl4pPr>
            <a:lvl5pPr lvl="4" algn="l">
              <a:lnSpc>
                <a:spcPct val="100000"/>
              </a:lnSpc>
              <a:spcBef>
                <a:spcPts val="0"/>
              </a:spcBef>
              <a:spcAft>
                <a:spcPts val="0"/>
              </a:spcAft>
              <a:buSzPts val="10000"/>
              <a:buNone/>
              <a:defRPr/>
            </a:lvl5pPr>
            <a:lvl6pPr lvl="5" algn="l">
              <a:lnSpc>
                <a:spcPct val="100000"/>
              </a:lnSpc>
              <a:spcBef>
                <a:spcPts val="0"/>
              </a:spcBef>
              <a:spcAft>
                <a:spcPts val="0"/>
              </a:spcAft>
              <a:buSzPts val="10000"/>
              <a:buNone/>
              <a:defRPr/>
            </a:lvl6pPr>
            <a:lvl7pPr lvl="6" algn="l">
              <a:lnSpc>
                <a:spcPct val="100000"/>
              </a:lnSpc>
              <a:spcBef>
                <a:spcPts val="0"/>
              </a:spcBef>
              <a:spcAft>
                <a:spcPts val="0"/>
              </a:spcAft>
              <a:buSzPts val="10000"/>
              <a:buNone/>
              <a:defRPr/>
            </a:lvl7pPr>
            <a:lvl8pPr lvl="7" algn="l">
              <a:lnSpc>
                <a:spcPct val="100000"/>
              </a:lnSpc>
              <a:spcBef>
                <a:spcPts val="0"/>
              </a:spcBef>
              <a:spcAft>
                <a:spcPts val="0"/>
              </a:spcAft>
              <a:buSzPts val="10000"/>
              <a:buNone/>
              <a:defRPr/>
            </a:lvl8pPr>
            <a:lvl9pPr lvl="8" algn="l">
              <a:lnSpc>
                <a:spcPct val="100000"/>
              </a:lnSpc>
              <a:spcBef>
                <a:spcPts val="0"/>
              </a:spcBef>
              <a:spcAft>
                <a:spcPts val="0"/>
              </a:spcAft>
              <a:buSzPts val="10000"/>
              <a:buNone/>
              <a:defRPr/>
            </a:lvl9pPr>
          </a:lstStyle>
          <a:p/>
        </p:txBody>
      </p:sp>
      <p:pic>
        <p:nvPicPr>
          <p:cNvPr id="42" name="Google Shape;42;p27"/>
          <p:cNvPicPr preferRelativeResize="0"/>
          <p:nvPr/>
        </p:nvPicPr>
        <p:blipFill rotWithShape="1">
          <a:blip r:embed="rId2">
            <a:alphaModFix/>
          </a:blip>
          <a:srcRect b="0" l="0" r="0" t="0"/>
          <a:stretch/>
        </p:blipFill>
        <p:spPr>
          <a:xfrm>
            <a:off x="22646275" y="663625"/>
            <a:ext cx="1109900" cy="11098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6.xml"/><Relationship Id="rId12" Type="http://schemas.openxmlformats.org/officeDocument/2006/relationships/slideLayout" Target="../slideLayouts/slideLayout11.xml"/><Relationship Id="rId1" Type="http://schemas.openxmlformats.org/officeDocument/2006/relationships/image" Target="../media/image1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5.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6" Type="http://schemas.openxmlformats.org/officeDocument/2006/relationships/slideLayout" Target="../slideLayouts/slideLayout16.xml"/><Relationship Id="rId18" Type="http://schemas.openxmlformats.org/officeDocument/2006/relationships/theme" Target="../theme/theme1.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image" Target="../media/image15.jp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7.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5.xml"/><Relationship Id="rId10" Type="http://schemas.openxmlformats.org/officeDocument/2006/relationships/slideLayout" Target="../slideLayouts/slideLayout48.xml"/><Relationship Id="rId1" Type="http://schemas.openxmlformats.org/officeDocument/2006/relationships/image" Target="../media/image15.jpg"/><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67.xml"/><Relationship Id="rId11" Type="http://schemas.openxmlformats.org/officeDocument/2006/relationships/slideLayout" Target="../slideLayouts/slideLayout58.xml"/><Relationship Id="rId22" Type="http://schemas.openxmlformats.org/officeDocument/2006/relationships/slideLayout" Target="../slideLayouts/slideLayout69.xml"/><Relationship Id="rId10" Type="http://schemas.openxmlformats.org/officeDocument/2006/relationships/slideLayout" Target="../slideLayouts/slideLayout57.xml"/><Relationship Id="rId21" Type="http://schemas.openxmlformats.org/officeDocument/2006/relationships/slideLayout" Target="../slideLayouts/slideLayout68.xml"/><Relationship Id="rId13" Type="http://schemas.openxmlformats.org/officeDocument/2006/relationships/slideLayout" Target="../slideLayouts/slideLayout60.xml"/><Relationship Id="rId24" Type="http://schemas.openxmlformats.org/officeDocument/2006/relationships/theme" Target="../theme/theme3.xml"/><Relationship Id="rId12" Type="http://schemas.openxmlformats.org/officeDocument/2006/relationships/slideLayout" Target="../slideLayouts/slideLayout59.xml"/><Relationship Id="rId23" Type="http://schemas.openxmlformats.org/officeDocument/2006/relationships/slideLayout" Target="../slideLayouts/slideLayout70.xml"/><Relationship Id="rId1" Type="http://schemas.openxmlformats.org/officeDocument/2006/relationships/image" Target="../media/image15.jp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5" Type="http://schemas.openxmlformats.org/officeDocument/2006/relationships/slideLayout" Target="../slideLayouts/slideLayout52.xml"/><Relationship Id="rId19" Type="http://schemas.openxmlformats.org/officeDocument/2006/relationships/slideLayout" Target="../slideLayouts/slideLayout66.xml"/><Relationship Id="rId6" Type="http://schemas.openxmlformats.org/officeDocument/2006/relationships/slideLayout" Target="../slideLayouts/slideLayout53.xml"/><Relationship Id="rId18" Type="http://schemas.openxmlformats.org/officeDocument/2006/relationships/slideLayout" Target="../slideLayouts/slideLayout65.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0.xml"/><Relationship Id="rId10" Type="http://schemas.openxmlformats.org/officeDocument/2006/relationships/slideLayout" Target="../slideLayouts/slideLayout79.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 Type="http://schemas.openxmlformats.org/officeDocument/2006/relationships/image" Target="../media/image15.jpg"/><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5" Type="http://schemas.openxmlformats.org/officeDocument/2006/relationships/slideLayout" Target="../slideLayouts/slideLayout84.xml"/><Relationship Id="rId14" Type="http://schemas.openxmlformats.org/officeDocument/2006/relationships/slideLayout" Target="../slideLayouts/slideLayout83.xml"/><Relationship Id="rId17" Type="http://schemas.openxmlformats.org/officeDocument/2006/relationships/theme" Target="../theme/theme4.xml"/><Relationship Id="rId16" Type="http://schemas.openxmlformats.org/officeDocument/2006/relationships/slideLayout" Target="../slideLayouts/slideLayout85.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1036350" y="1006025"/>
            <a:ext cx="20164200" cy="1527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9000"/>
              <a:buFont typeface="Montserrat"/>
              <a:buNone/>
              <a:defRPr b="0" i="0" sz="9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9pPr>
          </a:lstStyle>
          <a:p/>
        </p:txBody>
      </p:sp>
      <p:sp>
        <p:nvSpPr>
          <p:cNvPr id="7" name="Google Shape;7;p17"/>
          <p:cNvSpPr txBox="1"/>
          <p:nvPr>
            <p:ph idx="1" type="body"/>
          </p:nvPr>
        </p:nvSpPr>
        <p:spPr>
          <a:xfrm>
            <a:off x="1049916" y="4046925"/>
            <a:ext cx="20322300" cy="8937600"/>
          </a:xfrm>
          <a:prstGeom prst="rect">
            <a:avLst/>
          </a:prstGeom>
          <a:noFill/>
          <a:ln>
            <a:noFill/>
          </a:ln>
        </p:spPr>
        <p:txBody>
          <a:bodyPr anchorCtr="0" anchor="t" bIns="0" lIns="0" spcFirstLastPara="1" rIns="0" wrap="square" tIns="0">
            <a:noAutofit/>
          </a:bodyPr>
          <a:lstStyle>
            <a:lvl1pPr indent="-533400" lvl="0" marL="457200" marR="0" rtl="0" algn="l">
              <a:lnSpc>
                <a:spcPct val="115000"/>
              </a:lnSpc>
              <a:spcBef>
                <a:spcPts val="0"/>
              </a:spcBef>
              <a:spcAft>
                <a:spcPts val="0"/>
              </a:spcAft>
              <a:buClr>
                <a:schemeClr val="dk1"/>
              </a:buClr>
              <a:buSzPts val="4800"/>
              <a:buFont typeface="Montserrat"/>
              <a:buChar char="●"/>
              <a:defRPr b="0" i="0" sz="4800" u="none" cap="none" strike="noStrike">
                <a:solidFill>
                  <a:schemeClr val="dk1"/>
                </a:solidFill>
                <a:latin typeface="Montserrat"/>
                <a:ea typeface="Montserrat"/>
                <a:cs typeface="Montserrat"/>
                <a:sym typeface="Montserrat"/>
              </a:defRPr>
            </a:lvl1pPr>
            <a:lvl2pPr indent="-450850" lvl="1" marL="914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2pPr>
            <a:lvl3pPr indent="-450850" lvl="2" marL="1371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3pPr>
            <a:lvl4pPr indent="-450850" lvl="3" marL="1828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4pPr>
            <a:lvl5pPr indent="-450850" lvl="4" marL="22860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5pPr>
            <a:lvl6pPr indent="-450850" lvl="5" marL="27432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6pPr>
            <a:lvl7pPr indent="-450850" lvl="6" marL="3200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7pPr>
            <a:lvl8pPr indent="-450850" lvl="7" marL="3657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8pPr>
            <a:lvl9pPr indent="-450850" lvl="8" marL="4114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9pPr>
          </a:lstStyle>
          <a:p/>
        </p:txBody>
      </p:sp>
      <p:sp>
        <p:nvSpPr>
          <p:cNvPr id="8" name="Google Shape;8;p17"/>
          <p:cNvSpPr txBox="1"/>
          <p:nvPr/>
        </p:nvSpPr>
        <p:spPr>
          <a:xfrm>
            <a:off x="178034" y="13218856"/>
            <a:ext cx="9507000" cy="3669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2000"/>
              </a:spcBef>
              <a:spcAft>
                <a:spcPts val="0"/>
              </a:spcAft>
              <a:buClr>
                <a:srgbClr val="000000"/>
              </a:buClr>
              <a:buSzPts val="1050"/>
              <a:buFont typeface="Arial"/>
              <a:buNone/>
            </a:pPr>
            <a:r>
              <a:rPr b="0" i="0" lang="en-US" sz="1050" u="none" cap="none" strike="noStrike">
                <a:solidFill>
                  <a:schemeClr val="accent4"/>
                </a:solidFill>
                <a:latin typeface="Montserrat"/>
                <a:ea typeface="Montserrat"/>
                <a:cs typeface="Montserrat"/>
                <a:sym typeface="Montserrat"/>
              </a:rPr>
              <a:t>©2025, Ping Identity Corp., All Rights Reserved</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1" name="Shape 51"/>
        <p:cNvGrpSpPr/>
        <p:nvPr/>
      </p:nvGrpSpPr>
      <p:grpSpPr>
        <a:xfrm>
          <a:off x="0" y="0"/>
          <a:ext cx="0" cy="0"/>
          <a:chOff x="0" y="0"/>
          <a:chExt cx="0" cy="0"/>
        </a:xfrm>
      </p:grpSpPr>
      <p:sp>
        <p:nvSpPr>
          <p:cNvPr id="52" name="Google Shape;52;g3acc8790e81_0_543"/>
          <p:cNvSpPr txBox="1"/>
          <p:nvPr>
            <p:ph type="title"/>
          </p:nvPr>
        </p:nvSpPr>
        <p:spPr>
          <a:xfrm>
            <a:off x="1036350" y="1006025"/>
            <a:ext cx="20164200" cy="1527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9100"/>
              <a:buFont typeface="Montserrat"/>
              <a:buNone/>
              <a:defRPr b="0" i="0" sz="91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9pPr>
          </a:lstStyle>
          <a:p/>
        </p:txBody>
      </p:sp>
      <p:sp>
        <p:nvSpPr>
          <p:cNvPr id="53" name="Google Shape;53;g3acc8790e81_0_543"/>
          <p:cNvSpPr txBox="1"/>
          <p:nvPr>
            <p:ph idx="1" type="body"/>
          </p:nvPr>
        </p:nvSpPr>
        <p:spPr>
          <a:xfrm>
            <a:off x="1049916" y="4046925"/>
            <a:ext cx="20322600" cy="8937600"/>
          </a:xfrm>
          <a:prstGeom prst="rect">
            <a:avLst/>
          </a:prstGeom>
          <a:noFill/>
          <a:ln>
            <a:noFill/>
          </a:ln>
        </p:spPr>
        <p:txBody>
          <a:bodyPr anchorCtr="0" anchor="t" bIns="0" lIns="0" spcFirstLastPara="1" rIns="0" wrap="square" tIns="0">
            <a:noAutofit/>
          </a:bodyPr>
          <a:lstStyle>
            <a:lvl1pPr indent="-533400" lvl="0" marL="457200" marR="0" rtl="0" algn="l">
              <a:lnSpc>
                <a:spcPct val="115000"/>
              </a:lnSpc>
              <a:spcBef>
                <a:spcPts val="0"/>
              </a:spcBef>
              <a:spcAft>
                <a:spcPts val="0"/>
              </a:spcAft>
              <a:buClr>
                <a:schemeClr val="dk1"/>
              </a:buClr>
              <a:buSzPts val="4800"/>
              <a:buFont typeface="Montserrat"/>
              <a:buChar char="●"/>
              <a:defRPr b="0" i="0" sz="4800" u="none" cap="none" strike="noStrike">
                <a:solidFill>
                  <a:schemeClr val="dk1"/>
                </a:solidFill>
                <a:latin typeface="Montserrat"/>
                <a:ea typeface="Montserrat"/>
                <a:cs typeface="Montserrat"/>
                <a:sym typeface="Montserrat"/>
              </a:defRPr>
            </a:lvl1pPr>
            <a:lvl2pPr indent="-450850" lvl="1" marL="914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2pPr>
            <a:lvl3pPr indent="-450850" lvl="2" marL="1371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3pPr>
            <a:lvl4pPr indent="-450850" lvl="3" marL="1828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4pPr>
            <a:lvl5pPr indent="-450850" lvl="4" marL="22860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5pPr>
            <a:lvl6pPr indent="-450850" lvl="5" marL="27432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6pPr>
            <a:lvl7pPr indent="-450850" lvl="6" marL="3200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7pPr>
            <a:lvl8pPr indent="-450850" lvl="7" marL="3657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8pPr>
            <a:lvl9pPr indent="-450850" lvl="8" marL="4114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9pPr>
          </a:lstStyle>
          <a:p/>
        </p:txBody>
      </p:sp>
      <p:sp>
        <p:nvSpPr>
          <p:cNvPr id="54" name="Google Shape;54;g3acc8790e81_0_543"/>
          <p:cNvSpPr txBox="1"/>
          <p:nvPr/>
        </p:nvSpPr>
        <p:spPr>
          <a:xfrm>
            <a:off x="178034" y="13218856"/>
            <a:ext cx="95067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100"/>
              <a:buFont typeface="Arial"/>
              <a:buNone/>
            </a:pPr>
            <a:r>
              <a:rPr b="0" i="0" lang="en-US" sz="1100" u="none" cap="none" strike="noStrike">
                <a:solidFill>
                  <a:schemeClr val="accent4"/>
                </a:solidFill>
                <a:latin typeface="Montserrat"/>
                <a:ea typeface="Montserrat"/>
                <a:cs typeface="Montserrat"/>
                <a:sym typeface="Montserrat"/>
              </a:rPr>
              <a:t>©2025, Ping Identity Corp., All Rights Reserved</a:t>
            </a:r>
            <a:endParaRPr b="0" i="0" sz="13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37" name="Shape 137"/>
        <p:cNvGrpSpPr/>
        <p:nvPr/>
      </p:nvGrpSpPr>
      <p:grpSpPr>
        <a:xfrm>
          <a:off x="0" y="0"/>
          <a:ext cx="0" cy="0"/>
          <a:chOff x="0" y="0"/>
          <a:chExt cx="0" cy="0"/>
        </a:xfrm>
      </p:grpSpPr>
      <p:sp>
        <p:nvSpPr>
          <p:cNvPr id="138" name="Google Shape;138;g3acc8790e81_0_744"/>
          <p:cNvSpPr txBox="1"/>
          <p:nvPr>
            <p:ph type="title"/>
          </p:nvPr>
        </p:nvSpPr>
        <p:spPr>
          <a:xfrm>
            <a:off x="1036350" y="1006025"/>
            <a:ext cx="20164200" cy="1527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9000"/>
              <a:buFont typeface="Montserrat"/>
              <a:buNone/>
              <a:defRPr b="0" i="0" sz="9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10000"/>
              <a:buFont typeface="Montserrat"/>
              <a:buNone/>
              <a:defRPr b="0" i="0" sz="10000" u="none" cap="none" strike="noStrike">
                <a:solidFill>
                  <a:schemeClr val="dk1"/>
                </a:solidFill>
                <a:latin typeface="Montserrat"/>
                <a:ea typeface="Montserrat"/>
                <a:cs typeface="Montserrat"/>
                <a:sym typeface="Montserrat"/>
              </a:defRPr>
            </a:lvl9pPr>
          </a:lstStyle>
          <a:p/>
        </p:txBody>
      </p:sp>
      <p:sp>
        <p:nvSpPr>
          <p:cNvPr id="139" name="Google Shape;139;g3acc8790e81_0_744"/>
          <p:cNvSpPr txBox="1"/>
          <p:nvPr>
            <p:ph idx="1" type="body"/>
          </p:nvPr>
        </p:nvSpPr>
        <p:spPr>
          <a:xfrm>
            <a:off x="1049916" y="4046925"/>
            <a:ext cx="20322300" cy="8937600"/>
          </a:xfrm>
          <a:prstGeom prst="rect">
            <a:avLst/>
          </a:prstGeom>
          <a:noFill/>
          <a:ln>
            <a:noFill/>
          </a:ln>
        </p:spPr>
        <p:txBody>
          <a:bodyPr anchorCtr="0" anchor="t" bIns="0" lIns="0" spcFirstLastPara="1" rIns="0" wrap="square" tIns="0">
            <a:noAutofit/>
          </a:bodyPr>
          <a:lstStyle>
            <a:lvl1pPr indent="-533400" lvl="0" marL="457200" marR="0" rtl="0" algn="l">
              <a:lnSpc>
                <a:spcPct val="115000"/>
              </a:lnSpc>
              <a:spcBef>
                <a:spcPts val="0"/>
              </a:spcBef>
              <a:spcAft>
                <a:spcPts val="0"/>
              </a:spcAft>
              <a:buClr>
                <a:schemeClr val="dk1"/>
              </a:buClr>
              <a:buSzPts val="4800"/>
              <a:buFont typeface="Montserrat"/>
              <a:buChar char="●"/>
              <a:defRPr b="0" i="0" sz="4800" u="none" cap="none" strike="noStrike">
                <a:solidFill>
                  <a:schemeClr val="dk1"/>
                </a:solidFill>
                <a:latin typeface="Montserrat"/>
                <a:ea typeface="Montserrat"/>
                <a:cs typeface="Montserrat"/>
                <a:sym typeface="Montserrat"/>
              </a:defRPr>
            </a:lvl1pPr>
            <a:lvl2pPr indent="-450850" lvl="1" marL="914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2pPr>
            <a:lvl3pPr indent="-450850" lvl="2" marL="1371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3pPr>
            <a:lvl4pPr indent="-450850" lvl="3" marL="1828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4pPr>
            <a:lvl5pPr indent="-450850" lvl="4" marL="22860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5pPr>
            <a:lvl6pPr indent="-450850" lvl="5" marL="27432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6pPr>
            <a:lvl7pPr indent="-450850" lvl="6" marL="3200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7pPr>
            <a:lvl8pPr indent="-450850" lvl="7" marL="3657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8pPr>
            <a:lvl9pPr indent="-450850" lvl="8" marL="4114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9pPr>
          </a:lstStyle>
          <a:p/>
        </p:txBody>
      </p:sp>
      <p:sp>
        <p:nvSpPr>
          <p:cNvPr id="140" name="Google Shape;140;g3acc8790e81_0_744"/>
          <p:cNvSpPr txBox="1"/>
          <p:nvPr/>
        </p:nvSpPr>
        <p:spPr>
          <a:xfrm>
            <a:off x="178034" y="13218856"/>
            <a:ext cx="9507000" cy="3669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2000"/>
              </a:spcBef>
              <a:spcAft>
                <a:spcPts val="0"/>
              </a:spcAft>
              <a:buClr>
                <a:srgbClr val="000000"/>
              </a:buClr>
              <a:buSzPts val="1050"/>
              <a:buFont typeface="Arial"/>
              <a:buNone/>
            </a:pPr>
            <a:r>
              <a:rPr b="0" i="0" lang="en-US" sz="1050" u="none" cap="none" strike="noStrike">
                <a:solidFill>
                  <a:schemeClr val="accent4"/>
                </a:solidFill>
                <a:latin typeface="Montserrat"/>
                <a:ea typeface="Montserrat"/>
                <a:cs typeface="Montserrat"/>
                <a:sym typeface="Montserrat"/>
              </a:rPr>
              <a:t>©2025, Ping Identity Corp., All Rights Reserved</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212" name="Shape 212"/>
        <p:cNvGrpSpPr/>
        <p:nvPr/>
      </p:nvGrpSpPr>
      <p:grpSpPr>
        <a:xfrm>
          <a:off x="0" y="0"/>
          <a:ext cx="0" cy="0"/>
          <a:chOff x="0" y="0"/>
          <a:chExt cx="0" cy="0"/>
        </a:xfrm>
      </p:grpSpPr>
      <p:sp>
        <p:nvSpPr>
          <p:cNvPr id="213" name="Google Shape;213;g3acc8790e81_0_91"/>
          <p:cNvSpPr txBox="1"/>
          <p:nvPr>
            <p:ph type="title"/>
          </p:nvPr>
        </p:nvSpPr>
        <p:spPr>
          <a:xfrm>
            <a:off x="1036350" y="1006025"/>
            <a:ext cx="20164200" cy="1527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9100"/>
              <a:buFont typeface="Montserrat"/>
              <a:buNone/>
              <a:defRPr b="0" i="0" sz="91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9pPr>
          </a:lstStyle>
          <a:p/>
        </p:txBody>
      </p:sp>
      <p:sp>
        <p:nvSpPr>
          <p:cNvPr id="214" name="Google Shape;214;g3acc8790e81_0_91"/>
          <p:cNvSpPr txBox="1"/>
          <p:nvPr>
            <p:ph idx="1" type="body"/>
          </p:nvPr>
        </p:nvSpPr>
        <p:spPr>
          <a:xfrm>
            <a:off x="1049916" y="4046925"/>
            <a:ext cx="20322600" cy="8937600"/>
          </a:xfrm>
          <a:prstGeom prst="rect">
            <a:avLst/>
          </a:prstGeom>
          <a:noFill/>
          <a:ln>
            <a:noFill/>
          </a:ln>
        </p:spPr>
        <p:txBody>
          <a:bodyPr anchorCtr="0" anchor="t" bIns="0" lIns="0" spcFirstLastPara="1" rIns="0" wrap="square" tIns="0">
            <a:noAutofit/>
          </a:bodyPr>
          <a:lstStyle>
            <a:lvl1pPr indent="-533400" lvl="0" marL="457200" marR="0" rtl="0" algn="l">
              <a:lnSpc>
                <a:spcPct val="115000"/>
              </a:lnSpc>
              <a:spcBef>
                <a:spcPts val="0"/>
              </a:spcBef>
              <a:spcAft>
                <a:spcPts val="0"/>
              </a:spcAft>
              <a:buClr>
                <a:schemeClr val="dk1"/>
              </a:buClr>
              <a:buSzPts val="4800"/>
              <a:buFont typeface="Montserrat"/>
              <a:buChar char="●"/>
              <a:defRPr b="0" i="0" sz="4800" u="none" cap="none" strike="noStrike">
                <a:solidFill>
                  <a:schemeClr val="dk1"/>
                </a:solidFill>
                <a:latin typeface="Montserrat"/>
                <a:ea typeface="Montserrat"/>
                <a:cs typeface="Montserrat"/>
                <a:sym typeface="Montserrat"/>
              </a:defRPr>
            </a:lvl1pPr>
            <a:lvl2pPr indent="-450850" lvl="1" marL="914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2pPr>
            <a:lvl3pPr indent="-450850" lvl="2" marL="1371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3pPr>
            <a:lvl4pPr indent="-450850" lvl="3" marL="1828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4pPr>
            <a:lvl5pPr indent="-450850" lvl="4" marL="22860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5pPr>
            <a:lvl6pPr indent="-450850" lvl="5" marL="27432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6pPr>
            <a:lvl7pPr indent="-450850" lvl="6" marL="3200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7pPr>
            <a:lvl8pPr indent="-450850" lvl="7" marL="3657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8pPr>
            <a:lvl9pPr indent="-450850" lvl="8" marL="4114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9pPr>
          </a:lstStyle>
          <a:p/>
        </p:txBody>
      </p:sp>
      <p:sp>
        <p:nvSpPr>
          <p:cNvPr id="215" name="Google Shape;215;g3acc8790e81_0_91"/>
          <p:cNvSpPr txBox="1"/>
          <p:nvPr/>
        </p:nvSpPr>
        <p:spPr>
          <a:xfrm>
            <a:off x="178034" y="13218856"/>
            <a:ext cx="95067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100"/>
              <a:buFont typeface="Arial"/>
              <a:buNone/>
            </a:pPr>
            <a:r>
              <a:rPr b="0" i="0" lang="en-US" sz="1100" u="none" cap="none" strike="noStrike">
                <a:solidFill>
                  <a:schemeClr val="accent4"/>
                </a:solidFill>
                <a:latin typeface="Montserrat"/>
                <a:ea typeface="Montserrat"/>
                <a:cs typeface="Montserrat"/>
                <a:sym typeface="Montserrat"/>
              </a:rPr>
              <a:t>Confidential | Do Not Distribute - ©2025, Ping Identity Corp., All Rights Reserved</a:t>
            </a:r>
            <a:endParaRPr b="0" i="0" sz="13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247" name="Shape 247"/>
        <p:cNvGrpSpPr/>
        <p:nvPr/>
      </p:nvGrpSpPr>
      <p:grpSpPr>
        <a:xfrm>
          <a:off x="0" y="0"/>
          <a:ext cx="0" cy="0"/>
          <a:chOff x="0" y="0"/>
          <a:chExt cx="0" cy="0"/>
        </a:xfrm>
      </p:grpSpPr>
      <p:sp>
        <p:nvSpPr>
          <p:cNvPr id="248" name="Google Shape;248;p21"/>
          <p:cNvSpPr txBox="1"/>
          <p:nvPr>
            <p:ph type="title"/>
          </p:nvPr>
        </p:nvSpPr>
        <p:spPr>
          <a:xfrm>
            <a:off x="1036350" y="1006025"/>
            <a:ext cx="20164200" cy="1527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9100"/>
              <a:buFont typeface="Montserrat"/>
              <a:buNone/>
              <a:defRPr b="0" i="0" sz="91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9pPr>
          </a:lstStyle>
          <a:p/>
        </p:txBody>
      </p:sp>
      <p:sp>
        <p:nvSpPr>
          <p:cNvPr id="249" name="Google Shape;249;p21"/>
          <p:cNvSpPr txBox="1"/>
          <p:nvPr>
            <p:ph idx="1" type="body"/>
          </p:nvPr>
        </p:nvSpPr>
        <p:spPr>
          <a:xfrm>
            <a:off x="1049916" y="4046925"/>
            <a:ext cx="20322600" cy="8937600"/>
          </a:xfrm>
          <a:prstGeom prst="rect">
            <a:avLst/>
          </a:prstGeom>
          <a:noFill/>
          <a:ln>
            <a:noFill/>
          </a:ln>
        </p:spPr>
        <p:txBody>
          <a:bodyPr anchorCtr="0" anchor="t" bIns="0" lIns="0" spcFirstLastPara="1" rIns="0" wrap="square" tIns="0">
            <a:noAutofit/>
          </a:bodyPr>
          <a:lstStyle>
            <a:lvl1pPr indent="-533400" lvl="0" marL="457200" marR="0" rtl="0" algn="l">
              <a:lnSpc>
                <a:spcPct val="115000"/>
              </a:lnSpc>
              <a:spcBef>
                <a:spcPts val="0"/>
              </a:spcBef>
              <a:spcAft>
                <a:spcPts val="0"/>
              </a:spcAft>
              <a:buClr>
                <a:schemeClr val="dk1"/>
              </a:buClr>
              <a:buSzPts val="4800"/>
              <a:buFont typeface="Montserrat"/>
              <a:buChar char="●"/>
              <a:defRPr b="0" i="0" sz="4800" u="none" cap="none" strike="noStrike">
                <a:solidFill>
                  <a:schemeClr val="dk1"/>
                </a:solidFill>
                <a:latin typeface="Montserrat"/>
                <a:ea typeface="Montserrat"/>
                <a:cs typeface="Montserrat"/>
                <a:sym typeface="Montserrat"/>
              </a:defRPr>
            </a:lvl1pPr>
            <a:lvl2pPr indent="-450850" lvl="1" marL="914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2pPr>
            <a:lvl3pPr indent="-450850" lvl="2" marL="1371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3pPr>
            <a:lvl4pPr indent="-450850" lvl="3" marL="1828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4pPr>
            <a:lvl5pPr indent="-450850" lvl="4" marL="22860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5pPr>
            <a:lvl6pPr indent="-450850" lvl="5" marL="27432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6pPr>
            <a:lvl7pPr indent="-450850" lvl="6" marL="3200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7pPr>
            <a:lvl8pPr indent="-450850" lvl="7" marL="3657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8pPr>
            <a:lvl9pPr indent="-450850" lvl="8" marL="4114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9pPr>
          </a:lstStyle>
          <a:p/>
        </p:txBody>
      </p:sp>
      <p:sp>
        <p:nvSpPr>
          <p:cNvPr id="250" name="Google Shape;250;p21"/>
          <p:cNvSpPr txBox="1"/>
          <p:nvPr/>
        </p:nvSpPr>
        <p:spPr>
          <a:xfrm>
            <a:off x="178034" y="13218856"/>
            <a:ext cx="95067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100"/>
              <a:buFont typeface="Arial"/>
              <a:buNone/>
            </a:pPr>
            <a:r>
              <a:rPr b="0" i="0" lang="en-US" sz="1100" u="none" cap="none" strike="noStrike">
                <a:solidFill>
                  <a:schemeClr val="accent4"/>
                </a:solidFill>
                <a:latin typeface="Montserrat"/>
                <a:ea typeface="Montserrat"/>
                <a:cs typeface="Montserrat"/>
                <a:sym typeface="Montserrat"/>
              </a:rPr>
              <a:t>Confidential | Do Not Distribute - ©2025, Ping Identity Corp., All Rights Reserved</a:t>
            </a:r>
            <a:endParaRPr b="0" i="0" sz="13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383" name="Shape 383"/>
        <p:cNvGrpSpPr/>
        <p:nvPr/>
      </p:nvGrpSpPr>
      <p:grpSpPr>
        <a:xfrm>
          <a:off x="0" y="0"/>
          <a:ext cx="0" cy="0"/>
          <a:chOff x="0" y="0"/>
          <a:chExt cx="0" cy="0"/>
        </a:xfrm>
      </p:grpSpPr>
      <p:sp>
        <p:nvSpPr>
          <p:cNvPr id="384" name="Google Shape;384;g3acc8790e81_0_286"/>
          <p:cNvSpPr txBox="1"/>
          <p:nvPr>
            <p:ph type="title"/>
          </p:nvPr>
        </p:nvSpPr>
        <p:spPr>
          <a:xfrm>
            <a:off x="1036350" y="1006025"/>
            <a:ext cx="20164200" cy="1527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9100"/>
              <a:buFont typeface="Montserrat"/>
              <a:buNone/>
              <a:defRPr b="0" i="0" sz="91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9900"/>
              <a:buFont typeface="Montserrat"/>
              <a:buNone/>
              <a:defRPr b="0" i="0" sz="9900" u="none" cap="none" strike="noStrike">
                <a:solidFill>
                  <a:schemeClr val="dk1"/>
                </a:solidFill>
                <a:latin typeface="Montserrat"/>
                <a:ea typeface="Montserrat"/>
                <a:cs typeface="Montserrat"/>
                <a:sym typeface="Montserrat"/>
              </a:defRPr>
            </a:lvl9pPr>
          </a:lstStyle>
          <a:p/>
        </p:txBody>
      </p:sp>
      <p:sp>
        <p:nvSpPr>
          <p:cNvPr id="385" name="Google Shape;385;g3acc8790e81_0_286"/>
          <p:cNvSpPr txBox="1"/>
          <p:nvPr>
            <p:ph idx="1" type="body"/>
          </p:nvPr>
        </p:nvSpPr>
        <p:spPr>
          <a:xfrm>
            <a:off x="1049916" y="4046925"/>
            <a:ext cx="20322600" cy="8937600"/>
          </a:xfrm>
          <a:prstGeom prst="rect">
            <a:avLst/>
          </a:prstGeom>
          <a:noFill/>
          <a:ln>
            <a:noFill/>
          </a:ln>
        </p:spPr>
        <p:txBody>
          <a:bodyPr anchorCtr="0" anchor="t" bIns="0" lIns="0" spcFirstLastPara="1" rIns="0" wrap="square" tIns="0">
            <a:noAutofit/>
          </a:bodyPr>
          <a:lstStyle>
            <a:lvl1pPr indent="-533400" lvl="0" marL="457200" marR="0" rtl="0" algn="l">
              <a:lnSpc>
                <a:spcPct val="115000"/>
              </a:lnSpc>
              <a:spcBef>
                <a:spcPts val="0"/>
              </a:spcBef>
              <a:spcAft>
                <a:spcPts val="0"/>
              </a:spcAft>
              <a:buClr>
                <a:schemeClr val="dk1"/>
              </a:buClr>
              <a:buSzPts val="4800"/>
              <a:buFont typeface="Montserrat"/>
              <a:buChar char="●"/>
              <a:defRPr b="0" i="0" sz="4800" u="none" cap="none" strike="noStrike">
                <a:solidFill>
                  <a:schemeClr val="dk1"/>
                </a:solidFill>
                <a:latin typeface="Montserrat"/>
                <a:ea typeface="Montserrat"/>
                <a:cs typeface="Montserrat"/>
                <a:sym typeface="Montserrat"/>
              </a:defRPr>
            </a:lvl1pPr>
            <a:lvl2pPr indent="-450850" lvl="1" marL="914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2pPr>
            <a:lvl3pPr indent="-450850" lvl="2" marL="1371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3pPr>
            <a:lvl4pPr indent="-450850" lvl="3" marL="1828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4pPr>
            <a:lvl5pPr indent="-450850" lvl="4" marL="22860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5pPr>
            <a:lvl6pPr indent="-450850" lvl="5" marL="27432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6pPr>
            <a:lvl7pPr indent="-450850" lvl="6" marL="32004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7pPr>
            <a:lvl8pPr indent="-450850" lvl="7" marL="36576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8pPr>
            <a:lvl9pPr indent="-450850" lvl="8" marL="4114800" marR="0" rtl="0" algn="l">
              <a:lnSpc>
                <a:spcPct val="115000"/>
              </a:lnSpc>
              <a:spcBef>
                <a:spcPts val="0"/>
              </a:spcBef>
              <a:spcAft>
                <a:spcPts val="0"/>
              </a:spcAft>
              <a:buClr>
                <a:schemeClr val="dk1"/>
              </a:buClr>
              <a:buSzPts val="3500"/>
              <a:buFont typeface="Montserrat"/>
              <a:buChar char="■"/>
              <a:defRPr b="0" i="0" sz="3500" u="none" cap="none" strike="noStrike">
                <a:solidFill>
                  <a:schemeClr val="dk1"/>
                </a:solidFill>
                <a:latin typeface="Montserrat"/>
                <a:ea typeface="Montserrat"/>
                <a:cs typeface="Montserrat"/>
                <a:sym typeface="Montserrat"/>
              </a:defRPr>
            </a:lvl9pPr>
          </a:lstStyle>
          <a:p/>
        </p:txBody>
      </p:sp>
      <p:sp>
        <p:nvSpPr>
          <p:cNvPr id="386" name="Google Shape;386;g3acc8790e81_0_286"/>
          <p:cNvSpPr txBox="1"/>
          <p:nvPr/>
        </p:nvSpPr>
        <p:spPr>
          <a:xfrm>
            <a:off x="178034" y="13218856"/>
            <a:ext cx="9506700" cy="367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1900"/>
              </a:spcBef>
              <a:spcAft>
                <a:spcPts val="0"/>
              </a:spcAft>
              <a:buClr>
                <a:srgbClr val="000000"/>
              </a:buClr>
              <a:buSzPts val="1100"/>
              <a:buFont typeface="Arial"/>
              <a:buNone/>
            </a:pPr>
            <a:r>
              <a:rPr b="0" i="0" lang="en-US" sz="1100" u="none" cap="none" strike="noStrike">
                <a:solidFill>
                  <a:schemeClr val="accent4"/>
                </a:solidFill>
                <a:latin typeface="Montserrat"/>
                <a:ea typeface="Montserrat"/>
                <a:cs typeface="Montserrat"/>
                <a:sym typeface="Montserrat"/>
              </a:rPr>
              <a:t>Confidential | Do Not Distribute - ©2025, Ping Identity Corp., All Rights Reserved</a:t>
            </a:r>
            <a:endParaRPr b="0" i="0" sz="13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50.png"/><Relationship Id="rId5" Type="http://schemas.openxmlformats.org/officeDocument/2006/relationships/image" Target="../media/image66.png"/><Relationship Id="rId6" Type="http://schemas.openxmlformats.org/officeDocument/2006/relationships/image" Target="../media/image56.png"/><Relationship Id="rId7" Type="http://schemas.openxmlformats.org/officeDocument/2006/relationships/image" Target="../media/image54.png"/><Relationship Id="rId8"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68.png"/><Relationship Id="rId6"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7.png"/><Relationship Id="rId4"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4.jpg"/><Relationship Id="rId4" Type="http://schemas.openxmlformats.org/officeDocument/2006/relationships/image" Target="../media/image60.png"/><Relationship Id="rId5" Type="http://schemas.openxmlformats.org/officeDocument/2006/relationships/image" Target="../media/image69.png"/><Relationship Id="rId6"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7.png"/><Relationship Id="rId6" Type="http://schemas.openxmlformats.org/officeDocument/2006/relationships/image" Target="../media/image74.png"/><Relationship Id="rId7"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8.xml"/><Relationship Id="rId3" Type="http://schemas.openxmlformats.org/officeDocument/2006/relationships/image" Target="../media/image64.jpg"/><Relationship Id="rId4" Type="http://schemas.openxmlformats.org/officeDocument/2006/relationships/image" Target="../media/image81.png"/><Relationship Id="rId5" Type="http://schemas.openxmlformats.org/officeDocument/2006/relationships/image" Target="../media/image79.png"/><Relationship Id="rId6" Type="http://schemas.openxmlformats.org/officeDocument/2006/relationships/image" Target="../media/image8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30.png"/><Relationship Id="rId5"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1.png"/><Relationship Id="rId4" Type="http://schemas.openxmlformats.org/officeDocument/2006/relationships/image" Target="../media/image58.png"/><Relationship Id="rId5"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1.png"/><Relationship Id="rId4" Type="http://schemas.openxmlformats.org/officeDocument/2006/relationships/image" Target="../media/image58.png"/><Relationship Id="rId5"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 Id="rId3" Type="http://schemas.openxmlformats.org/officeDocument/2006/relationships/image" Target="../media/image41.jp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1"/>
          <p:cNvSpPr txBox="1"/>
          <p:nvPr/>
        </p:nvSpPr>
        <p:spPr>
          <a:xfrm>
            <a:off x="1673075" y="4116150"/>
            <a:ext cx="16103700" cy="373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0"/>
              <a:buFont typeface="Arial"/>
              <a:buNone/>
            </a:pPr>
            <a:r>
              <a:rPr b="0" i="0" lang="en-US" sz="12000" u="none" cap="none" strike="noStrike">
                <a:solidFill>
                  <a:schemeClr val="lt1"/>
                </a:solidFill>
                <a:latin typeface="Montserrat"/>
                <a:ea typeface="Montserrat"/>
                <a:cs typeface="Montserrat"/>
                <a:sym typeface="Montserrat"/>
              </a:rPr>
              <a:t>Securely Embrace </a:t>
            </a:r>
            <a:endParaRPr b="0" i="0" sz="12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0"/>
              <a:buFont typeface="Arial"/>
              <a:buNone/>
            </a:pPr>
            <a:r>
              <a:rPr b="0" i="0" lang="en-US" sz="12000" u="none" cap="none" strike="noStrike">
                <a:solidFill>
                  <a:schemeClr val="lt1"/>
                </a:solidFill>
                <a:latin typeface="Montserrat"/>
                <a:ea typeface="Montserrat"/>
                <a:cs typeface="Montserrat"/>
                <a:sym typeface="Montserrat"/>
              </a:rPr>
              <a:t>the Agentic Channel</a:t>
            </a:r>
            <a:endParaRPr b="0" i="0" sz="12000" u="none" cap="none" strike="noStrike">
              <a:solidFill>
                <a:schemeClr val="lt1"/>
              </a:solidFill>
              <a:latin typeface="Montserrat"/>
              <a:ea typeface="Montserrat"/>
              <a:cs typeface="Montserrat"/>
              <a:sym typeface="Montserrat"/>
            </a:endParaRPr>
          </a:p>
        </p:txBody>
      </p:sp>
      <p:graphicFrame>
        <p:nvGraphicFramePr>
          <p:cNvPr id="502" name="Google Shape;502;p1"/>
          <p:cNvGraphicFramePr/>
          <p:nvPr/>
        </p:nvGraphicFramePr>
        <p:xfrm>
          <a:off x="1673075" y="8448825"/>
          <a:ext cx="3000000" cy="3000000"/>
        </p:xfrm>
        <a:graphic>
          <a:graphicData uri="http://schemas.openxmlformats.org/drawingml/2006/table">
            <a:tbl>
              <a:tblPr>
                <a:noFill/>
                <a:tableStyleId>{4EBA4FE5-FAE8-4CF6-B0BB-8577B20FF841}</a:tableStyleId>
              </a:tblPr>
              <a:tblGrid>
                <a:gridCol w="17367525"/>
              </a:tblGrid>
              <a:tr h="3510350">
                <a:tc>
                  <a:txBody>
                    <a:bodyPr/>
                    <a:lstStyle/>
                    <a:p>
                      <a:pPr indent="0" lvl="0" marL="0" marR="0" rtl="0" algn="l">
                        <a:lnSpc>
                          <a:spcPct val="115000"/>
                        </a:lnSpc>
                        <a:spcBef>
                          <a:spcPts val="0"/>
                        </a:spcBef>
                        <a:spcAft>
                          <a:spcPts val="0"/>
                        </a:spcAft>
                        <a:buClr>
                          <a:srgbClr val="000000"/>
                        </a:buClr>
                        <a:buSzPts val="9600"/>
                        <a:buFont typeface="Arial"/>
                        <a:buNone/>
                      </a:pPr>
                      <a:r>
                        <a:rPr lang="en-US" sz="6000" u="none" cap="none" strike="noStrike">
                          <a:solidFill>
                            <a:schemeClr val="lt1"/>
                          </a:solidFill>
                          <a:latin typeface="Montserrat"/>
                          <a:ea typeface="Montserrat"/>
                          <a:cs typeface="Montserrat"/>
                          <a:sym typeface="Montserrat"/>
                        </a:rPr>
                        <a:t>Darryl Jones - VP of Product at Ping Identity</a:t>
                      </a:r>
                      <a:endParaRPr sz="6000" u="none" cap="none" strike="noStrike">
                        <a:solidFill>
                          <a:schemeClr val="lt2"/>
                        </a:solidFill>
                      </a:endParaRPr>
                    </a:p>
                  </a:txBody>
                  <a:tcPr marT="228600" marB="0" marR="0" marL="0">
                    <a:lnT cap="flat" cmpd="sng" w="57150">
                      <a:solidFill>
                        <a:srgbClr val="A8AEB3"/>
                      </a:solidFill>
                      <a:prstDash val="solid"/>
                      <a:round/>
                      <a:headEnd len="sm" w="sm" type="none"/>
                      <a:tailEnd len="sm" w="sm" type="none"/>
                    </a:lnT>
                  </a:tcPr>
                </a:tc>
              </a:tr>
            </a:tbl>
          </a:graphicData>
        </a:graphic>
      </p:graphicFrame>
      <p:pic>
        <p:nvPicPr>
          <p:cNvPr descr="A red square with white text&#10;&#10;AI-generated content may be incorrect." id="503" name="Google Shape;503;p1"/>
          <p:cNvPicPr preferRelativeResize="0"/>
          <p:nvPr/>
        </p:nvPicPr>
        <p:blipFill rotWithShape="1">
          <a:blip r:embed="rId3">
            <a:alphaModFix/>
          </a:blip>
          <a:srcRect b="0" l="0" r="0" t="0"/>
          <a:stretch/>
        </p:blipFill>
        <p:spPr>
          <a:xfrm>
            <a:off x="19040601" y="1093988"/>
            <a:ext cx="4408167" cy="44081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7"/>
          <p:cNvSpPr txBox="1"/>
          <p:nvPr/>
        </p:nvSpPr>
        <p:spPr>
          <a:xfrm>
            <a:off x="1599377" y="577467"/>
            <a:ext cx="20880300" cy="12312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7400"/>
              <a:buFont typeface="Arial"/>
              <a:buNone/>
            </a:pPr>
            <a:r>
              <a:rPr b="0" i="0" lang="en-US" sz="7400" u="none" cap="none" strike="noStrike">
                <a:solidFill>
                  <a:schemeClr val="lt1"/>
                </a:solidFill>
                <a:latin typeface="Montserrat"/>
                <a:ea typeface="Montserrat"/>
                <a:cs typeface="Montserrat"/>
                <a:sym typeface="Montserrat"/>
              </a:rPr>
              <a:t>Agents Set to </a:t>
            </a:r>
            <a:r>
              <a:rPr b="1" i="0" lang="en-US" sz="7400" u="none" cap="none" strike="noStrike">
                <a:solidFill>
                  <a:schemeClr val="lt1"/>
                </a:solidFill>
                <a:latin typeface="Montserrat"/>
                <a:ea typeface="Montserrat"/>
                <a:cs typeface="Montserrat"/>
                <a:sym typeface="Montserrat"/>
              </a:rPr>
              <a:t>Revolutionize Cx</a:t>
            </a:r>
            <a:endParaRPr b="0" i="0" sz="7400" u="none" cap="none" strike="noStrike">
              <a:solidFill>
                <a:srgbClr val="000000"/>
              </a:solidFill>
              <a:latin typeface="Arial"/>
              <a:ea typeface="Arial"/>
              <a:cs typeface="Arial"/>
              <a:sym typeface="Arial"/>
            </a:endParaRPr>
          </a:p>
        </p:txBody>
      </p:sp>
      <p:sp>
        <p:nvSpPr>
          <p:cNvPr id="654" name="Google Shape;654;p7"/>
          <p:cNvSpPr txBox="1"/>
          <p:nvPr/>
        </p:nvSpPr>
        <p:spPr>
          <a:xfrm>
            <a:off x="1599377" y="2369200"/>
            <a:ext cx="20880300" cy="7542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lt1"/>
                </a:solidFill>
                <a:latin typeface="Montserrat"/>
                <a:ea typeface="Montserrat"/>
                <a:cs typeface="Montserrat"/>
                <a:sym typeface="Montserrat"/>
              </a:rPr>
              <a:t>Fragmented</a:t>
            </a:r>
            <a:r>
              <a:rPr b="0" i="0" lang="en-US" sz="4300" u="none" cap="none" strike="noStrike">
                <a:solidFill>
                  <a:schemeClr val="lt1"/>
                </a:solidFill>
                <a:latin typeface="Montserrat"/>
                <a:ea typeface="Montserrat"/>
                <a:cs typeface="Montserrat"/>
                <a:sym typeface="Montserrat"/>
              </a:rPr>
              <a:t> Channels and Tools = </a:t>
            </a:r>
            <a:r>
              <a:rPr b="1" i="0" lang="en-US" sz="4300" u="none" cap="none" strike="noStrike">
                <a:solidFill>
                  <a:srgbClr val="FFFF00"/>
                </a:solidFill>
                <a:latin typeface="Montserrat"/>
                <a:ea typeface="Montserrat"/>
                <a:cs typeface="Montserrat"/>
                <a:sym typeface="Montserrat"/>
              </a:rPr>
              <a:t>Friction</a:t>
            </a:r>
            <a:endParaRPr b="1" i="0" sz="4300" u="none" cap="none" strike="noStrike">
              <a:solidFill>
                <a:srgbClr val="FFFF00"/>
              </a:solidFill>
              <a:latin typeface="Arial"/>
              <a:ea typeface="Arial"/>
              <a:cs typeface="Arial"/>
              <a:sym typeface="Arial"/>
            </a:endParaRPr>
          </a:p>
        </p:txBody>
      </p:sp>
      <p:pic>
        <p:nvPicPr>
          <p:cNvPr id="655" name="Google Shape;655;p7"/>
          <p:cNvPicPr preferRelativeResize="0"/>
          <p:nvPr/>
        </p:nvPicPr>
        <p:blipFill rotWithShape="1">
          <a:blip r:embed="rId3">
            <a:alphaModFix/>
          </a:blip>
          <a:srcRect b="0" l="0" r="0" t="0"/>
          <a:stretch/>
        </p:blipFill>
        <p:spPr>
          <a:xfrm>
            <a:off x="1144169" y="4339082"/>
            <a:ext cx="1602668" cy="1602668"/>
          </a:xfrm>
          <a:prstGeom prst="rect">
            <a:avLst/>
          </a:prstGeom>
          <a:noFill/>
          <a:ln>
            <a:noFill/>
          </a:ln>
        </p:spPr>
      </p:pic>
      <p:pic>
        <p:nvPicPr>
          <p:cNvPr id="656" name="Google Shape;656;p7"/>
          <p:cNvPicPr preferRelativeResize="0"/>
          <p:nvPr/>
        </p:nvPicPr>
        <p:blipFill rotWithShape="1">
          <a:blip r:embed="rId4">
            <a:alphaModFix/>
          </a:blip>
          <a:srcRect b="0" l="0" r="81997" t="0"/>
          <a:stretch/>
        </p:blipFill>
        <p:spPr>
          <a:xfrm>
            <a:off x="7004049" y="4137867"/>
            <a:ext cx="1665285" cy="2005134"/>
          </a:xfrm>
          <a:prstGeom prst="rect">
            <a:avLst/>
          </a:prstGeom>
          <a:noFill/>
          <a:ln>
            <a:noFill/>
          </a:ln>
        </p:spPr>
      </p:pic>
      <p:pic>
        <p:nvPicPr>
          <p:cNvPr id="657" name="Google Shape;657;p7"/>
          <p:cNvPicPr preferRelativeResize="0"/>
          <p:nvPr/>
        </p:nvPicPr>
        <p:blipFill rotWithShape="1">
          <a:blip r:embed="rId5">
            <a:alphaModFix/>
          </a:blip>
          <a:srcRect b="0" l="0" r="0" t="0"/>
          <a:stretch/>
        </p:blipFill>
        <p:spPr>
          <a:xfrm>
            <a:off x="9248512" y="4322082"/>
            <a:ext cx="2909732" cy="1636669"/>
          </a:xfrm>
          <a:prstGeom prst="rect">
            <a:avLst/>
          </a:prstGeom>
          <a:noFill/>
          <a:ln>
            <a:noFill/>
          </a:ln>
        </p:spPr>
      </p:pic>
      <p:pic>
        <p:nvPicPr>
          <p:cNvPr id="658" name="Google Shape;658;p7"/>
          <p:cNvPicPr preferRelativeResize="0"/>
          <p:nvPr/>
        </p:nvPicPr>
        <p:blipFill rotWithShape="1">
          <a:blip r:embed="rId6">
            <a:alphaModFix/>
          </a:blip>
          <a:srcRect b="0" l="0" r="0" t="0"/>
          <a:stretch/>
        </p:blipFill>
        <p:spPr>
          <a:xfrm>
            <a:off x="3989053" y="4264667"/>
            <a:ext cx="1751466" cy="1751466"/>
          </a:xfrm>
          <a:prstGeom prst="rect">
            <a:avLst/>
          </a:prstGeom>
          <a:noFill/>
          <a:ln>
            <a:noFill/>
          </a:ln>
        </p:spPr>
      </p:pic>
      <p:pic>
        <p:nvPicPr>
          <p:cNvPr id="659" name="Google Shape;659;p7"/>
          <p:cNvPicPr preferRelativeResize="0"/>
          <p:nvPr/>
        </p:nvPicPr>
        <p:blipFill rotWithShape="1">
          <a:blip r:embed="rId7">
            <a:alphaModFix/>
          </a:blip>
          <a:srcRect b="0" l="0" r="0" t="0"/>
          <a:stretch/>
        </p:blipFill>
        <p:spPr>
          <a:xfrm>
            <a:off x="14882263" y="4310533"/>
            <a:ext cx="3319601" cy="1659800"/>
          </a:xfrm>
          <a:prstGeom prst="rect">
            <a:avLst/>
          </a:prstGeom>
          <a:noFill/>
          <a:ln>
            <a:noFill/>
          </a:ln>
        </p:spPr>
      </p:pic>
      <p:sp>
        <p:nvSpPr>
          <p:cNvPr id="660" name="Google Shape;660;p7"/>
          <p:cNvSpPr txBox="1"/>
          <p:nvPr/>
        </p:nvSpPr>
        <p:spPr>
          <a:xfrm>
            <a:off x="20758722" y="6170847"/>
            <a:ext cx="3244500" cy="5847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Remember</a:t>
            </a:r>
            <a:endParaRPr b="0" i="0" sz="3200" u="none" cap="none" strike="noStrike">
              <a:solidFill>
                <a:srgbClr val="000000"/>
              </a:solidFill>
              <a:latin typeface="Arial"/>
              <a:ea typeface="Arial"/>
              <a:cs typeface="Arial"/>
              <a:sym typeface="Arial"/>
            </a:endParaRPr>
          </a:p>
        </p:txBody>
      </p:sp>
      <p:pic>
        <p:nvPicPr>
          <p:cNvPr id="661" name="Google Shape;661;p7"/>
          <p:cNvPicPr preferRelativeResize="0"/>
          <p:nvPr/>
        </p:nvPicPr>
        <p:blipFill rotWithShape="1">
          <a:blip r:embed="rId6">
            <a:alphaModFix/>
          </a:blip>
          <a:srcRect b="0" l="0" r="0" t="0"/>
          <a:stretch/>
        </p:blipFill>
        <p:spPr>
          <a:xfrm>
            <a:off x="18549625" y="4264667"/>
            <a:ext cx="1751466" cy="1751466"/>
          </a:xfrm>
          <a:prstGeom prst="rect">
            <a:avLst/>
          </a:prstGeom>
          <a:noFill/>
          <a:ln>
            <a:noFill/>
          </a:ln>
        </p:spPr>
      </p:pic>
      <p:pic>
        <p:nvPicPr>
          <p:cNvPr id="662" name="Google Shape;662;p7"/>
          <p:cNvPicPr preferRelativeResize="0"/>
          <p:nvPr/>
        </p:nvPicPr>
        <p:blipFill rotWithShape="1">
          <a:blip r:embed="rId3">
            <a:alphaModFix/>
          </a:blip>
          <a:srcRect b="0" l="0" r="0" t="0"/>
          <a:stretch/>
        </p:blipFill>
        <p:spPr>
          <a:xfrm>
            <a:off x="21547548" y="4339082"/>
            <a:ext cx="1602668" cy="1602668"/>
          </a:xfrm>
          <a:prstGeom prst="rect">
            <a:avLst/>
          </a:prstGeom>
          <a:noFill/>
          <a:ln>
            <a:noFill/>
          </a:ln>
        </p:spPr>
      </p:pic>
      <p:pic>
        <p:nvPicPr>
          <p:cNvPr id="663" name="Google Shape;663;p7"/>
          <p:cNvPicPr preferRelativeResize="0"/>
          <p:nvPr/>
        </p:nvPicPr>
        <p:blipFill rotWithShape="1">
          <a:blip r:embed="rId8">
            <a:alphaModFix/>
          </a:blip>
          <a:srcRect b="0" l="0" r="0" t="0"/>
          <a:stretch/>
        </p:blipFill>
        <p:spPr>
          <a:xfrm>
            <a:off x="10759814" y="8994299"/>
            <a:ext cx="2909735" cy="2912648"/>
          </a:xfrm>
          <a:prstGeom prst="rect">
            <a:avLst/>
          </a:prstGeom>
          <a:noFill/>
          <a:ln>
            <a:noFill/>
          </a:ln>
        </p:spPr>
      </p:pic>
      <p:pic>
        <p:nvPicPr>
          <p:cNvPr id="664" name="Google Shape;664;p7"/>
          <p:cNvPicPr preferRelativeResize="0"/>
          <p:nvPr/>
        </p:nvPicPr>
        <p:blipFill rotWithShape="1">
          <a:blip r:embed="rId9">
            <a:alphaModFix/>
          </a:blip>
          <a:srcRect b="0" l="0" r="0" t="0"/>
          <a:stretch/>
        </p:blipFill>
        <p:spPr>
          <a:xfrm>
            <a:off x="12759144" y="4307931"/>
            <a:ext cx="1665065" cy="1665065"/>
          </a:xfrm>
          <a:prstGeom prst="rect">
            <a:avLst/>
          </a:prstGeom>
          <a:noFill/>
          <a:ln>
            <a:noFill/>
          </a:ln>
        </p:spPr>
      </p:pic>
      <p:sp>
        <p:nvSpPr>
          <p:cNvPr id="665" name="Google Shape;665;p7"/>
          <p:cNvSpPr txBox="1"/>
          <p:nvPr/>
        </p:nvSpPr>
        <p:spPr>
          <a:xfrm>
            <a:off x="323374" y="6170847"/>
            <a:ext cx="3244500" cy="5847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Inspiration</a:t>
            </a:r>
            <a:endParaRPr b="0" i="0" sz="3200" u="none" cap="none" strike="noStrike">
              <a:solidFill>
                <a:srgbClr val="000000"/>
              </a:solidFill>
              <a:latin typeface="Arial"/>
              <a:ea typeface="Arial"/>
              <a:cs typeface="Arial"/>
              <a:sym typeface="Arial"/>
            </a:endParaRPr>
          </a:p>
        </p:txBody>
      </p:sp>
      <p:sp>
        <p:nvSpPr>
          <p:cNvPr id="666" name="Google Shape;666;p7"/>
          <p:cNvSpPr txBox="1"/>
          <p:nvPr/>
        </p:nvSpPr>
        <p:spPr>
          <a:xfrm>
            <a:off x="3242710" y="6170847"/>
            <a:ext cx="3244500" cy="5847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Research</a:t>
            </a:r>
            <a:endParaRPr b="0" i="0" sz="3200" u="none" cap="none" strike="noStrike">
              <a:solidFill>
                <a:srgbClr val="000000"/>
              </a:solidFill>
              <a:latin typeface="Arial"/>
              <a:ea typeface="Arial"/>
              <a:cs typeface="Arial"/>
              <a:sym typeface="Arial"/>
            </a:endParaRPr>
          </a:p>
        </p:txBody>
      </p:sp>
      <p:sp>
        <p:nvSpPr>
          <p:cNvPr id="667" name="Google Shape;667;p7"/>
          <p:cNvSpPr txBox="1"/>
          <p:nvPr/>
        </p:nvSpPr>
        <p:spPr>
          <a:xfrm>
            <a:off x="6162045" y="6170847"/>
            <a:ext cx="3244500" cy="5847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Purchase</a:t>
            </a:r>
            <a:endParaRPr b="0" i="0" sz="3200" u="none" cap="none" strike="noStrike">
              <a:solidFill>
                <a:srgbClr val="000000"/>
              </a:solidFill>
              <a:latin typeface="Arial"/>
              <a:ea typeface="Arial"/>
              <a:cs typeface="Arial"/>
              <a:sym typeface="Arial"/>
            </a:endParaRPr>
          </a:p>
        </p:txBody>
      </p:sp>
      <p:sp>
        <p:nvSpPr>
          <p:cNvPr id="668" name="Google Shape;668;p7"/>
          <p:cNvSpPr txBox="1"/>
          <p:nvPr/>
        </p:nvSpPr>
        <p:spPr>
          <a:xfrm>
            <a:off x="9081380" y="6170847"/>
            <a:ext cx="3244500" cy="5847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Check-in</a:t>
            </a:r>
            <a:endParaRPr b="0" i="0" sz="3200" u="none" cap="none" strike="noStrike">
              <a:solidFill>
                <a:srgbClr val="000000"/>
              </a:solidFill>
              <a:latin typeface="Arial"/>
              <a:ea typeface="Arial"/>
              <a:cs typeface="Arial"/>
              <a:sym typeface="Arial"/>
            </a:endParaRPr>
          </a:p>
        </p:txBody>
      </p:sp>
      <p:sp>
        <p:nvSpPr>
          <p:cNvPr id="669" name="Google Shape;669;p7"/>
          <p:cNvSpPr txBox="1"/>
          <p:nvPr/>
        </p:nvSpPr>
        <p:spPr>
          <a:xfrm>
            <a:off x="12000716" y="6170847"/>
            <a:ext cx="3244500" cy="5847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Travel</a:t>
            </a:r>
            <a:endParaRPr b="0" i="0" sz="3200" u="none" cap="none" strike="noStrike">
              <a:solidFill>
                <a:srgbClr val="000000"/>
              </a:solidFill>
              <a:latin typeface="Arial"/>
              <a:ea typeface="Arial"/>
              <a:cs typeface="Arial"/>
              <a:sym typeface="Arial"/>
            </a:endParaRPr>
          </a:p>
        </p:txBody>
      </p:sp>
      <p:sp>
        <p:nvSpPr>
          <p:cNvPr id="670" name="Google Shape;670;p7"/>
          <p:cNvSpPr txBox="1"/>
          <p:nvPr/>
        </p:nvSpPr>
        <p:spPr>
          <a:xfrm>
            <a:off x="14920051" y="6170847"/>
            <a:ext cx="3244500" cy="5847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Stay</a:t>
            </a:r>
            <a:endParaRPr b="0" i="0" sz="3200" u="none" cap="none" strike="noStrike">
              <a:solidFill>
                <a:srgbClr val="000000"/>
              </a:solidFill>
              <a:latin typeface="Arial"/>
              <a:ea typeface="Arial"/>
              <a:cs typeface="Arial"/>
              <a:sym typeface="Arial"/>
            </a:endParaRPr>
          </a:p>
        </p:txBody>
      </p:sp>
      <p:sp>
        <p:nvSpPr>
          <p:cNvPr id="671" name="Google Shape;671;p7"/>
          <p:cNvSpPr txBox="1"/>
          <p:nvPr/>
        </p:nvSpPr>
        <p:spPr>
          <a:xfrm>
            <a:off x="17839386" y="6170847"/>
            <a:ext cx="3244500" cy="5847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Review</a:t>
            </a:r>
            <a:endParaRPr b="0" i="0" sz="3200" u="none" cap="none" strike="noStrike">
              <a:solidFill>
                <a:srgbClr val="000000"/>
              </a:solidFill>
              <a:latin typeface="Arial"/>
              <a:ea typeface="Arial"/>
              <a:cs typeface="Arial"/>
              <a:sym typeface="Arial"/>
            </a:endParaRPr>
          </a:p>
        </p:txBody>
      </p:sp>
      <p:sp>
        <p:nvSpPr>
          <p:cNvPr id="672" name="Google Shape;672;p7"/>
          <p:cNvSpPr/>
          <p:nvPr/>
        </p:nvSpPr>
        <p:spPr>
          <a:xfrm>
            <a:off x="11491576" y="7448567"/>
            <a:ext cx="1446600" cy="979200"/>
          </a:xfrm>
          <a:prstGeom prst="downArrow">
            <a:avLst>
              <a:gd fmla="val 50000" name="adj1"/>
              <a:gd fmla="val 50000" name="adj2"/>
            </a:avLst>
          </a:prstGeom>
          <a:gradFill>
            <a:gsLst>
              <a:gs pos="0">
                <a:srgbClr val="051727">
                  <a:alpha val="23921"/>
                </a:srgbClr>
              </a:gs>
              <a:gs pos="52000">
                <a:srgbClr val="861D21"/>
              </a:gs>
              <a:gs pos="99000">
                <a:srgbClr val="051727">
                  <a:alpha val="23921"/>
                </a:srgbClr>
              </a:gs>
              <a:gs pos="100000">
                <a:srgbClr val="051727">
                  <a:alpha val="23921"/>
                </a:srgbClr>
              </a:gs>
            </a:gsLst>
            <a:lin ang="10801400" scaled="0"/>
          </a:gradFill>
          <a:ln cap="flat" cmpd="sng" w="25400">
            <a:solidFill>
              <a:schemeClr val="lt1"/>
            </a:solidFill>
            <a:prstDash val="solid"/>
            <a:round/>
            <a:headEnd len="sm" w="sm" type="none"/>
            <a:tailEnd len="sm" w="sm" type="none"/>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lt1"/>
              </a:solidFill>
              <a:latin typeface="Montserrat"/>
              <a:ea typeface="Montserrat"/>
              <a:cs typeface="Montserrat"/>
              <a:sym typeface="Montserrat"/>
            </a:endParaRPr>
          </a:p>
        </p:txBody>
      </p:sp>
      <p:sp>
        <p:nvSpPr>
          <p:cNvPr id="673" name="Google Shape;673;p7"/>
          <p:cNvSpPr txBox="1"/>
          <p:nvPr/>
        </p:nvSpPr>
        <p:spPr>
          <a:xfrm>
            <a:off x="9014854" y="12046233"/>
            <a:ext cx="6399900" cy="7542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4300"/>
              <a:buFont typeface="Arial"/>
              <a:buNone/>
            </a:pPr>
            <a:r>
              <a:rPr b="0" i="0" lang="en-US" sz="4300" u="none" cap="none" strike="noStrike">
                <a:solidFill>
                  <a:schemeClr val="lt1"/>
                </a:solidFill>
                <a:latin typeface="Montserrat"/>
                <a:ea typeface="Montserrat"/>
                <a:cs typeface="Montserrat"/>
                <a:sym typeface="Montserrat"/>
              </a:rPr>
              <a:t>Agentic Channel</a:t>
            </a:r>
            <a:endParaRPr b="0" i="0" sz="4300" u="none" cap="none" strike="noStrike">
              <a:solidFill>
                <a:schemeClr val="lt1"/>
              </a:solidFill>
              <a:latin typeface="Montserrat"/>
              <a:ea typeface="Montserrat"/>
              <a:cs typeface="Montserrat"/>
              <a:sym typeface="Montserrat"/>
            </a:endParaRPr>
          </a:p>
        </p:txBody>
      </p:sp>
      <p:sp>
        <p:nvSpPr>
          <p:cNvPr id="674" name="Google Shape;674;p7"/>
          <p:cNvSpPr txBox="1"/>
          <p:nvPr/>
        </p:nvSpPr>
        <p:spPr>
          <a:xfrm>
            <a:off x="323375" y="3468067"/>
            <a:ext cx="8860500" cy="5847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3200"/>
              <a:buFont typeface="Arial"/>
              <a:buNone/>
            </a:pPr>
            <a:r>
              <a:rPr b="0" i="1" lang="en-US" sz="3200" u="none" cap="none" strike="noStrike">
                <a:solidFill>
                  <a:schemeClr val="lt1"/>
                </a:solidFill>
                <a:latin typeface="Montserrat"/>
                <a:ea typeface="Montserrat"/>
                <a:cs typeface="Montserrat"/>
                <a:sym typeface="Montserrat"/>
              </a:rPr>
              <a:t>A not so hypothetical vacation journey…</a:t>
            </a:r>
            <a:endParaRPr b="0" i="1" sz="32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100"/>
                                        <p:tgtEl>
                                          <p:spTgt spid="665"/>
                                        </p:tgtEl>
                                      </p:cBhvr>
                                    </p:animEffect>
                                  </p:childTnLst>
                                </p:cTn>
                              </p:par>
                            </p:childTnLst>
                          </p:cTn>
                        </p:par>
                        <p:par>
                          <p:cTn fill="hold">
                            <p:stCondLst>
                              <p:cond delay="1100"/>
                            </p:stCondLst>
                            <p:childTnLst>
                              <p:par>
                                <p:cTn fill="hold" nodeType="after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1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
                                        <p:tgtEl>
                                          <p:spTgt spid="666"/>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100"/>
                                        <p:tgtEl>
                                          <p:spTgt spid="656"/>
                                        </p:tgtEl>
                                      </p:cBhvr>
                                    </p:animEffect>
                                  </p:childTnLst>
                                </p:cTn>
                              </p:par>
                              <p:par>
                                <p:cTn fill="hold" nodeType="with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100"/>
                                        <p:tgtEl>
                                          <p:spTgt spid="667"/>
                                        </p:tgtEl>
                                      </p:cBhvr>
                                    </p:animEffect>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100"/>
                                        <p:tgtEl>
                                          <p:spTgt spid="657"/>
                                        </p:tgtEl>
                                      </p:cBhvr>
                                    </p:animEffect>
                                  </p:childTnLst>
                                </p:cTn>
                              </p:par>
                              <p:par>
                                <p:cTn fill="hold" nodeType="withEffect" presetClass="entr" presetID="10" presetSubtype="0">
                                  <p:stCondLst>
                                    <p:cond delay="0"/>
                                  </p:stCondLst>
                                  <p:childTnLst>
                                    <p:set>
                                      <p:cBhvr>
                                        <p:cTn dur="1" fill="hold">
                                          <p:stCondLst>
                                            <p:cond delay="0"/>
                                          </p:stCondLst>
                                        </p:cTn>
                                        <p:tgtEl>
                                          <p:spTgt spid="668"/>
                                        </p:tgtEl>
                                        <p:attrNameLst>
                                          <p:attrName>style.visibility</p:attrName>
                                        </p:attrNameLst>
                                      </p:cBhvr>
                                      <p:to>
                                        <p:strVal val="visible"/>
                                      </p:to>
                                    </p:set>
                                    <p:animEffect filter="fade" transition="in">
                                      <p:cBhvr>
                                        <p:cTn dur="100"/>
                                        <p:tgtEl>
                                          <p:spTgt spid="668"/>
                                        </p:tgtEl>
                                      </p:cBhvr>
                                    </p:animEffect>
                                  </p:childTnLst>
                                </p:cTn>
                              </p:par>
                            </p:childTnLst>
                          </p:cTn>
                        </p:par>
                        <p:par>
                          <p:cTn fill="hold">
                            <p:stCondLst>
                              <p:cond delay="1400"/>
                            </p:stCondLst>
                            <p:childTnLst>
                              <p:par>
                                <p:cTn fill="hold" nodeType="after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100"/>
                                        <p:tgtEl>
                                          <p:spTgt spid="664"/>
                                        </p:tgtEl>
                                      </p:cBhvr>
                                    </p:animEffect>
                                  </p:childTnLst>
                                </p:cTn>
                              </p:par>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00"/>
                                        <p:tgtEl>
                                          <p:spTgt spid="66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
                                        <p:tgtEl>
                                          <p:spTgt spid="659"/>
                                        </p:tgtEl>
                                      </p:cBhvr>
                                    </p:animEffect>
                                  </p:childTnLst>
                                </p:cTn>
                              </p:par>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
                                        <p:tgtEl>
                                          <p:spTgt spid="670"/>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100"/>
                                        <p:tgtEl>
                                          <p:spTgt spid="661"/>
                                        </p:tgtEl>
                                      </p:cBhvr>
                                    </p:animEffect>
                                  </p:childTnLst>
                                </p:cTn>
                              </p:par>
                              <p:par>
                                <p:cTn fill="hold" nodeType="with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
                                        <p:tgtEl>
                                          <p:spTgt spid="671"/>
                                        </p:tgtEl>
                                      </p:cBhvr>
                                    </p:animEffect>
                                  </p:childTnLst>
                                </p:cTn>
                              </p:par>
                            </p:childTnLst>
                          </p:cTn>
                        </p:par>
                        <p:par>
                          <p:cTn fill="hold">
                            <p:stCondLst>
                              <p:cond delay="1700"/>
                            </p:stCondLst>
                            <p:childTnLst>
                              <p:par>
                                <p:cTn fill="hold" nodeType="after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100"/>
                                        <p:tgtEl>
                                          <p:spTgt spid="662"/>
                                        </p:tgtEl>
                                      </p:cBhvr>
                                    </p:animEffect>
                                  </p:childTnLst>
                                </p:cTn>
                              </p:par>
                              <p:par>
                                <p:cTn fill="hold" nodeType="with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100"/>
                                        <p:tgtEl>
                                          <p:spTgt spid="6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1000"/>
                                        <p:tgtEl>
                                          <p:spTgt spid="6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10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1000"/>
                                        <p:tgtEl>
                                          <p:spTgt spid="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
          <p:cNvSpPr txBox="1"/>
          <p:nvPr>
            <p:ph idx="4294967295" type="title"/>
          </p:nvPr>
        </p:nvSpPr>
        <p:spPr>
          <a:xfrm>
            <a:off x="5664123" y="652900"/>
            <a:ext cx="13571700" cy="152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7500"/>
              <a:buNone/>
            </a:pPr>
            <a:r>
              <a:rPr b="1" lang="en-US" sz="7400">
                <a:solidFill>
                  <a:schemeClr val="lt1"/>
                </a:solidFill>
              </a:rPr>
              <a:t>A New Channel Emerges</a:t>
            </a:r>
            <a:endParaRPr b="1" sz="7400">
              <a:solidFill>
                <a:schemeClr val="lt1"/>
              </a:solidFill>
            </a:endParaRPr>
          </a:p>
        </p:txBody>
      </p:sp>
      <p:sp>
        <p:nvSpPr>
          <p:cNvPr id="680" name="Google Shape;680;p8"/>
          <p:cNvSpPr txBox="1"/>
          <p:nvPr/>
        </p:nvSpPr>
        <p:spPr>
          <a:xfrm>
            <a:off x="714925" y="2515175"/>
            <a:ext cx="21374400" cy="32253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4800"/>
              <a:buFont typeface="Arial"/>
              <a:buNone/>
            </a:pPr>
            <a:r>
              <a:rPr b="0" i="0" lang="en-US" sz="4800" u="none" cap="none" strike="noStrike">
                <a:solidFill>
                  <a:schemeClr val="lt1"/>
                </a:solidFill>
                <a:latin typeface="Montserrat"/>
                <a:ea typeface="Montserrat"/>
                <a:cs typeface="Montserrat"/>
                <a:sym typeface="Montserrat"/>
              </a:rPr>
              <a:t>Consumers will drive the emergence of a new channel to solve the multiple channel, multiple app challenge.   Enter Agentic Commerce.</a:t>
            </a:r>
            <a:endParaRPr b="0" i="0" sz="4800" u="none" cap="none" strike="noStrike">
              <a:solidFill>
                <a:schemeClr val="lt1"/>
              </a:solidFill>
              <a:latin typeface="Montserrat"/>
              <a:ea typeface="Montserrat"/>
              <a:cs typeface="Montserrat"/>
              <a:sym typeface="Montserrat"/>
            </a:endParaRPr>
          </a:p>
        </p:txBody>
      </p:sp>
      <p:grpSp>
        <p:nvGrpSpPr>
          <p:cNvPr id="681" name="Google Shape;681;p8"/>
          <p:cNvGrpSpPr/>
          <p:nvPr/>
        </p:nvGrpSpPr>
        <p:grpSpPr>
          <a:xfrm>
            <a:off x="2265461" y="7011050"/>
            <a:ext cx="7878000" cy="4112100"/>
            <a:chOff x="7959400" y="5891450"/>
            <a:chExt cx="7878000" cy="4112100"/>
          </a:xfrm>
        </p:grpSpPr>
        <p:sp>
          <p:nvSpPr>
            <p:cNvPr id="682" name="Google Shape;682;p8"/>
            <p:cNvSpPr/>
            <p:nvPr/>
          </p:nvSpPr>
          <p:spPr>
            <a:xfrm>
              <a:off x="8285100" y="622910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Website </a:t>
              </a:r>
              <a:endParaRPr b="1" i="0" sz="2100" u="none" cap="none" strike="noStrike">
                <a:solidFill>
                  <a:schemeClr val="lt1"/>
                </a:solidFill>
                <a:latin typeface="Montserrat"/>
                <a:ea typeface="Montserrat"/>
                <a:cs typeface="Montserrat"/>
                <a:sym typeface="Montserrat"/>
              </a:endParaRPr>
            </a:p>
          </p:txBody>
        </p:sp>
        <p:sp>
          <p:nvSpPr>
            <p:cNvPr id="683" name="Google Shape;683;p8"/>
            <p:cNvSpPr/>
            <p:nvPr/>
          </p:nvSpPr>
          <p:spPr>
            <a:xfrm>
              <a:off x="12223800" y="622910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Email</a:t>
              </a:r>
              <a:endParaRPr b="1" i="0" sz="2100" u="none" cap="none" strike="noStrike">
                <a:solidFill>
                  <a:schemeClr val="lt1"/>
                </a:solidFill>
                <a:latin typeface="Montserrat"/>
                <a:ea typeface="Montserrat"/>
                <a:cs typeface="Montserrat"/>
                <a:sym typeface="Montserrat"/>
              </a:endParaRPr>
            </a:p>
          </p:txBody>
        </p:sp>
        <p:sp>
          <p:nvSpPr>
            <p:cNvPr id="684" name="Google Shape;684;p8"/>
            <p:cNvSpPr/>
            <p:nvPr/>
          </p:nvSpPr>
          <p:spPr>
            <a:xfrm>
              <a:off x="8285100" y="827465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App</a:t>
              </a:r>
              <a:endParaRPr b="1" i="0" sz="2100" u="none" cap="none" strike="noStrike">
                <a:solidFill>
                  <a:schemeClr val="lt1"/>
                </a:solidFill>
                <a:latin typeface="Montserrat"/>
                <a:ea typeface="Montserrat"/>
                <a:cs typeface="Montserrat"/>
                <a:sym typeface="Montserrat"/>
              </a:endParaRPr>
            </a:p>
          </p:txBody>
        </p:sp>
        <p:sp>
          <p:nvSpPr>
            <p:cNvPr id="685" name="Google Shape;685;p8"/>
            <p:cNvSpPr/>
            <p:nvPr/>
          </p:nvSpPr>
          <p:spPr>
            <a:xfrm>
              <a:off x="12223800" y="827465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Messages</a:t>
              </a:r>
              <a:endParaRPr b="1" i="0" sz="2100" u="none" cap="none" strike="noStrike">
                <a:solidFill>
                  <a:schemeClr val="lt1"/>
                </a:solidFill>
                <a:latin typeface="Montserrat"/>
                <a:ea typeface="Montserrat"/>
                <a:cs typeface="Montserrat"/>
                <a:sym typeface="Montserrat"/>
              </a:endParaRPr>
            </a:p>
          </p:txBody>
        </p:sp>
        <p:sp>
          <p:nvSpPr>
            <p:cNvPr id="686" name="Google Shape;686;p8"/>
            <p:cNvSpPr/>
            <p:nvPr/>
          </p:nvSpPr>
          <p:spPr>
            <a:xfrm>
              <a:off x="7959400" y="5891450"/>
              <a:ext cx="7878000" cy="4112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687" name="Google Shape;687;p8"/>
          <p:cNvGrpSpPr/>
          <p:nvPr/>
        </p:nvGrpSpPr>
        <p:grpSpPr>
          <a:xfrm>
            <a:off x="12598831" y="7372800"/>
            <a:ext cx="7878000" cy="4112100"/>
            <a:chOff x="7959400" y="5891450"/>
            <a:chExt cx="7878000" cy="4112100"/>
          </a:xfrm>
        </p:grpSpPr>
        <p:sp>
          <p:nvSpPr>
            <p:cNvPr id="688" name="Google Shape;688;p8"/>
            <p:cNvSpPr/>
            <p:nvPr/>
          </p:nvSpPr>
          <p:spPr>
            <a:xfrm>
              <a:off x="8285100" y="622910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Website </a:t>
              </a:r>
              <a:endParaRPr b="1" i="0" sz="2100" u="none" cap="none" strike="noStrike">
                <a:solidFill>
                  <a:schemeClr val="lt1"/>
                </a:solidFill>
                <a:latin typeface="Montserrat"/>
                <a:ea typeface="Montserrat"/>
                <a:cs typeface="Montserrat"/>
                <a:sym typeface="Montserrat"/>
              </a:endParaRPr>
            </a:p>
          </p:txBody>
        </p:sp>
        <p:sp>
          <p:nvSpPr>
            <p:cNvPr id="689" name="Google Shape;689;p8"/>
            <p:cNvSpPr/>
            <p:nvPr/>
          </p:nvSpPr>
          <p:spPr>
            <a:xfrm>
              <a:off x="12223800" y="622910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Email</a:t>
              </a:r>
              <a:endParaRPr b="1" i="0" sz="2100" u="none" cap="none" strike="noStrike">
                <a:solidFill>
                  <a:schemeClr val="lt1"/>
                </a:solidFill>
                <a:latin typeface="Montserrat"/>
                <a:ea typeface="Montserrat"/>
                <a:cs typeface="Montserrat"/>
                <a:sym typeface="Montserrat"/>
              </a:endParaRPr>
            </a:p>
          </p:txBody>
        </p:sp>
        <p:sp>
          <p:nvSpPr>
            <p:cNvPr id="690" name="Google Shape;690;p8"/>
            <p:cNvSpPr/>
            <p:nvPr/>
          </p:nvSpPr>
          <p:spPr>
            <a:xfrm>
              <a:off x="8285100" y="827465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App</a:t>
              </a:r>
              <a:endParaRPr b="1" i="0" sz="2100" u="none" cap="none" strike="noStrike">
                <a:solidFill>
                  <a:schemeClr val="lt1"/>
                </a:solidFill>
                <a:latin typeface="Montserrat"/>
                <a:ea typeface="Montserrat"/>
                <a:cs typeface="Montserrat"/>
                <a:sym typeface="Montserrat"/>
              </a:endParaRPr>
            </a:p>
          </p:txBody>
        </p:sp>
        <p:sp>
          <p:nvSpPr>
            <p:cNvPr id="691" name="Google Shape;691;p8"/>
            <p:cNvSpPr/>
            <p:nvPr/>
          </p:nvSpPr>
          <p:spPr>
            <a:xfrm>
              <a:off x="12223800" y="827465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Messages</a:t>
              </a:r>
              <a:endParaRPr b="1" i="0" sz="2100" u="none" cap="none" strike="noStrike">
                <a:solidFill>
                  <a:schemeClr val="lt1"/>
                </a:solidFill>
                <a:latin typeface="Montserrat"/>
                <a:ea typeface="Montserrat"/>
                <a:cs typeface="Montserrat"/>
                <a:sym typeface="Montserrat"/>
              </a:endParaRPr>
            </a:p>
          </p:txBody>
        </p:sp>
        <p:sp>
          <p:nvSpPr>
            <p:cNvPr id="692" name="Google Shape;692;p8"/>
            <p:cNvSpPr/>
            <p:nvPr/>
          </p:nvSpPr>
          <p:spPr>
            <a:xfrm>
              <a:off x="7959400" y="5891450"/>
              <a:ext cx="7878000" cy="4112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693" name="Google Shape;693;p8"/>
          <p:cNvGrpSpPr/>
          <p:nvPr/>
        </p:nvGrpSpPr>
        <p:grpSpPr>
          <a:xfrm>
            <a:off x="13738776" y="6584800"/>
            <a:ext cx="7878000" cy="4112100"/>
            <a:chOff x="7959400" y="5891450"/>
            <a:chExt cx="7878000" cy="4112100"/>
          </a:xfrm>
        </p:grpSpPr>
        <p:sp>
          <p:nvSpPr>
            <p:cNvPr id="694" name="Google Shape;694;p8"/>
            <p:cNvSpPr/>
            <p:nvPr/>
          </p:nvSpPr>
          <p:spPr>
            <a:xfrm>
              <a:off x="8285100" y="622910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Website </a:t>
              </a:r>
              <a:endParaRPr b="1" i="0" sz="2100" u="none" cap="none" strike="noStrike">
                <a:solidFill>
                  <a:schemeClr val="lt1"/>
                </a:solidFill>
                <a:latin typeface="Montserrat"/>
                <a:ea typeface="Montserrat"/>
                <a:cs typeface="Montserrat"/>
                <a:sym typeface="Montserrat"/>
              </a:endParaRPr>
            </a:p>
          </p:txBody>
        </p:sp>
        <p:sp>
          <p:nvSpPr>
            <p:cNvPr id="695" name="Google Shape;695;p8"/>
            <p:cNvSpPr/>
            <p:nvPr/>
          </p:nvSpPr>
          <p:spPr>
            <a:xfrm>
              <a:off x="12223800" y="622910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Email</a:t>
              </a:r>
              <a:endParaRPr b="1" i="0" sz="2100" u="none" cap="none" strike="noStrike">
                <a:solidFill>
                  <a:schemeClr val="lt1"/>
                </a:solidFill>
                <a:latin typeface="Montserrat"/>
                <a:ea typeface="Montserrat"/>
                <a:cs typeface="Montserrat"/>
                <a:sym typeface="Montserrat"/>
              </a:endParaRPr>
            </a:p>
          </p:txBody>
        </p:sp>
        <p:sp>
          <p:nvSpPr>
            <p:cNvPr id="696" name="Google Shape;696;p8"/>
            <p:cNvSpPr/>
            <p:nvPr/>
          </p:nvSpPr>
          <p:spPr>
            <a:xfrm>
              <a:off x="8285100" y="827465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App</a:t>
              </a:r>
              <a:endParaRPr b="1" i="0" sz="2100" u="none" cap="none" strike="noStrike">
                <a:solidFill>
                  <a:schemeClr val="lt1"/>
                </a:solidFill>
                <a:latin typeface="Montserrat"/>
                <a:ea typeface="Montserrat"/>
                <a:cs typeface="Montserrat"/>
                <a:sym typeface="Montserrat"/>
              </a:endParaRPr>
            </a:p>
          </p:txBody>
        </p:sp>
        <p:sp>
          <p:nvSpPr>
            <p:cNvPr id="697" name="Google Shape;697;p8"/>
            <p:cNvSpPr/>
            <p:nvPr/>
          </p:nvSpPr>
          <p:spPr>
            <a:xfrm>
              <a:off x="12223800" y="827465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Messages</a:t>
              </a:r>
              <a:endParaRPr b="1" i="0" sz="2100" u="none" cap="none" strike="noStrike">
                <a:solidFill>
                  <a:schemeClr val="lt1"/>
                </a:solidFill>
                <a:latin typeface="Montserrat"/>
                <a:ea typeface="Montserrat"/>
                <a:cs typeface="Montserrat"/>
                <a:sym typeface="Montserrat"/>
              </a:endParaRPr>
            </a:p>
          </p:txBody>
        </p:sp>
        <p:sp>
          <p:nvSpPr>
            <p:cNvPr id="698" name="Google Shape;698;p8"/>
            <p:cNvSpPr/>
            <p:nvPr/>
          </p:nvSpPr>
          <p:spPr>
            <a:xfrm>
              <a:off x="7959400" y="5891450"/>
              <a:ext cx="7878000" cy="4112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sp>
        <p:nvSpPr>
          <p:cNvPr id="699" name="Google Shape;699;p8"/>
          <p:cNvSpPr txBox="1"/>
          <p:nvPr/>
        </p:nvSpPr>
        <p:spPr>
          <a:xfrm>
            <a:off x="14736240" y="5740625"/>
            <a:ext cx="7776300" cy="40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lt1"/>
                </a:solidFill>
                <a:latin typeface="Montserrat"/>
                <a:ea typeface="Montserrat"/>
                <a:cs typeface="Montserrat"/>
                <a:sym typeface="Montserrat"/>
              </a:rPr>
              <a:t>Company A, B, C, D…</a:t>
            </a:r>
            <a:endParaRPr b="0" i="0" sz="4800" u="none" cap="none" strike="noStrike">
              <a:solidFill>
                <a:schemeClr val="lt1"/>
              </a:solidFill>
              <a:latin typeface="Montserrat"/>
              <a:ea typeface="Montserrat"/>
              <a:cs typeface="Montserrat"/>
              <a:sym typeface="Montserrat"/>
            </a:endParaRPr>
          </a:p>
        </p:txBody>
      </p:sp>
      <p:pic>
        <p:nvPicPr>
          <p:cNvPr id="700" name="Google Shape;700;p8" title="Screenshot 2025-07-10 at 9.25.26 AM.png"/>
          <p:cNvPicPr preferRelativeResize="0"/>
          <p:nvPr/>
        </p:nvPicPr>
        <p:blipFill rotWithShape="1">
          <a:blip r:embed="rId3">
            <a:alphaModFix/>
          </a:blip>
          <a:srcRect b="0" l="0" r="0" t="0"/>
          <a:stretch/>
        </p:blipFill>
        <p:spPr>
          <a:xfrm>
            <a:off x="4846186" y="7692625"/>
            <a:ext cx="2452808" cy="2902488"/>
          </a:xfrm>
          <a:prstGeom prst="rect">
            <a:avLst/>
          </a:prstGeom>
          <a:noFill/>
          <a:ln>
            <a:noFill/>
          </a:ln>
        </p:spPr>
      </p:pic>
      <p:grpSp>
        <p:nvGrpSpPr>
          <p:cNvPr id="701" name="Google Shape;701;p8"/>
          <p:cNvGrpSpPr/>
          <p:nvPr/>
        </p:nvGrpSpPr>
        <p:grpSpPr>
          <a:xfrm>
            <a:off x="11794459" y="8339450"/>
            <a:ext cx="7878000" cy="4112100"/>
            <a:chOff x="7959400" y="5891450"/>
            <a:chExt cx="7878000" cy="4112100"/>
          </a:xfrm>
        </p:grpSpPr>
        <p:sp>
          <p:nvSpPr>
            <p:cNvPr id="702" name="Google Shape;702;p8"/>
            <p:cNvSpPr/>
            <p:nvPr/>
          </p:nvSpPr>
          <p:spPr>
            <a:xfrm>
              <a:off x="8285100" y="622910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Website </a:t>
              </a:r>
              <a:endParaRPr b="1" i="0" sz="2100" u="none" cap="none" strike="noStrike">
                <a:solidFill>
                  <a:schemeClr val="lt1"/>
                </a:solidFill>
                <a:latin typeface="Montserrat"/>
                <a:ea typeface="Montserrat"/>
                <a:cs typeface="Montserrat"/>
                <a:sym typeface="Montserrat"/>
              </a:endParaRPr>
            </a:p>
          </p:txBody>
        </p:sp>
        <p:sp>
          <p:nvSpPr>
            <p:cNvPr id="703" name="Google Shape;703;p8"/>
            <p:cNvSpPr/>
            <p:nvPr/>
          </p:nvSpPr>
          <p:spPr>
            <a:xfrm>
              <a:off x="12223800" y="622910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Email</a:t>
              </a:r>
              <a:endParaRPr b="1" i="0" sz="2100" u="none" cap="none" strike="noStrike">
                <a:solidFill>
                  <a:schemeClr val="lt1"/>
                </a:solidFill>
                <a:latin typeface="Montserrat"/>
                <a:ea typeface="Montserrat"/>
                <a:cs typeface="Montserrat"/>
                <a:sym typeface="Montserrat"/>
              </a:endParaRPr>
            </a:p>
          </p:txBody>
        </p:sp>
        <p:sp>
          <p:nvSpPr>
            <p:cNvPr id="704" name="Google Shape;704;p8"/>
            <p:cNvSpPr/>
            <p:nvPr/>
          </p:nvSpPr>
          <p:spPr>
            <a:xfrm>
              <a:off x="8285100" y="827465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App</a:t>
              </a:r>
              <a:endParaRPr b="1" i="0" sz="2100" u="none" cap="none" strike="noStrike">
                <a:solidFill>
                  <a:schemeClr val="lt1"/>
                </a:solidFill>
                <a:latin typeface="Montserrat"/>
                <a:ea typeface="Montserrat"/>
                <a:cs typeface="Montserrat"/>
                <a:sym typeface="Montserrat"/>
              </a:endParaRPr>
            </a:p>
          </p:txBody>
        </p:sp>
        <p:sp>
          <p:nvSpPr>
            <p:cNvPr id="705" name="Google Shape;705;p8"/>
            <p:cNvSpPr/>
            <p:nvPr/>
          </p:nvSpPr>
          <p:spPr>
            <a:xfrm>
              <a:off x="12223800" y="8274650"/>
              <a:ext cx="3257100" cy="15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Messages</a:t>
              </a:r>
              <a:endParaRPr b="1" i="0" sz="2100" u="none" cap="none" strike="noStrike">
                <a:solidFill>
                  <a:schemeClr val="lt1"/>
                </a:solidFill>
                <a:latin typeface="Montserrat"/>
                <a:ea typeface="Montserrat"/>
                <a:cs typeface="Montserrat"/>
                <a:sym typeface="Montserrat"/>
              </a:endParaRPr>
            </a:p>
          </p:txBody>
        </p:sp>
        <p:sp>
          <p:nvSpPr>
            <p:cNvPr id="706" name="Google Shape;706;p8"/>
            <p:cNvSpPr/>
            <p:nvPr/>
          </p:nvSpPr>
          <p:spPr>
            <a:xfrm>
              <a:off x="7959400" y="5891450"/>
              <a:ext cx="7878000" cy="4112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pic>
        <p:nvPicPr>
          <p:cNvPr id="707" name="Google Shape;707;p8" title="Screenshot 2025-07-10 at 9.25.26 AM.png"/>
          <p:cNvPicPr preferRelativeResize="0"/>
          <p:nvPr/>
        </p:nvPicPr>
        <p:blipFill rotWithShape="1">
          <a:blip r:embed="rId3">
            <a:alphaModFix/>
          </a:blip>
          <a:srcRect b="0" l="0" r="0" t="0"/>
          <a:stretch/>
        </p:blipFill>
        <p:spPr>
          <a:xfrm>
            <a:off x="15677779" y="7794400"/>
            <a:ext cx="2452808" cy="2902488"/>
          </a:xfrm>
          <a:prstGeom prst="rect">
            <a:avLst/>
          </a:prstGeom>
          <a:noFill/>
          <a:ln>
            <a:noFill/>
          </a:ln>
        </p:spPr>
      </p:pic>
      <p:sp>
        <p:nvSpPr>
          <p:cNvPr id="708" name="Google Shape;708;p8"/>
          <p:cNvSpPr txBox="1"/>
          <p:nvPr/>
        </p:nvSpPr>
        <p:spPr>
          <a:xfrm>
            <a:off x="2316302" y="5740625"/>
            <a:ext cx="7776300" cy="40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lt1"/>
                </a:solidFill>
                <a:latin typeface="Montserrat"/>
                <a:ea typeface="Montserrat"/>
                <a:cs typeface="Montserrat"/>
                <a:sym typeface="Montserrat"/>
              </a:rPr>
              <a:t>The 5th Channel</a:t>
            </a:r>
            <a:endParaRPr b="0" i="0" sz="4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9"/>
          <p:cNvSpPr txBox="1"/>
          <p:nvPr>
            <p:ph idx="4294967295" type="title"/>
          </p:nvPr>
        </p:nvSpPr>
        <p:spPr>
          <a:xfrm>
            <a:off x="771496" y="917238"/>
            <a:ext cx="23038800" cy="152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7500"/>
              <a:buNone/>
            </a:pPr>
            <a:r>
              <a:rPr b="1" lang="en-US" sz="7400">
                <a:solidFill>
                  <a:schemeClr val="lt1"/>
                </a:solidFill>
              </a:rPr>
              <a:t>A New Opportunity to Optimize Experience…</a:t>
            </a:r>
            <a:endParaRPr b="1" sz="7400">
              <a:solidFill>
                <a:schemeClr val="lt1"/>
              </a:solidFill>
            </a:endParaRPr>
          </a:p>
        </p:txBody>
      </p:sp>
      <p:sp>
        <p:nvSpPr>
          <p:cNvPr id="714" name="Google Shape;714;p9"/>
          <p:cNvSpPr txBox="1"/>
          <p:nvPr/>
        </p:nvSpPr>
        <p:spPr>
          <a:xfrm>
            <a:off x="316846" y="2349740"/>
            <a:ext cx="23038800" cy="20073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4800"/>
              <a:buFont typeface="Arial"/>
              <a:buNone/>
            </a:pPr>
            <a:r>
              <a:rPr b="0" i="0" lang="en-US" sz="4800" u="none" cap="none" strike="noStrike">
                <a:solidFill>
                  <a:schemeClr val="lt1"/>
                </a:solidFill>
                <a:latin typeface="Montserrat"/>
                <a:ea typeface="Montserrat"/>
                <a:cs typeface="Montserrat"/>
                <a:sym typeface="Montserrat"/>
              </a:rPr>
              <a:t>These 4 Interactions will begin to co-exist. The choice of which interaction is the best fit will be driven by </a:t>
            </a:r>
            <a:r>
              <a:rPr b="1" i="0" lang="en-US" sz="4800" u="none" cap="none" strike="noStrike">
                <a:solidFill>
                  <a:schemeClr val="lt1"/>
                </a:solidFill>
                <a:latin typeface="Montserrat"/>
                <a:ea typeface="Montserrat"/>
                <a:cs typeface="Montserrat"/>
                <a:sym typeface="Montserrat"/>
              </a:rPr>
              <a:t>optimal CX</a:t>
            </a:r>
            <a:r>
              <a:rPr b="0" i="0" lang="en-US" sz="4800" u="none" cap="none" strike="noStrike">
                <a:solidFill>
                  <a:schemeClr val="lt1"/>
                </a:solidFill>
                <a:latin typeface="Montserrat"/>
                <a:ea typeface="Montserrat"/>
                <a:cs typeface="Montserrat"/>
                <a:sym typeface="Montserrat"/>
              </a:rPr>
              <a:t>.</a:t>
            </a:r>
            <a:endParaRPr b="0" i="0" sz="4800" u="none" cap="none" strike="noStrike">
              <a:solidFill>
                <a:schemeClr val="lt1"/>
              </a:solidFill>
              <a:latin typeface="Montserrat"/>
              <a:ea typeface="Montserrat"/>
              <a:cs typeface="Montserrat"/>
              <a:sym typeface="Montserrat"/>
            </a:endParaRPr>
          </a:p>
        </p:txBody>
      </p:sp>
      <p:sp>
        <p:nvSpPr>
          <p:cNvPr id="715" name="Google Shape;715;p9"/>
          <p:cNvSpPr txBox="1"/>
          <p:nvPr/>
        </p:nvSpPr>
        <p:spPr>
          <a:xfrm>
            <a:off x="771496" y="12109487"/>
            <a:ext cx="22129500" cy="107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300"/>
              <a:buFont typeface="Arial"/>
              <a:buNone/>
            </a:pPr>
            <a:r>
              <a:rPr b="1" i="0" lang="en-US" sz="5300" u="none" cap="none" strike="noStrike">
                <a:solidFill>
                  <a:schemeClr val="lt1"/>
                </a:solidFill>
                <a:latin typeface="Montserrat"/>
                <a:ea typeface="Montserrat"/>
                <a:cs typeface="Montserrat"/>
                <a:sym typeface="Montserrat"/>
              </a:rPr>
              <a:t>Trust in these interactions won’t exist without Identity!</a:t>
            </a:r>
            <a:endParaRPr b="1" i="0" sz="5300" u="none" cap="none" strike="noStrike">
              <a:solidFill>
                <a:schemeClr val="lt1"/>
              </a:solidFill>
              <a:latin typeface="Montserrat"/>
              <a:ea typeface="Montserrat"/>
              <a:cs typeface="Montserrat"/>
              <a:sym typeface="Montserrat"/>
            </a:endParaRPr>
          </a:p>
        </p:txBody>
      </p:sp>
      <p:graphicFrame>
        <p:nvGraphicFramePr>
          <p:cNvPr id="716" name="Google Shape;716;p9"/>
          <p:cNvGraphicFramePr/>
          <p:nvPr/>
        </p:nvGraphicFramePr>
        <p:xfrm>
          <a:off x="771496" y="4457779"/>
          <a:ext cx="3000000" cy="3000000"/>
        </p:xfrm>
        <a:graphic>
          <a:graphicData uri="http://schemas.openxmlformats.org/drawingml/2006/table">
            <a:tbl>
              <a:tblPr>
                <a:noFill/>
                <a:tableStyleId>{DA867C5F-D8A0-44A3-9442-E41E97F075AF}</a:tableStyleId>
              </a:tblPr>
              <a:tblGrid>
                <a:gridCol w="7873550"/>
                <a:gridCol w="8142000"/>
                <a:gridCol w="7023225"/>
              </a:tblGrid>
              <a:tr h="1121125">
                <a:tc>
                  <a:txBody>
                    <a:bodyPr/>
                    <a:lstStyle/>
                    <a:p>
                      <a:pPr indent="0" lvl="0" marL="0" marR="0" rtl="0" algn="ctr">
                        <a:lnSpc>
                          <a:spcPct val="100000"/>
                        </a:lnSpc>
                        <a:spcBef>
                          <a:spcPts val="0"/>
                        </a:spcBef>
                        <a:spcAft>
                          <a:spcPts val="0"/>
                        </a:spcAft>
                        <a:buClr>
                          <a:srgbClr val="000000"/>
                        </a:buClr>
                        <a:buSzPts val="4300"/>
                        <a:buFont typeface="Arial"/>
                        <a:buNone/>
                      </a:pPr>
                      <a:r>
                        <a:rPr b="1" lang="en-US" sz="4300" u="none" cap="none" strike="noStrike">
                          <a:solidFill>
                            <a:schemeClr val="lt1"/>
                          </a:solidFill>
                          <a:latin typeface="Montserrat"/>
                          <a:ea typeface="Montserrat"/>
                          <a:cs typeface="Montserrat"/>
                          <a:sym typeface="Montserrat"/>
                        </a:rPr>
                        <a:t>Identity 1</a:t>
                      </a:r>
                      <a:endParaRPr b="1" sz="4300" u="none" cap="none" strike="noStrike">
                        <a:solidFill>
                          <a:schemeClr val="lt1"/>
                        </a:solidFill>
                        <a:latin typeface="Montserrat"/>
                        <a:ea typeface="Montserrat"/>
                        <a:cs typeface="Montserrat"/>
                        <a:sym typeface="Montserrat"/>
                      </a:endParaRPr>
                    </a:p>
                  </a:txBody>
                  <a:tcPr marT="91425" marB="91425" marR="91425" marL="91425" anchor="ctr">
                    <a:lnL cap="flat" cmpd="sng" w="7620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7620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4300"/>
                        <a:buFont typeface="Arial"/>
                        <a:buNone/>
                      </a:pPr>
                      <a:r>
                        <a:rPr b="1" lang="en-US" sz="4300" u="none" cap="none" strike="noStrike">
                          <a:solidFill>
                            <a:schemeClr val="lt1"/>
                          </a:solidFill>
                          <a:latin typeface="Montserrat"/>
                          <a:ea typeface="Montserrat"/>
                          <a:cs typeface="Montserrat"/>
                          <a:sym typeface="Montserrat"/>
                        </a:rPr>
                        <a:t>Interacts with Identity 2</a:t>
                      </a:r>
                      <a:endParaRPr b="1" sz="4300" u="none" cap="none" strike="noStrike">
                        <a:solidFill>
                          <a:schemeClr val="lt1"/>
                        </a:solidFill>
                        <a:latin typeface="Montserrat"/>
                        <a:ea typeface="Montserrat"/>
                        <a:cs typeface="Montserrat"/>
                        <a:sym typeface="Montserrat"/>
                      </a:endParaRPr>
                    </a:p>
                  </a:txBody>
                  <a:tcPr marT="91425" marB="91425" marR="91425" marL="91425" anchor="ctr">
                    <a:lnL cap="flat" cmpd="sng" w="19050">
                      <a:solidFill>
                        <a:schemeClr val="dk1"/>
                      </a:solidFill>
                      <a:prstDash val="solid"/>
                      <a:round/>
                      <a:headEnd len="sm" w="sm" type="none"/>
                      <a:tailEnd len="sm" w="sm" type="none"/>
                    </a:lnL>
                    <a:lnR cap="flat" cmpd="sng" w="76200">
                      <a:solidFill>
                        <a:schemeClr val="dk1"/>
                      </a:solidFill>
                      <a:prstDash val="solid"/>
                      <a:round/>
                      <a:headEnd len="sm" w="sm" type="none"/>
                      <a:tailEnd len="sm" w="sm" type="none"/>
                    </a:lnR>
                    <a:lnT cap="flat" cmpd="sng" w="7620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4300"/>
                        <a:buFont typeface="Arial"/>
                        <a:buNone/>
                      </a:pPr>
                      <a:r>
                        <a:rPr b="1" lang="en-US" sz="4300" u="none" cap="none" strike="noStrike">
                          <a:solidFill>
                            <a:schemeClr val="dk1"/>
                          </a:solidFill>
                          <a:latin typeface="Montserrat"/>
                          <a:ea typeface="Montserrat"/>
                          <a:cs typeface="Montserrat"/>
                          <a:sym typeface="Montserrat"/>
                        </a:rPr>
                        <a:t>Interaction</a:t>
                      </a:r>
                      <a:endParaRPr b="1" sz="4300" u="none" cap="none" strike="noStrike">
                        <a:solidFill>
                          <a:schemeClr val="dk1"/>
                        </a:solidFill>
                        <a:latin typeface="Montserrat"/>
                        <a:ea typeface="Montserrat"/>
                        <a:cs typeface="Montserrat"/>
                        <a:sym typeface="Montserrat"/>
                      </a:endParaRPr>
                    </a:p>
                  </a:txBody>
                  <a:tcPr marT="91425" marB="91425" marR="91425" marL="91425" anchor="ctr">
                    <a:lnL cap="flat" cmpd="sng" w="76200">
                      <a:solidFill>
                        <a:schemeClr val="dk1"/>
                      </a:solidFill>
                      <a:prstDash val="solid"/>
                      <a:round/>
                      <a:headEnd len="sm" w="sm" type="none"/>
                      <a:tailEnd len="sm" w="sm" type="none"/>
                    </a:lnL>
                    <a:lnR cap="flat" cmpd="sng" w="76200">
                      <a:solidFill>
                        <a:schemeClr val="dk1"/>
                      </a:solidFill>
                      <a:prstDash val="solid"/>
                      <a:round/>
                      <a:headEnd len="sm" w="sm" type="none"/>
                      <a:tailEnd len="sm" w="sm" type="none"/>
                    </a:lnR>
                    <a:lnT cap="flat" cmpd="sng" w="7620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4"/>
                    </a:solidFill>
                  </a:tcPr>
                </a:tc>
              </a:tr>
              <a:tr h="381000">
                <a:tc>
                  <a:txBody>
                    <a:bodyPr/>
                    <a:lstStyle/>
                    <a:p>
                      <a:pPr indent="0" lvl="0" marL="1028700" marR="0" rtl="0" algn="l">
                        <a:lnSpc>
                          <a:spcPct val="100000"/>
                        </a:lnSpc>
                        <a:spcBef>
                          <a:spcPts val="0"/>
                        </a:spcBef>
                        <a:spcAft>
                          <a:spcPts val="0"/>
                        </a:spcAft>
                        <a:buClr>
                          <a:srgbClr val="000000"/>
                        </a:buClr>
                        <a:buSzPts val="4000"/>
                        <a:buFont typeface="Arial"/>
                        <a:buNone/>
                      </a:pPr>
                      <a:r>
                        <a:rPr lang="en-US" sz="4000" u="none" cap="none" strike="noStrike">
                          <a:solidFill>
                            <a:schemeClr val="lt1"/>
                          </a:solidFill>
                          <a:latin typeface="Montserrat"/>
                          <a:ea typeface="Montserrat"/>
                          <a:cs typeface="Montserrat"/>
                          <a:sym typeface="Montserrat"/>
                        </a:rPr>
                        <a:t>Personal Agent (Acting on Customer’s Behalf)</a:t>
                      </a:r>
                      <a:endParaRPr sz="4000" u="none" cap="none" strike="noStrike">
                        <a:solidFill>
                          <a:schemeClr val="lt1"/>
                        </a:solidFill>
                        <a:latin typeface="Montserrat"/>
                        <a:ea typeface="Montserrat"/>
                        <a:cs typeface="Montserrat"/>
                        <a:sym typeface="Montserrat"/>
                      </a:endParaRPr>
                    </a:p>
                  </a:txBody>
                  <a:tcPr marT="91425" marB="91425" marR="91425" marL="91425" anchor="ctr">
                    <a:lnL cap="flat" cmpd="sng" w="7620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1428750" marR="0" rtl="0" algn="l">
                        <a:lnSpc>
                          <a:spcPct val="100000"/>
                        </a:lnSpc>
                        <a:spcBef>
                          <a:spcPts val="0"/>
                        </a:spcBef>
                        <a:spcAft>
                          <a:spcPts val="0"/>
                        </a:spcAft>
                        <a:buClr>
                          <a:srgbClr val="000000"/>
                        </a:buClr>
                        <a:buSzPts val="4000"/>
                        <a:buFont typeface="Arial"/>
                        <a:buNone/>
                      </a:pPr>
                      <a:r>
                        <a:rPr lang="en-US" sz="4000" u="none" cap="none" strike="noStrike">
                          <a:solidFill>
                            <a:schemeClr val="lt1"/>
                          </a:solidFill>
                          <a:latin typeface="Montserrat"/>
                          <a:ea typeface="Montserrat"/>
                          <a:cs typeface="Montserrat"/>
                          <a:sym typeface="Montserrat"/>
                        </a:rPr>
                        <a:t>Digital Assistant</a:t>
                      </a:r>
                      <a:endParaRPr sz="4000" u="none" cap="none" strike="noStrike">
                        <a:solidFill>
                          <a:schemeClr val="lt1"/>
                        </a:solidFill>
                        <a:latin typeface="Montserrat"/>
                        <a:ea typeface="Montserrat"/>
                        <a:cs typeface="Montserrat"/>
                        <a:sym typeface="Montserrat"/>
                      </a:endParaRPr>
                    </a:p>
                  </a:txBody>
                  <a:tcPr marT="91425" marB="91425" marR="91425" marL="91425" anchor="ctr">
                    <a:lnL cap="flat" cmpd="sng" w="19050">
                      <a:solidFill>
                        <a:schemeClr val="dk1"/>
                      </a:solidFill>
                      <a:prstDash val="solid"/>
                      <a:round/>
                      <a:headEnd len="sm" w="sm" type="none"/>
                      <a:tailEnd len="sm" w="sm" type="none"/>
                    </a:lnL>
                    <a:lnR cap="flat" cmpd="sng" w="7620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400050" marR="0" rtl="0" algn="l">
                        <a:lnSpc>
                          <a:spcPct val="100000"/>
                        </a:lnSpc>
                        <a:spcBef>
                          <a:spcPts val="0"/>
                        </a:spcBef>
                        <a:spcAft>
                          <a:spcPts val="0"/>
                        </a:spcAft>
                        <a:buClr>
                          <a:srgbClr val="000000"/>
                        </a:buClr>
                        <a:buSzPts val="4000"/>
                        <a:buFont typeface="Arial"/>
                        <a:buNone/>
                      </a:pPr>
                      <a:r>
                        <a:rPr b="1" lang="en-US" sz="4000" u="none" cap="none" strike="noStrike">
                          <a:solidFill>
                            <a:schemeClr val="dk1"/>
                          </a:solidFill>
                          <a:latin typeface="Montserrat"/>
                          <a:ea typeface="Montserrat"/>
                          <a:cs typeface="Montserrat"/>
                          <a:sym typeface="Montserrat"/>
                        </a:rPr>
                        <a:t>Agent &lt;&gt; Agent</a:t>
                      </a:r>
                      <a:endParaRPr b="1" sz="4000" u="none" cap="none" strike="noStrike">
                        <a:solidFill>
                          <a:schemeClr val="dk1"/>
                        </a:solidFill>
                        <a:latin typeface="Montserrat"/>
                        <a:ea typeface="Montserrat"/>
                        <a:cs typeface="Montserrat"/>
                        <a:sym typeface="Montserrat"/>
                      </a:endParaRPr>
                    </a:p>
                  </a:txBody>
                  <a:tcPr marT="91425" marB="91425" marR="91425" marL="91425" anchor="ctr">
                    <a:lnL cap="flat" cmpd="sng" w="76200">
                      <a:solidFill>
                        <a:schemeClr val="dk1"/>
                      </a:solidFill>
                      <a:prstDash val="solid"/>
                      <a:round/>
                      <a:headEnd len="sm" w="sm" type="none"/>
                      <a:tailEnd len="sm" w="sm" type="none"/>
                    </a:lnL>
                    <a:lnR cap="flat" cmpd="sng" w="7620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4"/>
                    </a:solidFill>
                  </a:tcPr>
                </a:tc>
              </a:tr>
              <a:tr h="381000">
                <a:tc>
                  <a:txBody>
                    <a:bodyPr/>
                    <a:lstStyle/>
                    <a:p>
                      <a:pPr indent="0" lvl="0" marL="1028700" marR="0" rtl="0" algn="l">
                        <a:lnSpc>
                          <a:spcPct val="100000"/>
                        </a:lnSpc>
                        <a:spcBef>
                          <a:spcPts val="0"/>
                        </a:spcBef>
                        <a:spcAft>
                          <a:spcPts val="0"/>
                        </a:spcAft>
                        <a:buClr>
                          <a:srgbClr val="000000"/>
                        </a:buClr>
                        <a:buSzPts val="4000"/>
                        <a:buFont typeface="Arial"/>
                        <a:buNone/>
                      </a:pPr>
                      <a:r>
                        <a:rPr lang="en-US" sz="4000" u="none" cap="none" strike="noStrike">
                          <a:solidFill>
                            <a:schemeClr val="lt1"/>
                          </a:solidFill>
                          <a:latin typeface="Montserrat"/>
                          <a:ea typeface="Montserrat"/>
                          <a:cs typeface="Montserrat"/>
                          <a:sym typeface="Montserrat"/>
                        </a:rPr>
                        <a:t>Personal Agent (Acting on Customer’s Behalf)</a:t>
                      </a:r>
                      <a:endParaRPr sz="4000" u="none" cap="none" strike="noStrike">
                        <a:solidFill>
                          <a:schemeClr val="lt1"/>
                        </a:solidFill>
                        <a:latin typeface="Montserrat"/>
                        <a:ea typeface="Montserrat"/>
                        <a:cs typeface="Montserrat"/>
                        <a:sym typeface="Montserrat"/>
                      </a:endParaRPr>
                    </a:p>
                  </a:txBody>
                  <a:tcPr marT="91425" marB="91425" marR="91425" marL="91425" anchor="ctr">
                    <a:lnL cap="flat" cmpd="sng" w="7620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1428750" marR="0" rtl="0" algn="l">
                        <a:lnSpc>
                          <a:spcPct val="100000"/>
                        </a:lnSpc>
                        <a:spcBef>
                          <a:spcPts val="0"/>
                        </a:spcBef>
                        <a:spcAft>
                          <a:spcPts val="0"/>
                        </a:spcAft>
                        <a:buClr>
                          <a:srgbClr val="000000"/>
                        </a:buClr>
                        <a:buSzPts val="4000"/>
                        <a:buFont typeface="Arial"/>
                        <a:buNone/>
                      </a:pPr>
                      <a:r>
                        <a:rPr lang="en-US" sz="4000" u="none" cap="none" strike="noStrike">
                          <a:solidFill>
                            <a:schemeClr val="lt1"/>
                          </a:solidFill>
                          <a:latin typeface="Montserrat"/>
                          <a:ea typeface="Montserrat"/>
                          <a:cs typeface="Montserrat"/>
                          <a:sym typeface="Montserrat"/>
                        </a:rPr>
                        <a:t>Enterprise Human</a:t>
                      </a:r>
                      <a:endParaRPr sz="4000" u="none" cap="none" strike="noStrike">
                        <a:solidFill>
                          <a:schemeClr val="lt1"/>
                        </a:solidFill>
                        <a:latin typeface="Montserrat"/>
                        <a:ea typeface="Montserrat"/>
                        <a:cs typeface="Montserrat"/>
                        <a:sym typeface="Montserrat"/>
                      </a:endParaRPr>
                    </a:p>
                  </a:txBody>
                  <a:tcPr marT="91425" marB="91425" marR="91425" marL="91425" anchor="ctr">
                    <a:lnL cap="flat" cmpd="sng" w="19050">
                      <a:solidFill>
                        <a:schemeClr val="dk1"/>
                      </a:solidFill>
                      <a:prstDash val="solid"/>
                      <a:round/>
                      <a:headEnd len="sm" w="sm" type="none"/>
                      <a:tailEnd len="sm" w="sm" type="none"/>
                    </a:lnL>
                    <a:lnR cap="flat" cmpd="sng" w="7620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400050" marR="0" rtl="0" algn="l">
                        <a:lnSpc>
                          <a:spcPct val="100000"/>
                        </a:lnSpc>
                        <a:spcBef>
                          <a:spcPts val="0"/>
                        </a:spcBef>
                        <a:spcAft>
                          <a:spcPts val="0"/>
                        </a:spcAft>
                        <a:buClr>
                          <a:srgbClr val="000000"/>
                        </a:buClr>
                        <a:buSzPts val="4000"/>
                        <a:buFont typeface="Arial"/>
                        <a:buNone/>
                      </a:pPr>
                      <a:r>
                        <a:rPr b="1" lang="en-US" sz="4000" u="none" cap="none" strike="noStrike">
                          <a:solidFill>
                            <a:schemeClr val="dk1"/>
                          </a:solidFill>
                          <a:latin typeface="Montserrat"/>
                          <a:ea typeface="Montserrat"/>
                          <a:cs typeface="Montserrat"/>
                          <a:sym typeface="Montserrat"/>
                        </a:rPr>
                        <a:t>Personal Agent &lt;&gt; Enterprise Human</a:t>
                      </a:r>
                      <a:endParaRPr b="1" sz="4000" u="none" cap="none" strike="noStrike">
                        <a:solidFill>
                          <a:schemeClr val="dk1"/>
                        </a:solidFill>
                        <a:latin typeface="Montserrat"/>
                        <a:ea typeface="Montserrat"/>
                        <a:cs typeface="Montserrat"/>
                        <a:sym typeface="Montserrat"/>
                      </a:endParaRPr>
                    </a:p>
                  </a:txBody>
                  <a:tcPr marT="91425" marB="91425" marR="91425" marL="91425" anchor="ctr">
                    <a:lnL cap="flat" cmpd="sng" w="76200">
                      <a:solidFill>
                        <a:schemeClr val="dk1"/>
                      </a:solidFill>
                      <a:prstDash val="solid"/>
                      <a:round/>
                      <a:headEnd len="sm" w="sm" type="none"/>
                      <a:tailEnd len="sm" w="sm" type="none"/>
                    </a:lnL>
                    <a:lnR cap="flat" cmpd="sng" w="7620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4"/>
                    </a:solidFill>
                  </a:tcPr>
                </a:tc>
              </a:tr>
              <a:tr h="381000">
                <a:tc>
                  <a:txBody>
                    <a:bodyPr/>
                    <a:lstStyle/>
                    <a:p>
                      <a:pPr indent="0" lvl="0" marL="1028700" marR="0" rtl="0" algn="l">
                        <a:lnSpc>
                          <a:spcPct val="100000"/>
                        </a:lnSpc>
                        <a:spcBef>
                          <a:spcPts val="0"/>
                        </a:spcBef>
                        <a:spcAft>
                          <a:spcPts val="0"/>
                        </a:spcAft>
                        <a:buClr>
                          <a:srgbClr val="000000"/>
                        </a:buClr>
                        <a:buSzPts val="4000"/>
                        <a:buFont typeface="Arial"/>
                        <a:buNone/>
                      </a:pPr>
                      <a:r>
                        <a:rPr lang="en-US" sz="4000" u="none" cap="none" strike="noStrike">
                          <a:solidFill>
                            <a:schemeClr val="lt1"/>
                          </a:solidFill>
                          <a:latin typeface="Montserrat"/>
                          <a:ea typeface="Montserrat"/>
                          <a:cs typeface="Montserrat"/>
                          <a:sym typeface="Montserrat"/>
                        </a:rPr>
                        <a:t>End Customer</a:t>
                      </a:r>
                      <a:endParaRPr sz="4000" u="none" cap="none" strike="noStrike">
                        <a:solidFill>
                          <a:schemeClr val="lt1"/>
                        </a:solidFill>
                        <a:latin typeface="Montserrat"/>
                        <a:ea typeface="Montserrat"/>
                        <a:cs typeface="Montserrat"/>
                        <a:sym typeface="Montserrat"/>
                      </a:endParaRPr>
                    </a:p>
                  </a:txBody>
                  <a:tcPr marT="91425" marB="91425" marR="91425" marL="91425" anchor="ctr">
                    <a:lnL cap="flat" cmpd="sng" w="7620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1428750" marR="0" rtl="0" algn="l">
                        <a:lnSpc>
                          <a:spcPct val="100000"/>
                        </a:lnSpc>
                        <a:spcBef>
                          <a:spcPts val="0"/>
                        </a:spcBef>
                        <a:spcAft>
                          <a:spcPts val="0"/>
                        </a:spcAft>
                        <a:buClr>
                          <a:srgbClr val="000000"/>
                        </a:buClr>
                        <a:buSzPts val="4000"/>
                        <a:buFont typeface="Arial"/>
                        <a:buNone/>
                      </a:pPr>
                      <a:r>
                        <a:rPr lang="en-US" sz="4000" u="none" cap="none" strike="noStrike">
                          <a:solidFill>
                            <a:schemeClr val="lt1"/>
                          </a:solidFill>
                          <a:latin typeface="Montserrat"/>
                          <a:ea typeface="Montserrat"/>
                          <a:cs typeface="Montserrat"/>
                          <a:sym typeface="Montserrat"/>
                        </a:rPr>
                        <a:t>Digital Assistant</a:t>
                      </a:r>
                      <a:endParaRPr sz="4000" u="none" cap="none" strike="noStrike">
                        <a:solidFill>
                          <a:schemeClr val="lt1"/>
                        </a:solidFill>
                        <a:latin typeface="Montserrat"/>
                        <a:ea typeface="Montserrat"/>
                        <a:cs typeface="Montserrat"/>
                        <a:sym typeface="Montserrat"/>
                      </a:endParaRPr>
                    </a:p>
                  </a:txBody>
                  <a:tcPr marT="91425" marB="91425" marR="91425" marL="91425" anchor="ctr">
                    <a:lnL cap="flat" cmpd="sng" w="19050">
                      <a:solidFill>
                        <a:schemeClr val="dk1"/>
                      </a:solidFill>
                      <a:prstDash val="solid"/>
                      <a:round/>
                      <a:headEnd len="sm" w="sm" type="none"/>
                      <a:tailEnd len="sm" w="sm" type="none"/>
                    </a:lnL>
                    <a:lnR cap="flat" cmpd="sng" w="7620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400050" marR="0" rtl="0" algn="l">
                        <a:lnSpc>
                          <a:spcPct val="100000"/>
                        </a:lnSpc>
                        <a:spcBef>
                          <a:spcPts val="0"/>
                        </a:spcBef>
                        <a:spcAft>
                          <a:spcPts val="0"/>
                        </a:spcAft>
                        <a:buClr>
                          <a:srgbClr val="000000"/>
                        </a:buClr>
                        <a:buSzPts val="4000"/>
                        <a:buFont typeface="Arial"/>
                        <a:buNone/>
                      </a:pPr>
                      <a:r>
                        <a:rPr b="1" lang="en-US" sz="4000" u="none" cap="none" strike="noStrike">
                          <a:solidFill>
                            <a:schemeClr val="dk1"/>
                          </a:solidFill>
                          <a:latin typeface="Montserrat"/>
                          <a:ea typeface="Montserrat"/>
                          <a:cs typeface="Montserrat"/>
                          <a:sym typeface="Montserrat"/>
                        </a:rPr>
                        <a:t>End Customer &lt;&gt; Enterprise Agent</a:t>
                      </a:r>
                      <a:endParaRPr b="1" sz="4000" u="none" cap="none" strike="noStrike">
                        <a:solidFill>
                          <a:schemeClr val="dk1"/>
                        </a:solidFill>
                        <a:latin typeface="Montserrat"/>
                        <a:ea typeface="Montserrat"/>
                        <a:cs typeface="Montserrat"/>
                        <a:sym typeface="Montserrat"/>
                      </a:endParaRPr>
                    </a:p>
                  </a:txBody>
                  <a:tcPr marT="91425" marB="91425" marR="91425" marL="91425" anchor="ctr">
                    <a:lnL cap="flat" cmpd="sng" w="76200">
                      <a:solidFill>
                        <a:schemeClr val="dk1"/>
                      </a:solidFill>
                      <a:prstDash val="solid"/>
                      <a:round/>
                      <a:headEnd len="sm" w="sm" type="none"/>
                      <a:tailEnd len="sm" w="sm" type="none"/>
                    </a:lnL>
                    <a:lnR cap="flat" cmpd="sng" w="7620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4"/>
                    </a:solidFill>
                  </a:tcPr>
                </a:tc>
              </a:tr>
              <a:tr h="381000">
                <a:tc>
                  <a:txBody>
                    <a:bodyPr/>
                    <a:lstStyle/>
                    <a:p>
                      <a:pPr indent="0" lvl="0" marL="1028700" marR="0" rtl="0" algn="l">
                        <a:lnSpc>
                          <a:spcPct val="100000"/>
                        </a:lnSpc>
                        <a:spcBef>
                          <a:spcPts val="0"/>
                        </a:spcBef>
                        <a:spcAft>
                          <a:spcPts val="0"/>
                        </a:spcAft>
                        <a:buClr>
                          <a:srgbClr val="000000"/>
                        </a:buClr>
                        <a:buSzPts val="4000"/>
                        <a:buFont typeface="Arial"/>
                        <a:buNone/>
                      </a:pPr>
                      <a:r>
                        <a:rPr lang="en-US" sz="4000" u="none" cap="none" strike="noStrike">
                          <a:solidFill>
                            <a:schemeClr val="lt1"/>
                          </a:solidFill>
                          <a:latin typeface="Montserrat"/>
                          <a:ea typeface="Montserrat"/>
                          <a:cs typeface="Montserrat"/>
                          <a:sym typeface="Montserrat"/>
                        </a:rPr>
                        <a:t>End Customer</a:t>
                      </a:r>
                      <a:endParaRPr sz="4000" u="none" cap="none" strike="noStrike">
                        <a:solidFill>
                          <a:schemeClr val="lt1"/>
                        </a:solidFill>
                        <a:latin typeface="Montserrat"/>
                        <a:ea typeface="Montserrat"/>
                        <a:cs typeface="Montserrat"/>
                        <a:sym typeface="Montserrat"/>
                      </a:endParaRPr>
                    </a:p>
                  </a:txBody>
                  <a:tcPr marT="91425" marB="91425" marR="91425" marL="91425" anchor="ctr">
                    <a:lnL cap="flat" cmpd="sng" w="7620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76200">
                      <a:solidFill>
                        <a:schemeClr val="dk1"/>
                      </a:solidFill>
                      <a:prstDash val="solid"/>
                      <a:round/>
                      <a:headEnd len="sm" w="sm" type="none"/>
                      <a:tailEnd len="sm" w="sm" type="none"/>
                    </a:lnB>
                  </a:tcPr>
                </a:tc>
                <a:tc>
                  <a:txBody>
                    <a:bodyPr/>
                    <a:lstStyle/>
                    <a:p>
                      <a:pPr indent="0" lvl="0" marL="1428750" marR="0" rtl="0" algn="l">
                        <a:lnSpc>
                          <a:spcPct val="100000"/>
                        </a:lnSpc>
                        <a:spcBef>
                          <a:spcPts val="0"/>
                        </a:spcBef>
                        <a:spcAft>
                          <a:spcPts val="0"/>
                        </a:spcAft>
                        <a:buClr>
                          <a:srgbClr val="000000"/>
                        </a:buClr>
                        <a:buSzPts val="4000"/>
                        <a:buFont typeface="Arial"/>
                        <a:buNone/>
                      </a:pPr>
                      <a:r>
                        <a:rPr lang="en-US" sz="4000" u="none" cap="none" strike="noStrike">
                          <a:solidFill>
                            <a:schemeClr val="lt1"/>
                          </a:solidFill>
                          <a:latin typeface="Montserrat"/>
                          <a:ea typeface="Montserrat"/>
                          <a:cs typeface="Montserrat"/>
                          <a:sym typeface="Montserrat"/>
                        </a:rPr>
                        <a:t>Enterprise Human</a:t>
                      </a:r>
                      <a:endParaRPr sz="4000" u="none" cap="none" strike="noStrike">
                        <a:solidFill>
                          <a:schemeClr val="lt1"/>
                        </a:solidFill>
                        <a:latin typeface="Montserrat"/>
                        <a:ea typeface="Montserrat"/>
                        <a:cs typeface="Montserrat"/>
                        <a:sym typeface="Montserrat"/>
                      </a:endParaRPr>
                    </a:p>
                  </a:txBody>
                  <a:tcPr marT="91425" marB="91425" marR="91425" marL="91425" anchor="ctr">
                    <a:lnL cap="flat" cmpd="sng" w="19050">
                      <a:solidFill>
                        <a:schemeClr val="dk1"/>
                      </a:solidFill>
                      <a:prstDash val="solid"/>
                      <a:round/>
                      <a:headEnd len="sm" w="sm" type="none"/>
                      <a:tailEnd len="sm" w="sm" type="none"/>
                    </a:lnL>
                    <a:lnR cap="flat" cmpd="sng" w="7620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76200">
                      <a:solidFill>
                        <a:schemeClr val="dk1"/>
                      </a:solidFill>
                      <a:prstDash val="solid"/>
                      <a:round/>
                      <a:headEnd len="sm" w="sm" type="none"/>
                      <a:tailEnd len="sm" w="sm" type="none"/>
                    </a:lnB>
                  </a:tcPr>
                </a:tc>
                <a:tc>
                  <a:txBody>
                    <a:bodyPr/>
                    <a:lstStyle/>
                    <a:p>
                      <a:pPr indent="0" lvl="0" marL="400050" marR="0" rtl="0" algn="l">
                        <a:lnSpc>
                          <a:spcPct val="100000"/>
                        </a:lnSpc>
                        <a:spcBef>
                          <a:spcPts val="0"/>
                        </a:spcBef>
                        <a:spcAft>
                          <a:spcPts val="0"/>
                        </a:spcAft>
                        <a:buClr>
                          <a:srgbClr val="000000"/>
                        </a:buClr>
                        <a:buSzPts val="4000"/>
                        <a:buFont typeface="Arial"/>
                        <a:buNone/>
                      </a:pPr>
                      <a:r>
                        <a:rPr b="1" lang="en-US" sz="4000" u="none" cap="none" strike="noStrike">
                          <a:solidFill>
                            <a:schemeClr val="dk1"/>
                          </a:solidFill>
                          <a:latin typeface="Montserrat"/>
                          <a:ea typeface="Montserrat"/>
                          <a:cs typeface="Montserrat"/>
                          <a:sym typeface="Montserrat"/>
                        </a:rPr>
                        <a:t>End Customer &lt;&gt; Enterprise Human</a:t>
                      </a:r>
                      <a:endParaRPr b="1" sz="4000" u="none" cap="none" strike="noStrike">
                        <a:solidFill>
                          <a:schemeClr val="dk1"/>
                        </a:solidFill>
                        <a:latin typeface="Montserrat"/>
                        <a:ea typeface="Montserrat"/>
                        <a:cs typeface="Montserrat"/>
                        <a:sym typeface="Montserrat"/>
                      </a:endParaRPr>
                    </a:p>
                  </a:txBody>
                  <a:tcPr marT="91425" marB="91425" marR="91425" marL="91425" anchor="ctr">
                    <a:lnL cap="flat" cmpd="sng" w="76200">
                      <a:solidFill>
                        <a:schemeClr val="dk1"/>
                      </a:solidFill>
                      <a:prstDash val="solid"/>
                      <a:round/>
                      <a:headEnd len="sm" w="sm" type="none"/>
                      <a:tailEnd len="sm" w="sm" type="none"/>
                    </a:lnL>
                    <a:lnR cap="flat" cmpd="sng" w="7620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76200">
                      <a:solidFill>
                        <a:schemeClr val="dk1"/>
                      </a:solidFill>
                      <a:prstDash val="solid"/>
                      <a:round/>
                      <a:headEnd len="sm" w="sm" type="none"/>
                      <a:tailEnd len="sm" w="sm" type="none"/>
                    </a:lnB>
                    <a:solidFill>
                      <a:schemeClr val="accent4"/>
                    </a:solidFill>
                  </a:tcPr>
                </a:tc>
              </a:tr>
            </a:tbl>
          </a:graphicData>
        </a:graphic>
      </p:graphicFrame>
      <p:pic>
        <p:nvPicPr>
          <p:cNvPr id="717" name="Google Shape;717;p9"/>
          <p:cNvPicPr preferRelativeResize="0"/>
          <p:nvPr/>
        </p:nvPicPr>
        <p:blipFill rotWithShape="1">
          <a:blip r:embed="rId3">
            <a:alphaModFix/>
          </a:blip>
          <a:srcRect b="0" l="0" r="0" t="0"/>
          <a:stretch/>
        </p:blipFill>
        <p:spPr>
          <a:xfrm>
            <a:off x="723458" y="5830789"/>
            <a:ext cx="909150" cy="909150"/>
          </a:xfrm>
          <a:prstGeom prst="rect">
            <a:avLst/>
          </a:prstGeom>
          <a:noFill/>
          <a:ln>
            <a:noFill/>
          </a:ln>
        </p:spPr>
      </p:pic>
      <p:pic>
        <p:nvPicPr>
          <p:cNvPr id="718" name="Google Shape;718;p9"/>
          <p:cNvPicPr preferRelativeResize="0"/>
          <p:nvPr/>
        </p:nvPicPr>
        <p:blipFill rotWithShape="1">
          <a:blip r:embed="rId3">
            <a:alphaModFix/>
          </a:blip>
          <a:srcRect b="0" l="0" r="0" t="0"/>
          <a:stretch/>
        </p:blipFill>
        <p:spPr>
          <a:xfrm>
            <a:off x="723458" y="7201089"/>
            <a:ext cx="909150" cy="909150"/>
          </a:xfrm>
          <a:prstGeom prst="rect">
            <a:avLst/>
          </a:prstGeom>
          <a:noFill/>
          <a:ln>
            <a:noFill/>
          </a:ln>
        </p:spPr>
      </p:pic>
      <p:pic>
        <p:nvPicPr>
          <p:cNvPr id="719" name="Google Shape;719;p9"/>
          <p:cNvPicPr preferRelativeResize="0"/>
          <p:nvPr/>
        </p:nvPicPr>
        <p:blipFill rotWithShape="1">
          <a:blip r:embed="rId4">
            <a:alphaModFix/>
          </a:blip>
          <a:srcRect b="0" l="0" r="0" t="0"/>
          <a:stretch/>
        </p:blipFill>
        <p:spPr>
          <a:xfrm>
            <a:off x="8769672" y="5830789"/>
            <a:ext cx="1078800" cy="1078800"/>
          </a:xfrm>
          <a:prstGeom prst="rect">
            <a:avLst/>
          </a:prstGeom>
          <a:noFill/>
          <a:ln>
            <a:noFill/>
          </a:ln>
        </p:spPr>
      </p:pic>
      <p:pic>
        <p:nvPicPr>
          <p:cNvPr id="720" name="Google Shape;720;p9"/>
          <p:cNvPicPr preferRelativeResize="0"/>
          <p:nvPr/>
        </p:nvPicPr>
        <p:blipFill rotWithShape="1">
          <a:blip r:embed="rId4">
            <a:alphaModFix/>
          </a:blip>
          <a:srcRect b="0" l="0" r="0" t="0"/>
          <a:stretch/>
        </p:blipFill>
        <p:spPr>
          <a:xfrm>
            <a:off x="8769672" y="8563989"/>
            <a:ext cx="1078800" cy="1078800"/>
          </a:xfrm>
          <a:prstGeom prst="rect">
            <a:avLst/>
          </a:prstGeom>
          <a:noFill/>
          <a:ln>
            <a:noFill/>
          </a:ln>
        </p:spPr>
      </p:pic>
      <p:pic>
        <p:nvPicPr>
          <p:cNvPr id="721" name="Google Shape;721;p9"/>
          <p:cNvPicPr preferRelativeResize="0"/>
          <p:nvPr/>
        </p:nvPicPr>
        <p:blipFill rotWithShape="1">
          <a:blip r:embed="rId5">
            <a:alphaModFix/>
          </a:blip>
          <a:srcRect b="0" l="0" r="0" t="0"/>
          <a:stretch/>
        </p:blipFill>
        <p:spPr>
          <a:xfrm>
            <a:off x="772670" y="8703989"/>
            <a:ext cx="810725" cy="798800"/>
          </a:xfrm>
          <a:prstGeom prst="rect">
            <a:avLst/>
          </a:prstGeom>
          <a:noFill/>
          <a:ln>
            <a:noFill/>
          </a:ln>
        </p:spPr>
      </p:pic>
      <p:pic>
        <p:nvPicPr>
          <p:cNvPr id="722" name="Google Shape;722;p9"/>
          <p:cNvPicPr preferRelativeResize="0"/>
          <p:nvPr/>
        </p:nvPicPr>
        <p:blipFill rotWithShape="1">
          <a:blip r:embed="rId5">
            <a:alphaModFix/>
          </a:blip>
          <a:srcRect b="0" l="0" r="0" t="0"/>
          <a:stretch/>
        </p:blipFill>
        <p:spPr>
          <a:xfrm>
            <a:off x="772670" y="10052314"/>
            <a:ext cx="810725" cy="798800"/>
          </a:xfrm>
          <a:prstGeom prst="rect">
            <a:avLst/>
          </a:prstGeom>
          <a:noFill/>
          <a:ln>
            <a:noFill/>
          </a:ln>
        </p:spPr>
      </p:pic>
      <p:pic>
        <p:nvPicPr>
          <p:cNvPr id="723" name="Google Shape;723;p9"/>
          <p:cNvPicPr preferRelativeResize="0"/>
          <p:nvPr/>
        </p:nvPicPr>
        <p:blipFill rotWithShape="1">
          <a:blip r:embed="rId6">
            <a:alphaModFix/>
          </a:blip>
          <a:srcRect b="0" l="0" r="0" t="0"/>
          <a:stretch/>
        </p:blipFill>
        <p:spPr>
          <a:xfrm>
            <a:off x="8909673" y="10052314"/>
            <a:ext cx="798800" cy="798800"/>
          </a:xfrm>
          <a:prstGeom prst="rect">
            <a:avLst/>
          </a:prstGeom>
          <a:noFill/>
          <a:ln>
            <a:noFill/>
          </a:ln>
        </p:spPr>
      </p:pic>
      <p:pic>
        <p:nvPicPr>
          <p:cNvPr id="724" name="Google Shape;724;p9"/>
          <p:cNvPicPr preferRelativeResize="0"/>
          <p:nvPr/>
        </p:nvPicPr>
        <p:blipFill rotWithShape="1">
          <a:blip r:embed="rId6">
            <a:alphaModFix/>
          </a:blip>
          <a:srcRect b="0" l="0" r="0" t="0"/>
          <a:stretch/>
        </p:blipFill>
        <p:spPr>
          <a:xfrm>
            <a:off x="8909673" y="7256264"/>
            <a:ext cx="798800" cy="798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5"/>
                                        </p:tgtEl>
                                        <p:attrNameLst>
                                          <p:attrName>style.visibility</p:attrName>
                                        </p:attrNameLst>
                                      </p:cBhvr>
                                      <p:to>
                                        <p:strVal val="visible"/>
                                      </p:to>
                                    </p:set>
                                    <p:anim calcmode="lin" valueType="num">
                                      <p:cBhvr additive="base">
                                        <p:cTn dur="500"/>
                                        <p:tgtEl>
                                          <p:spTgt spid="7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10"/>
          <p:cNvSpPr txBox="1"/>
          <p:nvPr>
            <p:ph idx="4294967295" type="body"/>
          </p:nvPr>
        </p:nvSpPr>
        <p:spPr>
          <a:xfrm>
            <a:off x="1439700" y="2893629"/>
            <a:ext cx="13843844" cy="6798600"/>
          </a:xfrm>
          <a:prstGeom prst="rect">
            <a:avLst/>
          </a:prstGeom>
          <a:noFill/>
          <a:ln>
            <a:noFill/>
          </a:ln>
        </p:spPr>
        <p:txBody>
          <a:bodyPr anchorCtr="0" anchor="t" bIns="243825" lIns="243825" spcFirstLastPara="1" rIns="243825" wrap="square" tIns="243825">
            <a:noAutofit/>
          </a:bodyPr>
          <a:lstStyle/>
          <a:p>
            <a:pPr indent="-457200" lvl="0" marL="457200" rtl="0" algn="l">
              <a:lnSpc>
                <a:spcPct val="100000"/>
              </a:lnSpc>
              <a:spcBef>
                <a:spcPts val="0"/>
              </a:spcBef>
              <a:spcAft>
                <a:spcPts val="0"/>
              </a:spcAft>
              <a:buClr>
                <a:schemeClr val="lt1"/>
              </a:buClr>
              <a:buSzPts val="4900"/>
              <a:buChar char="●"/>
            </a:pPr>
            <a:r>
              <a:rPr b="1" lang="en-US" sz="4800">
                <a:solidFill>
                  <a:schemeClr val="lt1"/>
                </a:solidFill>
                <a:latin typeface="Montserrat"/>
                <a:ea typeface="Montserrat"/>
                <a:cs typeface="Montserrat"/>
                <a:sym typeface="Montserrat"/>
              </a:rPr>
              <a:t>Take advantage of a new channel</a:t>
            </a:r>
            <a:r>
              <a:rPr lang="en-US" sz="4800">
                <a:solidFill>
                  <a:schemeClr val="lt1"/>
                </a:solidFill>
                <a:latin typeface="Montserrat"/>
                <a:ea typeface="Montserrat"/>
                <a:cs typeface="Montserrat"/>
                <a:sym typeface="Montserrat"/>
              </a:rPr>
              <a:t> of commerce disrupting existing channels. </a:t>
            </a:r>
            <a:endParaRPr sz="4800">
              <a:solidFill>
                <a:schemeClr val="lt1"/>
              </a:solidFill>
              <a:latin typeface="Montserrat"/>
              <a:ea typeface="Montserrat"/>
              <a:cs typeface="Montserrat"/>
              <a:sym typeface="Montserrat"/>
            </a:endParaRPr>
          </a:p>
          <a:p>
            <a:pPr indent="0" lvl="0" marL="457200" rtl="0" algn="l">
              <a:lnSpc>
                <a:spcPct val="100000"/>
              </a:lnSpc>
              <a:spcBef>
                <a:spcPts val="0"/>
              </a:spcBef>
              <a:spcAft>
                <a:spcPts val="0"/>
              </a:spcAft>
              <a:buSzPts val="4800"/>
              <a:buNone/>
            </a:pPr>
            <a:r>
              <a:t/>
            </a:r>
            <a:endParaRPr>
              <a:solidFill>
                <a:schemeClr val="lt1"/>
              </a:solidFill>
              <a:latin typeface="Montserrat"/>
              <a:ea typeface="Montserrat"/>
              <a:cs typeface="Montserrat"/>
              <a:sym typeface="Montserrat"/>
            </a:endParaRPr>
          </a:p>
          <a:p>
            <a:pPr indent="-457200" lvl="0" marL="457200" rtl="0" algn="l">
              <a:lnSpc>
                <a:spcPct val="100000"/>
              </a:lnSpc>
              <a:spcBef>
                <a:spcPts val="0"/>
              </a:spcBef>
              <a:spcAft>
                <a:spcPts val="0"/>
              </a:spcAft>
              <a:buClr>
                <a:schemeClr val="lt1"/>
              </a:buClr>
              <a:buSzPts val="4900"/>
              <a:buChar char="●"/>
            </a:pPr>
            <a:r>
              <a:rPr b="1" lang="en-US" sz="4800">
                <a:solidFill>
                  <a:schemeClr val="lt1"/>
                </a:solidFill>
                <a:latin typeface="Montserrat"/>
                <a:ea typeface="Montserrat"/>
                <a:cs typeface="Montserrat"/>
                <a:sym typeface="Montserrat"/>
              </a:rPr>
              <a:t>Improve </a:t>
            </a:r>
            <a:r>
              <a:rPr b="1" lang="en-US">
                <a:solidFill>
                  <a:schemeClr val="lt1"/>
                </a:solidFill>
                <a:latin typeface="Montserrat"/>
                <a:ea typeface="Montserrat"/>
                <a:cs typeface="Montserrat"/>
                <a:sym typeface="Montserrat"/>
              </a:rPr>
              <a:t>CX</a:t>
            </a:r>
            <a:r>
              <a:rPr lang="en-US" sz="4800">
                <a:solidFill>
                  <a:schemeClr val="lt1"/>
                </a:solidFill>
                <a:latin typeface="Montserrat"/>
                <a:ea typeface="Montserrat"/>
                <a:cs typeface="Montserrat"/>
                <a:sym typeface="Montserrat"/>
              </a:rPr>
              <a:t> by accepting </a:t>
            </a:r>
            <a:r>
              <a:rPr lang="en-US">
                <a:solidFill>
                  <a:schemeClr val="lt1"/>
                </a:solidFill>
              </a:rPr>
              <a:t>customer</a:t>
            </a:r>
            <a:r>
              <a:rPr lang="en-US" sz="4800">
                <a:solidFill>
                  <a:schemeClr val="lt1"/>
                </a:solidFill>
                <a:latin typeface="Montserrat"/>
                <a:ea typeface="Montserrat"/>
                <a:cs typeface="Montserrat"/>
                <a:sym typeface="Montserrat"/>
              </a:rPr>
              <a:t> AI </a:t>
            </a:r>
            <a:r>
              <a:rPr lang="en-US">
                <a:solidFill>
                  <a:schemeClr val="lt1"/>
                </a:solidFill>
                <a:latin typeface="Montserrat"/>
                <a:ea typeface="Montserrat"/>
                <a:cs typeface="Montserrat"/>
                <a:sym typeface="Montserrat"/>
              </a:rPr>
              <a:t>a</a:t>
            </a:r>
            <a:r>
              <a:rPr lang="en-US" sz="4800">
                <a:solidFill>
                  <a:schemeClr val="lt1"/>
                </a:solidFill>
                <a:latin typeface="Montserrat"/>
                <a:ea typeface="Montserrat"/>
                <a:cs typeface="Montserrat"/>
                <a:sym typeface="Montserrat"/>
              </a:rPr>
              <a:t>gents and respect</a:t>
            </a:r>
            <a:r>
              <a:rPr lang="en-US">
                <a:solidFill>
                  <a:schemeClr val="lt1"/>
                </a:solidFill>
              </a:rPr>
              <a:t>ing </a:t>
            </a:r>
            <a:r>
              <a:rPr lang="en-US" sz="4800">
                <a:solidFill>
                  <a:schemeClr val="lt1"/>
                </a:solidFill>
                <a:latin typeface="Montserrat"/>
                <a:ea typeface="Montserrat"/>
                <a:cs typeface="Montserrat"/>
                <a:sym typeface="Montserrat"/>
              </a:rPr>
              <a:t>their choices. </a:t>
            </a:r>
            <a:endParaRPr>
              <a:solidFill>
                <a:schemeClr val="lt1"/>
              </a:solidFill>
              <a:latin typeface="Montserrat"/>
              <a:ea typeface="Montserrat"/>
              <a:cs typeface="Montserrat"/>
              <a:sym typeface="Montserrat"/>
            </a:endParaRPr>
          </a:p>
          <a:p>
            <a:pPr indent="0" lvl="0" marL="457200" rtl="0" algn="l">
              <a:lnSpc>
                <a:spcPct val="100000"/>
              </a:lnSpc>
              <a:spcBef>
                <a:spcPts val="0"/>
              </a:spcBef>
              <a:spcAft>
                <a:spcPts val="0"/>
              </a:spcAft>
              <a:buSzPts val="4800"/>
              <a:buNone/>
            </a:pPr>
            <a:r>
              <a:t/>
            </a:r>
            <a:endParaRPr>
              <a:solidFill>
                <a:schemeClr val="lt1"/>
              </a:solidFill>
              <a:latin typeface="Montserrat"/>
              <a:ea typeface="Montserrat"/>
              <a:cs typeface="Montserrat"/>
              <a:sym typeface="Montserrat"/>
            </a:endParaRPr>
          </a:p>
          <a:p>
            <a:pPr indent="-457200" lvl="0" marL="457200" rtl="0" algn="l">
              <a:lnSpc>
                <a:spcPct val="100000"/>
              </a:lnSpc>
              <a:spcBef>
                <a:spcPts val="0"/>
              </a:spcBef>
              <a:spcAft>
                <a:spcPts val="0"/>
              </a:spcAft>
              <a:buClr>
                <a:schemeClr val="lt1"/>
              </a:buClr>
              <a:buSzPts val="4900"/>
              <a:buChar char="●"/>
            </a:pPr>
            <a:r>
              <a:rPr b="1" lang="en-US" sz="4800">
                <a:solidFill>
                  <a:schemeClr val="lt1"/>
                </a:solidFill>
                <a:latin typeface="Montserrat"/>
                <a:ea typeface="Montserrat"/>
                <a:cs typeface="Montserrat"/>
                <a:sym typeface="Montserrat"/>
              </a:rPr>
              <a:t>Maintain and expand relationships</a:t>
            </a:r>
            <a:r>
              <a:rPr lang="en-US" sz="4800">
                <a:solidFill>
                  <a:schemeClr val="lt1"/>
                </a:solidFill>
                <a:latin typeface="Montserrat"/>
                <a:ea typeface="Montserrat"/>
                <a:cs typeface="Montserrat"/>
                <a:sym typeface="Montserrat"/>
              </a:rPr>
              <a:t> with customers vs being disintermediated. </a:t>
            </a:r>
            <a:endParaRPr sz="4800">
              <a:solidFill>
                <a:schemeClr val="lt1"/>
              </a:solidFill>
              <a:latin typeface="Montserrat"/>
              <a:ea typeface="Montserrat"/>
              <a:cs typeface="Montserrat"/>
              <a:sym typeface="Montserrat"/>
            </a:endParaRPr>
          </a:p>
        </p:txBody>
      </p:sp>
      <p:sp>
        <p:nvSpPr>
          <p:cNvPr id="730" name="Google Shape;730;p10"/>
          <p:cNvSpPr txBox="1"/>
          <p:nvPr>
            <p:ph idx="4294967295" type="title"/>
          </p:nvPr>
        </p:nvSpPr>
        <p:spPr>
          <a:xfrm>
            <a:off x="1439700" y="836700"/>
            <a:ext cx="14626500" cy="1527300"/>
          </a:xfrm>
          <a:prstGeom prst="rect">
            <a:avLst/>
          </a:prstGeom>
          <a:noFill/>
          <a:ln>
            <a:noFill/>
          </a:ln>
        </p:spPr>
        <p:txBody>
          <a:bodyPr anchorCtr="0" anchor="t" bIns="243825" lIns="243825" spcFirstLastPara="1" rIns="243825" wrap="square" tIns="243825">
            <a:noAutofit/>
          </a:bodyPr>
          <a:lstStyle/>
          <a:p>
            <a:pPr indent="0" lvl="0" marL="0" rtl="0" algn="l">
              <a:lnSpc>
                <a:spcPct val="100000"/>
              </a:lnSpc>
              <a:spcBef>
                <a:spcPts val="0"/>
              </a:spcBef>
              <a:spcAft>
                <a:spcPts val="0"/>
              </a:spcAft>
              <a:buSzPts val="7500"/>
              <a:buNone/>
            </a:pPr>
            <a:r>
              <a:rPr b="1" lang="en-US" sz="7400">
                <a:solidFill>
                  <a:schemeClr val="lt1"/>
                </a:solidFill>
              </a:rPr>
              <a:t>…and Organizational Value</a:t>
            </a:r>
            <a:endParaRPr b="1" sz="7400">
              <a:solidFill>
                <a:schemeClr val="lt1"/>
              </a:solidFill>
            </a:endParaRPr>
          </a:p>
        </p:txBody>
      </p:sp>
      <p:sp>
        <p:nvSpPr>
          <p:cNvPr id="731" name="Google Shape;731;p10"/>
          <p:cNvSpPr txBox="1"/>
          <p:nvPr/>
        </p:nvSpPr>
        <p:spPr>
          <a:xfrm>
            <a:off x="16488475" y="1881729"/>
            <a:ext cx="7344600" cy="8822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5500"/>
              <a:buFont typeface="Arial"/>
              <a:buNone/>
            </a:pPr>
            <a:r>
              <a:rPr b="0" i="0" lang="en-US" sz="5500" u="none" cap="none" strike="noStrike">
                <a:solidFill>
                  <a:schemeClr val="lt1"/>
                </a:solidFill>
                <a:latin typeface="Montserrat Medium"/>
                <a:ea typeface="Montserrat Medium"/>
                <a:cs typeface="Montserrat Medium"/>
                <a:sym typeface="Montserrat Medium"/>
              </a:rPr>
              <a:t>Personal AI Agents pose a threat of </a:t>
            </a:r>
            <a:r>
              <a:rPr b="1" i="0" lang="en-US" sz="5500" u="none" cap="none" strike="noStrike">
                <a:solidFill>
                  <a:schemeClr val="lt1"/>
                </a:solidFill>
                <a:latin typeface="Montserrat"/>
                <a:ea typeface="Montserrat"/>
                <a:cs typeface="Montserrat"/>
                <a:sym typeface="Montserrat"/>
              </a:rPr>
              <a:t>disintermediation</a:t>
            </a:r>
            <a:r>
              <a:rPr b="0" i="0" lang="en-US" sz="5500" u="none" cap="none" strike="noStrike">
                <a:solidFill>
                  <a:schemeClr val="lt1"/>
                </a:solidFill>
                <a:latin typeface="Montserrat Medium"/>
                <a:ea typeface="Montserrat Medium"/>
                <a:cs typeface="Montserrat Medium"/>
                <a:sym typeface="Montserrat Medium"/>
              </a:rPr>
              <a:t>.  </a:t>
            </a:r>
            <a:endParaRPr b="0" i="0" sz="5500" u="none" cap="none" strike="noStrike">
              <a:solidFill>
                <a:schemeClr val="lt1"/>
              </a:solidFill>
              <a:latin typeface="Montserrat Medium"/>
              <a:ea typeface="Montserrat Medium"/>
              <a:cs typeface="Montserrat Medium"/>
              <a:sym typeface="Montserrat Medium"/>
            </a:endParaRPr>
          </a:p>
          <a:p>
            <a:pPr indent="0" lvl="0" marL="0" marR="0" rtl="0" algn="ctr">
              <a:lnSpc>
                <a:spcPct val="115000"/>
              </a:lnSpc>
              <a:spcBef>
                <a:spcPts val="3200"/>
              </a:spcBef>
              <a:spcAft>
                <a:spcPts val="3200"/>
              </a:spcAft>
              <a:buClr>
                <a:srgbClr val="000000"/>
              </a:buClr>
              <a:buSzPts val="5500"/>
              <a:buFont typeface="Arial"/>
              <a:buNone/>
            </a:pPr>
            <a:r>
              <a:rPr b="0" i="0" lang="en-US" sz="5500" u="none" cap="none" strike="noStrike">
                <a:solidFill>
                  <a:schemeClr val="lt1"/>
                </a:solidFill>
                <a:latin typeface="Montserrat Medium"/>
                <a:ea typeface="Montserrat Medium"/>
                <a:cs typeface="Montserrat Medium"/>
                <a:sym typeface="Montserrat Medium"/>
              </a:rPr>
              <a:t>And an even larger opportunity for automated </a:t>
            </a:r>
            <a:r>
              <a:rPr b="1" i="0" lang="en-US" sz="5500" u="none" cap="none" strike="noStrike">
                <a:solidFill>
                  <a:schemeClr val="lt1"/>
                </a:solidFill>
                <a:latin typeface="Montserrat"/>
                <a:ea typeface="Montserrat"/>
                <a:cs typeface="Montserrat"/>
                <a:sym typeface="Montserrat"/>
              </a:rPr>
              <a:t>business growth</a:t>
            </a:r>
            <a:r>
              <a:rPr b="0" i="0" lang="en-US" sz="5500" u="none" cap="none" strike="noStrike">
                <a:solidFill>
                  <a:schemeClr val="lt1"/>
                </a:solidFill>
                <a:latin typeface="Montserrat Medium"/>
                <a:ea typeface="Montserrat Medium"/>
                <a:cs typeface="Montserrat Medium"/>
                <a:sym typeface="Montserrat Medium"/>
              </a:rPr>
              <a:t>.</a:t>
            </a:r>
            <a:endParaRPr b="0" i="0" sz="4800" u="none" cap="none" strike="noStrike">
              <a:solidFill>
                <a:schemeClr val="lt1"/>
              </a:solidFill>
              <a:latin typeface="Montserrat Medium"/>
              <a:ea typeface="Montserrat Medium"/>
              <a:cs typeface="Montserrat Medium"/>
              <a:sym typeface="Montserrat Medium"/>
            </a:endParaRPr>
          </a:p>
        </p:txBody>
      </p:sp>
      <p:pic>
        <p:nvPicPr>
          <p:cNvPr descr="preencoded.png" id="732" name="Google Shape;732;p10"/>
          <p:cNvPicPr preferRelativeResize="0"/>
          <p:nvPr/>
        </p:nvPicPr>
        <p:blipFill rotWithShape="1">
          <a:blip r:embed="rId3">
            <a:alphaModFix/>
          </a:blip>
          <a:srcRect b="0" l="0" r="0" t="0"/>
          <a:stretch/>
        </p:blipFill>
        <p:spPr>
          <a:xfrm>
            <a:off x="4561676" y="9330272"/>
            <a:ext cx="6674048" cy="4124721"/>
          </a:xfrm>
          <a:prstGeom prst="rect">
            <a:avLst/>
          </a:prstGeom>
          <a:noFill/>
          <a:ln>
            <a:noFill/>
          </a:ln>
          <a:effectLst>
            <a:outerShdw blurRad="57150" rotWithShape="0" algn="bl" dir="5400000" dist="19050">
              <a:schemeClr val="lt1">
                <a:alpha val="49411"/>
              </a:scheme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500"/>
                                        <p:tgtEl>
                                          <p:spTgt spid="7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6" name="Shape 736"/>
        <p:cNvGrpSpPr/>
        <p:nvPr/>
      </p:nvGrpSpPr>
      <p:grpSpPr>
        <a:xfrm>
          <a:off x="0" y="0"/>
          <a:ext cx="0" cy="0"/>
          <a:chOff x="0" y="0"/>
          <a:chExt cx="0" cy="0"/>
        </a:xfrm>
      </p:grpSpPr>
      <p:sp>
        <p:nvSpPr>
          <p:cNvPr id="737" name="Google Shape;737;p11"/>
          <p:cNvSpPr/>
          <p:nvPr/>
        </p:nvSpPr>
        <p:spPr>
          <a:xfrm>
            <a:off x="12591739" y="2522304"/>
            <a:ext cx="9863528" cy="8664313"/>
          </a:xfrm>
          <a:prstGeom prst="rect">
            <a:avLst/>
          </a:prstGeom>
          <a:gradFill>
            <a:gsLst>
              <a:gs pos="0">
                <a:srgbClr val="505D68">
                  <a:alpha val="42745"/>
                </a:srgbClr>
              </a:gs>
              <a:gs pos="99000">
                <a:srgbClr val="051727">
                  <a:alpha val="53725"/>
                </a:srgbClr>
              </a:gs>
              <a:gs pos="100000">
                <a:srgbClr val="051727">
                  <a:alpha val="53725"/>
                </a:srgbClr>
              </a:gs>
            </a:gsLst>
            <a:lin ang="13500000" scaled="0"/>
          </a:gradFill>
          <a:ln cap="flat" cmpd="sng" w="38100">
            <a:solidFill>
              <a:schemeClr val="accent5">
                <a:alpha val="4901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8" name="Google Shape;738;p11"/>
          <p:cNvSpPr/>
          <p:nvPr/>
        </p:nvSpPr>
        <p:spPr>
          <a:xfrm>
            <a:off x="2023673" y="2522304"/>
            <a:ext cx="9863528" cy="8664313"/>
          </a:xfrm>
          <a:prstGeom prst="rect">
            <a:avLst/>
          </a:prstGeom>
          <a:gradFill>
            <a:gsLst>
              <a:gs pos="0">
                <a:srgbClr val="505D68">
                  <a:alpha val="42745"/>
                </a:srgbClr>
              </a:gs>
              <a:gs pos="99000">
                <a:srgbClr val="051727">
                  <a:alpha val="53725"/>
                </a:srgbClr>
              </a:gs>
              <a:gs pos="100000">
                <a:srgbClr val="051727">
                  <a:alpha val="53725"/>
                </a:srgbClr>
              </a:gs>
            </a:gsLst>
            <a:lin ang="13500000" scaled="0"/>
          </a:gradFill>
          <a:ln cap="flat" cmpd="sng" w="38100">
            <a:solidFill>
              <a:schemeClr val="accent5">
                <a:alpha val="4901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9" name="Google Shape;739;p11"/>
          <p:cNvSpPr txBox="1"/>
          <p:nvPr/>
        </p:nvSpPr>
        <p:spPr>
          <a:xfrm>
            <a:off x="2640952" y="8608480"/>
            <a:ext cx="7843200" cy="2585216"/>
          </a:xfrm>
          <a:prstGeom prst="rect">
            <a:avLst/>
          </a:prstGeom>
          <a:noFill/>
          <a:ln>
            <a:noFill/>
          </a:ln>
        </p:spPr>
        <p:txBody>
          <a:bodyPr anchorCtr="0" anchor="t" bIns="121850" lIns="243800" spcFirstLastPara="1" rIns="243800" wrap="square" tIns="121850">
            <a:spAutoFit/>
          </a:bodyPr>
          <a:lstStyle/>
          <a:p>
            <a:pPr indent="0" lvl="0" marL="0" marR="0" rtl="0" algn="ctr">
              <a:lnSpc>
                <a:spcPct val="100000"/>
              </a:lnSpc>
              <a:spcBef>
                <a:spcPts val="0"/>
              </a:spcBef>
              <a:spcAft>
                <a:spcPts val="0"/>
              </a:spcAft>
              <a:buClr>
                <a:srgbClr val="000000"/>
              </a:buClr>
              <a:buSzPts val="8000"/>
              <a:buFont typeface="Arial"/>
              <a:buNone/>
            </a:pPr>
            <a:r>
              <a:rPr b="1" i="0" lang="en-US" sz="8000" u="none" cap="none" strike="noStrike">
                <a:solidFill>
                  <a:schemeClr val="lt1"/>
                </a:solidFill>
                <a:latin typeface="Montserrat"/>
                <a:ea typeface="Montserrat"/>
                <a:cs typeface="Montserrat"/>
                <a:sym typeface="Montserrat"/>
              </a:rPr>
              <a:t>Enable</a:t>
            </a:r>
            <a:endParaRPr b="1" i="0" sz="7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7200"/>
              <a:buFont typeface="Arial"/>
              <a:buNone/>
            </a:pPr>
            <a:r>
              <a:t/>
            </a:r>
            <a:endParaRPr b="1" i="0" sz="7200" u="none" cap="none" strike="noStrike">
              <a:solidFill>
                <a:schemeClr val="lt1"/>
              </a:solidFill>
              <a:latin typeface="Montserrat"/>
              <a:ea typeface="Montserrat"/>
              <a:cs typeface="Montserrat"/>
              <a:sym typeface="Montserrat"/>
            </a:endParaRPr>
          </a:p>
        </p:txBody>
      </p:sp>
      <p:sp>
        <p:nvSpPr>
          <p:cNvPr id="740" name="Google Shape;740;p11"/>
          <p:cNvSpPr txBox="1"/>
          <p:nvPr/>
        </p:nvSpPr>
        <p:spPr>
          <a:xfrm>
            <a:off x="12863269" y="8588081"/>
            <a:ext cx="9700000" cy="2708327"/>
          </a:xfrm>
          <a:prstGeom prst="rect">
            <a:avLst/>
          </a:prstGeom>
          <a:noFill/>
          <a:ln>
            <a:noFill/>
          </a:ln>
        </p:spPr>
        <p:txBody>
          <a:bodyPr anchorCtr="0" anchor="t" bIns="121850" lIns="243800" spcFirstLastPara="1" rIns="243800" wrap="square" tIns="121850">
            <a:spAutoFit/>
          </a:bodyPr>
          <a:lstStyle/>
          <a:p>
            <a:pPr indent="0" lvl="0" marL="0" marR="0" rtl="0" algn="ctr">
              <a:lnSpc>
                <a:spcPct val="100000"/>
              </a:lnSpc>
              <a:spcBef>
                <a:spcPts val="0"/>
              </a:spcBef>
              <a:spcAft>
                <a:spcPts val="0"/>
              </a:spcAft>
              <a:buClr>
                <a:srgbClr val="000000"/>
              </a:buClr>
              <a:buSzPts val="8000"/>
              <a:buFont typeface="Arial"/>
              <a:buNone/>
            </a:pPr>
            <a:r>
              <a:rPr b="1" i="0" lang="en-US" sz="8000" u="none" cap="none" strike="noStrike">
                <a:solidFill>
                  <a:schemeClr val="lt1"/>
                </a:solidFill>
                <a:latin typeface="Montserrat"/>
                <a:ea typeface="Montserrat"/>
                <a:cs typeface="Montserrat"/>
                <a:sym typeface="Montserrat"/>
              </a:rPr>
              <a:t>Secure</a:t>
            </a:r>
            <a:endParaRPr b="1" i="0" sz="7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0"/>
              <a:buFont typeface="Arial"/>
              <a:buNone/>
            </a:pPr>
            <a:r>
              <a:t/>
            </a:r>
            <a:endParaRPr b="1" i="0" sz="8000" u="none" cap="none" strike="noStrike">
              <a:solidFill>
                <a:schemeClr val="lt1"/>
              </a:solidFill>
              <a:latin typeface="Montserrat"/>
              <a:ea typeface="Montserrat"/>
              <a:cs typeface="Montserrat"/>
              <a:sym typeface="Montserrat"/>
            </a:endParaRPr>
          </a:p>
        </p:txBody>
      </p:sp>
      <p:pic>
        <p:nvPicPr>
          <p:cNvPr id="741" name="Google Shape;741;p11"/>
          <p:cNvPicPr preferRelativeResize="0"/>
          <p:nvPr/>
        </p:nvPicPr>
        <p:blipFill rotWithShape="1">
          <a:blip r:embed="rId4">
            <a:alphaModFix/>
          </a:blip>
          <a:srcRect b="0" l="0" r="0" t="0"/>
          <a:stretch/>
        </p:blipFill>
        <p:spPr>
          <a:xfrm>
            <a:off x="10683013" y="5215411"/>
            <a:ext cx="3021149" cy="3021081"/>
          </a:xfrm>
          <a:prstGeom prst="rect">
            <a:avLst/>
          </a:prstGeom>
          <a:noFill/>
          <a:ln>
            <a:noFill/>
          </a:ln>
        </p:spPr>
      </p:pic>
      <p:pic>
        <p:nvPicPr>
          <p:cNvPr descr="A black and white icon of a wallet&#10;&#10;AI-generated content may be incorrect." id="742" name="Google Shape;742;p11"/>
          <p:cNvPicPr preferRelativeResize="0"/>
          <p:nvPr/>
        </p:nvPicPr>
        <p:blipFill rotWithShape="1">
          <a:blip r:embed="rId5">
            <a:alphaModFix/>
          </a:blip>
          <a:srcRect b="0" l="0" r="0" t="0"/>
          <a:stretch/>
        </p:blipFill>
        <p:spPr>
          <a:xfrm>
            <a:off x="4604012" y="4613267"/>
            <a:ext cx="3998509" cy="3383354"/>
          </a:xfrm>
          <a:prstGeom prst="rect">
            <a:avLst/>
          </a:prstGeom>
          <a:noFill/>
          <a:ln>
            <a:noFill/>
          </a:ln>
        </p:spPr>
      </p:pic>
      <p:pic>
        <p:nvPicPr>
          <p:cNvPr descr="A white line drawing of a lock&#10;&#10;AI-generated content may be incorrect." id="743" name="Google Shape;743;p11"/>
          <p:cNvPicPr preferRelativeResize="0"/>
          <p:nvPr/>
        </p:nvPicPr>
        <p:blipFill rotWithShape="1">
          <a:blip r:embed="rId6">
            <a:alphaModFix/>
          </a:blip>
          <a:srcRect b="0" l="0" r="0" t="0"/>
          <a:stretch/>
        </p:blipFill>
        <p:spPr>
          <a:xfrm>
            <a:off x="15994912" y="4305156"/>
            <a:ext cx="3213337" cy="3931336"/>
          </a:xfrm>
          <a:prstGeom prst="rect">
            <a:avLst/>
          </a:prstGeom>
          <a:noFill/>
          <a:ln>
            <a:noFill/>
          </a:ln>
        </p:spPr>
      </p:pic>
      <p:sp>
        <p:nvSpPr>
          <p:cNvPr id="744" name="Google Shape;744;p11"/>
          <p:cNvSpPr txBox="1"/>
          <p:nvPr/>
        </p:nvSpPr>
        <p:spPr>
          <a:xfrm>
            <a:off x="3359196" y="603860"/>
            <a:ext cx="17668200" cy="1231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400"/>
              <a:buFont typeface="Arial"/>
              <a:buNone/>
            </a:pPr>
            <a:r>
              <a:rPr b="1" i="0" lang="en-US" sz="7400" u="none" cap="none" strike="noStrike">
                <a:solidFill>
                  <a:schemeClr val="lt1"/>
                </a:solidFill>
                <a:latin typeface="Montserrat"/>
                <a:ea typeface="Montserrat"/>
                <a:cs typeface="Montserrat"/>
                <a:sym typeface="Montserrat"/>
              </a:rPr>
              <a:t>Ping’s Approach</a:t>
            </a:r>
            <a:endParaRPr b="1" i="0" sz="7400" u="none" cap="none" strike="noStrike">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500"/>
                                        <p:tgtEl>
                                          <p:spTgt spid="7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8" name="Shape 748"/>
        <p:cNvGrpSpPr/>
        <p:nvPr/>
      </p:nvGrpSpPr>
      <p:grpSpPr>
        <a:xfrm>
          <a:off x="0" y="0"/>
          <a:ext cx="0" cy="0"/>
          <a:chOff x="0" y="0"/>
          <a:chExt cx="0" cy="0"/>
        </a:xfrm>
      </p:grpSpPr>
      <p:sp>
        <p:nvSpPr>
          <p:cNvPr id="749" name="Google Shape;749;p12"/>
          <p:cNvSpPr txBox="1"/>
          <p:nvPr/>
        </p:nvSpPr>
        <p:spPr>
          <a:xfrm>
            <a:off x="23322556" y="12964217"/>
            <a:ext cx="769800" cy="461700"/>
          </a:xfrm>
          <a:prstGeom prst="rect">
            <a:avLst/>
          </a:prstGeom>
          <a:noFill/>
          <a:ln>
            <a:noFill/>
          </a:ln>
        </p:spPr>
        <p:txBody>
          <a:bodyPr anchorCtr="0" anchor="t" bIns="45675" lIns="91350" spcFirstLastPara="1" rIns="91350" wrap="square" tIns="45675">
            <a:noAutofit/>
          </a:bodyPr>
          <a:lstStyle/>
          <a:p>
            <a:pPr indent="0" lvl="0" marL="0" marR="0" rtl="0" algn="l">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chemeClr val="lt1"/>
                </a:solidFill>
                <a:latin typeface="Montserrat"/>
                <a:ea typeface="Montserrat"/>
                <a:cs typeface="Montserrat"/>
                <a:sym typeface="Montserrat"/>
              </a:rPr>
              <a:t>‹#›</a:t>
            </a:fld>
            <a:endParaRPr b="0" i="0" sz="1900" u="none" cap="none" strike="noStrike">
              <a:solidFill>
                <a:schemeClr val="lt1"/>
              </a:solidFill>
              <a:latin typeface="Montserrat"/>
              <a:ea typeface="Montserrat"/>
              <a:cs typeface="Montserrat"/>
              <a:sym typeface="Montserrat"/>
            </a:endParaRPr>
          </a:p>
        </p:txBody>
      </p:sp>
      <p:sp>
        <p:nvSpPr>
          <p:cNvPr id="750" name="Google Shape;750;p12"/>
          <p:cNvSpPr/>
          <p:nvPr/>
        </p:nvSpPr>
        <p:spPr>
          <a:xfrm>
            <a:off x="1495815" y="11683531"/>
            <a:ext cx="4420500" cy="1393500"/>
          </a:xfrm>
          <a:prstGeom prst="homePlate">
            <a:avLst>
              <a:gd fmla="val 36874" name="adj"/>
            </a:avLst>
          </a:prstGeom>
          <a:no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4000"/>
              <a:buFont typeface="Arial"/>
              <a:buNone/>
            </a:pPr>
            <a:r>
              <a:rPr b="1" i="0" lang="en-US" sz="4000" u="none" cap="none" strike="noStrike">
                <a:solidFill>
                  <a:schemeClr val="lt1"/>
                </a:solidFill>
                <a:latin typeface="Montserrat"/>
                <a:ea typeface="Montserrat"/>
                <a:cs typeface="Montserrat"/>
                <a:sym typeface="Montserrat"/>
              </a:rPr>
              <a:t>Unknown</a:t>
            </a:r>
            <a:endParaRPr b="1" i="0" sz="2900" u="none" cap="none" strike="noStrike">
              <a:solidFill>
                <a:schemeClr val="lt1"/>
              </a:solidFill>
              <a:latin typeface="Montserrat"/>
              <a:ea typeface="Montserrat"/>
              <a:cs typeface="Montserrat"/>
              <a:sym typeface="Montserrat"/>
            </a:endParaRPr>
          </a:p>
        </p:txBody>
      </p:sp>
      <p:sp>
        <p:nvSpPr>
          <p:cNvPr id="751" name="Google Shape;751;p12"/>
          <p:cNvSpPr/>
          <p:nvPr/>
        </p:nvSpPr>
        <p:spPr>
          <a:xfrm>
            <a:off x="6100298" y="11683531"/>
            <a:ext cx="4551000" cy="1393500"/>
          </a:xfrm>
          <a:prstGeom prst="homePlate">
            <a:avLst>
              <a:gd fmla="val 36874" name="adj"/>
            </a:avLst>
          </a:prstGeom>
          <a:no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4000"/>
              <a:buFont typeface="Arial"/>
              <a:buNone/>
            </a:pPr>
            <a:r>
              <a:rPr b="1" i="0" lang="en-US" sz="4000" u="none" cap="none" strike="noStrike">
                <a:solidFill>
                  <a:schemeClr val="lt1"/>
                </a:solidFill>
                <a:latin typeface="Montserrat"/>
                <a:ea typeface="Montserrat"/>
                <a:cs typeface="Montserrat"/>
                <a:sym typeface="Montserrat"/>
              </a:rPr>
              <a:t>Known</a:t>
            </a:r>
            <a:endParaRPr b="1" i="0" sz="2900" u="none" cap="none" strike="noStrike">
              <a:solidFill>
                <a:schemeClr val="lt1"/>
              </a:solidFill>
              <a:latin typeface="Montserrat"/>
              <a:ea typeface="Montserrat"/>
              <a:cs typeface="Montserrat"/>
              <a:sym typeface="Montserrat"/>
            </a:endParaRPr>
          </a:p>
        </p:txBody>
      </p:sp>
      <p:sp>
        <p:nvSpPr>
          <p:cNvPr id="752" name="Google Shape;752;p12"/>
          <p:cNvSpPr/>
          <p:nvPr/>
        </p:nvSpPr>
        <p:spPr>
          <a:xfrm>
            <a:off x="10428803" y="11683531"/>
            <a:ext cx="4551000" cy="1393500"/>
          </a:xfrm>
          <a:prstGeom prst="homePlate">
            <a:avLst>
              <a:gd fmla="val 36874" name="adj"/>
            </a:avLst>
          </a:prstGeom>
          <a:no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4000"/>
              <a:buFont typeface="Arial"/>
              <a:buNone/>
            </a:pPr>
            <a:r>
              <a:rPr b="1" i="0" lang="en-US" sz="4000" u="none" cap="none" strike="noStrike">
                <a:solidFill>
                  <a:schemeClr val="lt1"/>
                </a:solidFill>
                <a:latin typeface="Montserrat"/>
                <a:ea typeface="Montserrat"/>
                <a:cs typeface="Montserrat"/>
                <a:sym typeface="Montserrat"/>
              </a:rPr>
              <a:t>Trusted</a:t>
            </a:r>
            <a:endParaRPr b="1" i="0" sz="2900" u="none" cap="none" strike="noStrike">
              <a:solidFill>
                <a:schemeClr val="lt1"/>
              </a:solidFill>
              <a:latin typeface="Montserrat"/>
              <a:ea typeface="Montserrat"/>
              <a:cs typeface="Montserrat"/>
              <a:sym typeface="Montserrat"/>
            </a:endParaRPr>
          </a:p>
        </p:txBody>
      </p:sp>
      <p:sp>
        <p:nvSpPr>
          <p:cNvPr id="753" name="Google Shape;753;p12"/>
          <p:cNvSpPr/>
          <p:nvPr/>
        </p:nvSpPr>
        <p:spPr>
          <a:xfrm>
            <a:off x="14806889" y="11683531"/>
            <a:ext cx="4551000" cy="1393500"/>
          </a:xfrm>
          <a:prstGeom prst="homePlate">
            <a:avLst>
              <a:gd fmla="val 36874" name="adj"/>
            </a:avLst>
          </a:prstGeom>
          <a:no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4000"/>
              <a:buFont typeface="Arial"/>
              <a:buNone/>
            </a:pPr>
            <a:r>
              <a:rPr b="1" i="0" lang="en-US" sz="4000" u="none" cap="none" strike="noStrike">
                <a:solidFill>
                  <a:schemeClr val="lt1"/>
                </a:solidFill>
                <a:latin typeface="Montserrat"/>
                <a:ea typeface="Montserrat"/>
                <a:cs typeface="Montserrat"/>
                <a:sym typeface="Montserrat"/>
              </a:rPr>
              <a:t>Authorized</a:t>
            </a:r>
            <a:endParaRPr b="1" i="0" sz="2900" u="none" cap="none" strike="noStrike">
              <a:solidFill>
                <a:schemeClr val="lt1"/>
              </a:solidFill>
              <a:latin typeface="Montserrat"/>
              <a:ea typeface="Montserrat"/>
              <a:cs typeface="Montserrat"/>
              <a:sym typeface="Montserrat"/>
            </a:endParaRPr>
          </a:p>
        </p:txBody>
      </p:sp>
      <p:sp>
        <p:nvSpPr>
          <p:cNvPr id="754" name="Google Shape;754;p12"/>
          <p:cNvSpPr/>
          <p:nvPr/>
        </p:nvSpPr>
        <p:spPr>
          <a:xfrm>
            <a:off x="19050467" y="11683531"/>
            <a:ext cx="4551000" cy="1393500"/>
          </a:xfrm>
          <a:prstGeom prst="homePlate">
            <a:avLst>
              <a:gd fmla="val 36874" name="adj"/>
            </a:avLst>
          </a:prstGeom>
          <a:no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4000"/>
              <a:buFont typeface="Arial"/>
              <a:buNone/>
            </a:pPr>
            <a:r>
              <a:rPr b="1" i="0" lang="en-US" sz="4000" u="none" cap="none" strike="noStrike">
                <a:solidFill>
                  <a:schemeClr val="lt1"/>
                </a:solidFill>
                <a:latin typeface="Montserrat"/>
                <a:ea typeface="Montserrat"/>
                <a:cs typeface="Montserrat"/>
                <a:sym typeface="Montserrat"/>
              </a:rPr>
              <a:t>Certified</a:t>
            </a:r>
            <a:endParaRPr b="1" i="0" sz="2900" u="none" cap="none" strike="noStrike">
              <a:solidFill>
                <a:schemeClr val="lt1"/>
              </a:solidFill>
              <a:latin typeface="Montserrat"/>
              <a:ea typeface="Montserrat"/>
              <a:cs typeface="Montserrat"/>
              <a:sym typeface="Montserrat"/>
            </a:endParaRPr>
          </a:p>
        </p:txBody>
      </p:sp>
      <p:sp>
        <p:nvSpPr>
          <p:cNvPr id="755" name="Google Shape;755;p12"/>
          <p:cNvSpPr/>
          <p:nvPr/>
        </p:nvSpPr>
        <p:spPr>
          <a:xfrm>
            <a:off x="8656977" y="3089556"/>
            <a:ext cx="3543600" cy="884100"/>
          </a:xfrm>
          <a:prstGeom prst="roundRect">
            <a:avLst>
              <a:gd fmla="val 0" name="adj"/>
            </a:avLst>
          </a:prstGeom>
          <a:solidFill>
            <a:schemeClr val="lt2"/>
          </a:solidFill>
          <a:ln cap="flat" cmpd="sng" w="9525">
            <a:solidFill>
              <a:schemeClr val="dk2"/>
            </a:solidFill>
            <a:prstDash val="solid"/>
            <a:round/>
            <a:headEnd len="sm" w="sm" type="none"/>
            <a:tailEnd len="sm" w="sm" type="none"/>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900"/>
              <a:buFont typeface="Arial"/>
              <a:buNone/>
            </a:pPr>
            <a:r>
              <a:rPr b="1" i="0" lang="en-US" sz="2900" u="none" cap="none" strike="noStrike">
                <a:solidFill>
                  <a:srgbClr val="FFFFFF"/>
                </a:solidFill>
                <a:latin typeface="Montserrat"/>
                <a:ea typeface="Montserrat"/>
                <a:cs typeface="Montserrat"/>
                <a:sym typeface="Montserrat"/>
              </a:rPr>
              <a:t>AUTHENTICATE</a:t>
            </a:r>
            <a:endParaRPr b="1" i="0" sz="2900" u="none" cap="none" strike="noStrike">
              <a:solidFill>
                <a:srgbClr val="000000"/>
              </a:solidFill>
              <a:latin typeface="Montserrat"/>
              <a:ea typeface="Montserrat"/>
              <a:cs typeface="Montserrat"/>
              <a:sym typeface="Montserrat"/>
            </a:endParaRPr>
          </a:p>
        </p:txBody>
      </p:sp>
      <p:sp>
        <p:nvSpPr>
          <p:cNvPr id="756" name="Google Shape;756;p12"/>
          <p:cNvSpPr/>
          <p:nvPr/>
        </p:nvSpPr>
        <p:spPr>
          <a:xfrm>
            <a:off x="4488982" y="3089556"/>
            <a:ext cx="3536400" cy="884100"/>
          </a:xfrm>
          <a:prstGeom prst="roundRect">
            <a:avLst>
              <a:gd fmla="val 0" name="adj"/>
            </a:avLst>
          </a:prstGeom>
          <a:solidFill>
            <a:schemeClr val="lt2"/>
          </a:solidFill>
          <a:ln cap="flat" cmpd="sng" w="9525">
            <a:solidFill>
              <a:schemeClr val="dk2"/>
            </a:solidFill>
            <a:prstDash val="solid"/>
            <a:round/>
            <a:headEnd len="sm" w="sm" type="none"/>
            <a:tailEnd len="sm" w="sm" type="none"/>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900"/>
              <a:buFont typeface="Arial"/>
              <a:buNone/>
            </a:pPr>
            <a:r>
              <a:rPr b="1" i="0" lang="en-US" sz="2900" u="none" cap="none" strike="noStrike">
                <a:solidFill>
                  <a:srgbClr val="FFFFFF"/>
                </a:solidFill>
                <a:latin typeface="Montserrat"/>
                <a:ea typeface="Montserrat"/>
                <a:cs typeface="Montserrat"/>
                <a:sym typeface="Montserrat"/>
              </a:rPr>
              <a:t>IDENTIFY</a:t>
            </a:r>
            <a:endParaRPr b="1" i="0" sz="2900" u="none" cap="none" strike="noStrike">
              <a:solidFill>
                <a:srgbClr val="000000"/>
              </a:solidFill>
              <a:latin typeface="Montserrat"/>
              <a:ea typeface="Montserrat"/>
              <a:cs typeface="Montserrat"/>
              <a:sym typeface="Montserrat"/>
            </a:endParaRPr>
          </a:p>
        </p:txBody>
      </p:sp>
      <p:sp>
        <p:nvSpPr>
          <p:cNvPr id="757" name="Google Shape;757;p12"/>
          <p:cNvSpPr/>
          <p:nvPr/>
        </p:nvSpPr>
        <p:spPr>
          <a:xfrm>
            <a:off x="12972676" y="3089556"/>
            <a:ext cx="3536400" cy="884100"/>
          </a:xfrm>
          <a:prstGeom prst="roundRect">
            <a:avLst>
              <a:gd fmla="val 0" name="adj"/>
            </a:avLst>
          </a:prstGeom>
          <a:solidFill>
            <a:schemeClr val="lt2"/>
          </a:solidFill>
          <a:ln cap="flat" cmpd="sng" w="9525">
            <a:solidFill>
              <a:schemeClr val="dk2"/>
            </a:solidFill>
            <a:prstDash val="solid"/>
            <a:round/>
            <a:headEnd len="sm" w="sm" type="none"/>
            <a:tailEnd len="sm" w="sm" type="none"/>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900"/>
              <a:buFont typeface="Arial"/>
              <a:buNone/>
            </a:pPr>
            <a:r>
              <a:rPr b="1" i="0" lang="en-US" sz="2900" u="none" cap="none" strike="noStrike">
                <a:solidFill>
                  <a:srgbClr val="FFFFFF"/>
                </a:solidFill>
                <a:latin typeface="Montserrat"/>
                <a:ea typeface="Montserrat"/>
                <a:cs typeface="Montserrat"/>
                <a:sym typeface="Montserrat"/>
              </a:rPr>
              <a:t>AUTHORIZE</a:t>
            </a:r>
            <a:endParaRPr b="1" i="0" sz="2900" u="none" cap="none" strike="noStrike">
              <a:solidFill>
                <a:srgbClr val="000000"/>
              </a:solidFill>
              <a:latin typeface="Montserrat"/>
              <a:ea typeface="Montserrat"/>
              <a:cs typeface="Montserrat"/>
              <a:sym typeface="Montserrat"/>
            </a:endParaRPr>
          </a:p>
        </p:txBody>
      </p:sp>
      <p:sp>
        <p:nvSpPr>
          <p:cNvPr id="758" name="Google Shape;758;p12"/>
          <p:cNvSpPr/>
          <p:nvPr/>
        </p:nvSpPr>
        <p:spPr>
          <a:xfrm>
            <a:off x="17281148" y="3089556"/>
            <a:ext cx="3536400" cy="884100"/>
          </a:xfrm>
          <a:prstGeom prst="roundRect">
            <a:avLst>
              <a:gd fmla="val 0" name="adj"/>
            </a:avLst>
          </a:prstGeom>
          <a:solidFill>
            <a:schemeClr val="lt2"/>
          </a:solidFill>
          <a:ln cap="flat" cmpd="sng" w="9525">
            <a:solidFill>
              <a:schemeClr val="dk2"/>
            </a:solidFill>
            <a:prstDash val="solid"/>
            <a:round/>
            <a:headEnd len="sm" w="sm" type="none"/>
            <a:tailEnd len="sm" w="sm" type="none"/>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900"/>
              <a:buFont typeface="Arial"/>
              <a:buNone/>
            </a:pPr>
            <a:r>
              <a:rPr b="1" i="0" lang="en-US" sz="2900" u="none" cap="none" strike="noStrike">
                <a:solidFill>
                  <a:srgbClr val="FFFFFF"/>
                </a:solidFill>
                <a:latin typeface="Montserrat"/>
                <a:ea typeface="Montserrat"/>
                <a:cs typeface="Montserrat"/>
                <a:sym typeface="Montserrat"/>
              </a:rPr>
              <a:t>PRIVILEGE /</a:t>
            </a:r>
            <a:endParaRPr b="1" i="0" sz="2900" u="none" cap="none" strike="noStrike">
              <a:solidFill>
                <a:srgbClr val="FFFFFF"/>
              </a:solidFill>
              <a:latin typeface="Montserrat"/>
              <a:ea typeface="Montserrat"/>
              <a:cs typeface="Montserrat"/>
              <a:sym typeface="Montserrat"/>
            </a:endParaRPr>
          </a:p>
          <a:p>
            <a:pPr indent="0" lvl="0" marL="0" marR="0" rtl="0" algn="ctr">
              <a:lnSpc>
                <a:spcPct val="110000"/>
              </a:lnSpc>
              <a:spcBef>
                <a:spcPts val="0"/>
              </a:spcBef>
              <a:spcAft>
                <a:spcPts val="0"/>
              </a:spcAft>
              <a:buClr>
                <a:srgbClr val="000000"/>
              </a:buClr>
              <a:buSzPts val="2900"/>
              <a:buFont typeface="Arial"/>
              <a:buNone/>
            </a:pPr>
            <a:r>
              <a:rPr b="1" i="0" lang="en-US" sz="2900" u="none" cap="none" strike="noStrike">
                <a:solidFill>
                  <a:srgbClr val="FFFFFF"/>
                </a:solidFill>
                <a:latin typeface="Montserrat"/>
                <a:ea typeface="Montserrat"/>
                <a:cs typeface="Montserrat"/>
                <a:sym typeface="Montserrat"/>
              </a:rPr>
              <a:t>GOVERN</a:t>
            </a:r>
            <a:endParaRPr b="1" i="0" sz="2900" u="none" cap="none" strike="noStrike">
              <a:solidFill>
                <a:srgbClr val="000000"/>
              </a:solidFill>
              <a:latin typeface="Montserrat"/>
              <a:ea typeface="Montserrat"/>
              <a:cs typeface="Montserrat"/>
              <a:sym typeface="Montserrat"/>
            </a:endParaRPr>
          </a:p>
        </p:txBody>
      </p:sp>
      <p:pic>
        <p:nvPicPr>
          <p:cNvPr id="759" name="Google Shape;759;p12"/>
          <p:cNvPicPr preferRelativeResize="0"/>
          <p:nvPr/>
        </p:nvPicPr>
        <p:blipFill rotWithShape="1">
          <a:blip r:embed="rId4">
            <a:alphaModFix/>
          </a:blip>
          <a:srcRect b="0" l="0" r="0" t="0"/>
          <a:stretch/>
        </p:blipFill>
        <p:spPr>
          <a:xfrm>
            <a:off x="3389300" y="6694070"/>
            <a:ext cx="661282" cy="704410"/>
          </a:xfrm>
          <a:prstGeom prst="rect">
            <a:avLst/>
          </a:prstGeom>
          <a:noFill/>
          <a:ln>
            <a:noFill/>
          </a:ln>
        </p:spPr>
      </p:pic>
      <p:pic>
        <p:nvPicPr>
          <p:cNvPr id="760" name="Google Shape;760;p12"/>
          <p:cNvPicPr preferRelativeResize="0"/>
          <p:nvPr/>
        </p:nvPicPr>
        <p:blipFill rotWithShape="1">
          <a:blip r:embed="rId5">
            <a:alphaModFix/>
          </a:blip>
          <a:srcRect b="0" l="0" r="0" t="0"/>
          <a:stretch/>
        </p:blipFill>
        <p:spPr>
          <a:xfrm>
            <a:off x="4011801" y="6225136"/>
            <a:ext cx="661282" cy="704410"/>
          </a:xfrm>
          <a:prstGeom prst="rect">
            <a:avLst/>
          </a:prstGeom>
          <a:noFill/>
          <a:ln>
            <a:noFill/>
          </a:ln>
        </p:spPr>
      </p:pic>
      <p:pic>
        <p:nvPicPr>
          <p:cNvPr id="761" name="Google Shape;761;p12"/>
          <p:cNvPicPr preferRelativeResize="0"/>
          <p:nvPr/>
        </p:nvPicPr>
        <p:blipFill rotWithShape="1">
          <a:blip r:embed="rId4">
            <a:alphaModFix/>
          </a:blip>
          <a:srcRect b="0" l="0" r="0" t="0"/>
          <a:stretch/>
        </p:blipFill>
        <p:spPr>
          <a:xfrm>
            <a:off x="4346653" y="6948974"/>
            <a:ext cx="661282" cy="704410"/>
          </a:xfrm>
          <a:prstGeom prst="rect">
            <a:avLst/>
          </a:prstGeom>
          <a:noFill/>
          <a:ln>
            <a:noFill/>
          </a:ln>
        </p:spPr>
      </p:pic>
      <p:pic>
        <p:nvPicPr>
          <p:cNvPr id="762" name="Google Shape;762;p12"/>
          <p:cNvPicPr preferRelativeResize="0"/>
          <p:nvPr/>
        </p:nvPicPr>
        <p:blipFill rotWithShape="1">
          <a:blip r:embed="rId5">
            <a:alphaModFix/>
          </a:blip>
          <a:srcRect b="0" l="0" r="0" t="0"/>
          <a:stretch/>
        </p:blipFill>
        <p:spPr>
          <a:xfrm>
            <a:off x="2514106" y="8570772"/>
            <a:ext cx="661282" cy="704410"/>
          </a:xfrm>
          <a:prstGeom prst="rect">
            <a:avLst/>
          </a:prstGeom>
          <a:noFill/>
          <a:ln>
            <a:noFill/>
          </a:ln>
        </p:spPr>
      </p:pic>
      <p:pic>
        <p:nvPicPr>
          <p:cNvPr id="763" name="Google Shape;763;p12"/>
          <p:cNvPicPr preferRelativeResize="0"/>
          <p:nvPr/>
        </p:nvPicPr>
        <p:blipFill rotWithShape="1">
          <a:blip r:embed="rId4">
            <a:alphaModFix/>
          </a:blip>
          <a:srcRect b="0" l="0" r="0" t="0"/>
          <a:stretch/>
        </p:blipFill>
        <p:spPr>
          <a:xfrm>
            <a:off x="2265780" y="7704348"/>
            <a:ext cx="661282" cy="704410"/>
          </a:xfrm>
          <a:prstGeom prst="rect">
            <a:avLst/>
          </a:prstGeom>
          <a:noFill/>
          <a:ln>
            <a:noFill/>
          </a:ln>
        </p:spPr>
      </p:pic>
      <p:pic>
        <p:nvPicPr>
          <p:cNvPr id="764" name="Google Shape;764;p12"/>
          <p:cNvPicPr preferRelativeResize="0"/>
          <p:nvPr/>
        </p:nvPicPr>
        <p:blipFill rotWithShape="1">
          <a:blip r:embed="rId4">
            <a:alphaModFix/>
          </a:blip>
          <a:srcRect b="0" l="0" r="0" t="0"/>
          <a:stretch/>
        </p:blipFill>
        <p:spPr>
          <a:xfrm>
            <a:off x="3047761" y="8009148"/>
            <a:ext cx="661282" cy="704410"/>
          </a:xfrm>
          <a:prstGeom prst="rect">
            <a:avLst/>
          </a:prstGeom>
          <a:noFill/>
          <a:ln>
            <a:noFill/>
          </a:ln>
        </p:spPr>
      </p:pic>
      <p:pic>
        <p:nvPicPr>
          <p:cNvPr id="765" name="Google Shape;765;p12"/>
          <p:cNvPicPr preferRelativeResize="0"/>
          <p:nvPr/>
        </p:nvPicPr>
        <p:blipFill rotWithShape="1">
          <a:blip r:embed="rId4">
            <a:alphaModFix/>
          </a:blip>
          <a:srcRect b="0" l="0" r="0" t="0"/>
          <a:stretch/>
        </p:blipFill>
        <p:spPr>
          <a:xfrm>
            <a:off x="1965069" y="9134316"/>
            <a:ext cx="661282" cy="704410"/>
          </a:xfrm>
          <a:prstGeom prst="rect">
            <a:avLst/>
          </a:prstGeom>
          <a:noFill/>
          <a:ln>
            <a:noFill/>
          </a:ln>
        </p:spPr>
      </p:pic>
      <p:pic>
        <p:nvPicPr>
          <p:cNvPr id="766" name="Google Shape;766;p12"/>
          <p:cNvPicPr preferRelativeResize="0"/>
          <p:nvPr/>
        </p:nvPicPr>
        <p:blipFill rotWithShape="1">
          <a:blip r:embed="rId4">
            <a:alphaModFix/>
          </a:blip>
          <a:srcRect b="0" l="0" r="0" t="0"/>
          <a:stretch/>
        </p:blipFill>
        <p:spPr>
          <a:xfrm>
            <a:off x="3326094" y="8830784"/>
            <a:ext cx="661282" cy="704410"/>
          </a:xfrm>
          <a:prstGeom prst="rect">
            <a:avLst/>
          </a:prstGeom>
          <a:noFill/>
          <a:ln>
            <a:noFill/>
          </a:ln>
        </p:spPr>
      </p:pic>
      <p:pic>
        <p:nvPicPr>
          <p:cNvPr id="767" name="Google Shape;767;p12"/>
          <p:cNvPicPr preferRelativeResize="0"/>
          <p:nvPr/>
        </p:nvPicPr>
        <p:blipFill rotWithShape="1">
          <a:blip r:embed="rId5">
            <a:alphaModFix/>
          </a:blip>
          <a:srcRect b="0" l="0" r="0" t="0"/>
          <a:stretch/>
        </p:blipFill>
        <p:spPr>
          <a:xfrm>
            <a:off x="3412699" y="9635136"/>
            <a:ext cx="661282" cy="704410"/>
          </a:xfrm>
          <a:prstGeom prst="rect">
            <a:avLst/>
          </a:prstGeom>
          <a:noFill/>
          <a:ln>
            <a:noFill/>
          </a:ln>
        </p:spPr>
      </p:pic>
      <p:pic>
        <p:nvPicPr>
          <p:cNvPr id="768" name="Google Shape;768;p12"/>
          <p:cNvPicPr preferRelativeResize="0"/>
          <p:nvPr/>
        </p:nvPicPr>
        <p:blipFill rotWithShape="1">
          <a:blip r:embed="rId4">
            <a:alphaModFix/>
          </a:blip>
          <a:srcRect b="0" l="0" r="0" t="0"/>
          <a:stretch/>
        </p:blipFill>
        <p:spPr>
          <a:xfrm>
            <a:off x="5219264" y="7373122"/>
            <a:ext cx="661282" cy="704410"/>
          </a:xfrm>
          <a:prstGeom prst="rect">
            <a:avLst/>
          </a:prstGeom>
          <a:noFill/>
          <a:ln>
            <a:noFill/>
          </a:ln>
        </p:spPr>
      </p:pic>
      <p:pic>
        <p:nvPicPr>
          <p:cNvPr id="769" name="Google Shape;769;p12"/>
          <p:cNvPicPr preferRelativeResize="0"/>
          <p:nvPr/>
        </p:nvPicPr>
        <p:blipFill rotWithShape="1">
          <a:blip r:embed="rId5">
            <a:alphaModFix/>
          </a:blip>
          <a:srcRect b="0" l="0" r="0" t="0"/>
          <a:stretch/>
        </p:blipFill>
        <p:spPr>
          <a:xfrm>
            <a:off x="5003194" y="6662536"/>
            <a:ext cx="661282" cy="704410"/>
          </a:xfrm>
          <a:prstGeom prst="rect">
            <a:avLst/>
          </a:prstGeom>
          <a:noFill/>
          <a:ln>
            <a:noFill/>
          </a:ln>
        </p:spPr>
      </p:pic>
      <p:pic>
        <p:nvPicPr>
          <p:cNvPr id="770" name="Google Shape;770;p12"/>
          <p:cNvPicPr preferRelativeResize="0"/>
          <p:nvPr/>
        </p:nvPicPr>
        <p:blipFill rotWithShape="1">
          <a:blip r:embed="rId4">
            <a:alphaModFix/>
          </a:blip>
          <a:srcRect b="0" l="0" r="0" t="0"/>
          <a:stretch/>
        </p:blipFill>
        <p:spPr>
          <a:xfrm>
            <a:off x="3973130" y="9079314"/>
            <a:ext cx="661282" cy="704410"/>
          </a:xfrm>
          <a:prstGeom prst="rect">
            <a:avLst/>
          </a:prstGeom>
          <a:noFill/>
          <a:ln>
            <a:noFill/>
          </a:ln>
        </p:spPr>
      </p:pic>
      <p:pic>
        <p:nvPicPr>
          <p:cNvPr id="771" name="Google Shape;771;p12"/>
          <p:cNvPicPr preferRelativeResize="0"/>
          <p:nvPr/>
        </p:nvPicPr>
        <p:blipFill rotWithShape="1">
          <a:blip r:embed="rId4">
            <a:alphaModFix/>
          </a:blip>
          <a:srcRect b="0" l="0" r="0" t="0"/>
          <a:stretch/>
        </p:blipFill>
        <p:spPr>
          <a:xfrm>
            <a:off x="3814181" y="8217152"/>
            <a:ext cx="661282" cy="704410"/>
          </a:xfrm>
          <a:prstGeom prst="rect">
            <a:avLst/>
          </a:prstGeom>
          <a:noFill/>
          <a:ln>
            <a:noFill/>
          </a:ln>
        </p:spPr>
      </p:pic>
      <p:pic>
        <p:nvPicPr>
          <p:cNvPr id="772" name="Google Shape;772;p12"/>
          <p:cNvPicPr preferRelativeResize="0"/>
          <p:nvPr/>
        </p:nvPicPr>
        <p:blipFill rotWithShape="1">
          <a:blip r:embed="rId5">
            <a:alphaModFix/>
          </a:blip>
          <a:srcRect b="0" l="0" r="0" t="0"/>
          <a:stretch/>
        </p:blipFill>
        <p:spPr>
          <a:xfrm>
            <a:off x="4585388" y="7848086"/>
            <a:ext cx="661282" cy="704410"/>
          </a:xfrm>
          <a:prstGeom prst="rect">
            <a:avLst/>
          </a:prstGeom>
          <a:noFill/>
          <a:ln>
            <a:noFill/>
          </a:ln>
        </p:spPr>
      </p:pic>
      <p:pic>
        <p:nvPicPr>
          <p:cNvPr id="773" name="Google Shape;773;p12"/>
          <p:cNvPicPr preferRelativeResize="0"/>
          <p:nvPr/>
        </p:nvPicPr>
        <p:blipFill rotWithShape="1">
          <a:blip r:embed="rId4">
            <a:alphaModFix/>
          </a:blip>
          <a:srcRect b="0" l="0" r="0" t="0"/>
          <a:stretch/>
        </p:blipFill>
        <p:spPr>
          <a:xfrm>
            <a:off x="3736971" y="7412800"/>
            <a:ext cx="661282" cy="704410"/>
          </a:xfrm>
          <a:prstGeom prst="rect">
            <a:avLst/>
          </a:prstGeom>
          <a:noFill/>
          <a:ln>
            <a:noFill/>
          </a:ln>
        </p:spPr>
      </p:pic>
      <p:pic>
        <p:nvPicPr>
          <p:cNvPr id="774" name="Google Shape;774;p12"/>
          <p:cNvPicPr preferRelativeResize="0"/>
          <p:nvPr/>
        </p:nvPicPr>
        <p:blipFill rotWithShape="1">
          <a:blip r:embed="rId4">
            <a:alphaModFix/>
          </a:blip>
          <a:srcRect b="0" l="0" r="0" t="0"/>
          <a:stretch/>
        </p:blipFill>
        <p:spPr>
          <a:xfrm>
            <a:off x="2864156" y="7267106"/>
            <a:ext cx="661282" cy="704410"/>
          </a:xfrm>
          <a:prstGeom prst="rect">
            <a:avLst/>
          </a:prstGeom>
          <a:noFill/>
          <a:ln>
            <a:noFill/>
          </a:ln>
        </p:spPr>
      </p:pic>
      <p:pic>
        <p:nvPicPr>
          <p:cNvPr id="775" name="Google Shape;775;p12"/>
          <p:cNvPicPr preferRelativeResize="0"/>
          <p:nvPr/>
        </p:nvPicPr>
        <p:blipFill rotWithShape="1">
          <a:blip r:embed="rId4">
            <a:alphaModFix/>
          </a:blip>
          <a:srcRect b="0" l="0" r="0" t="0"/>
          <a:stretch/>
        </p:blipFill>
        <p:spPr>
          <a:xfrm>
            <a:off x="1735625" y="8325360"/>
            <a:ext cx="661282" cy="704410"/>
          </a:xfrm>
          <a:prstGeom prst="rect">
            <a:avLst/>
          </a:prstGeom>
          <a:noFill/>
          <a:ln>
            <a:noFill/>
          </a:ln>
        </p:spPr>
      </p:pic>
      <p:pic>
        <p:nvPicPr>
          <p:cNvPr id="776" name="Google Shape;776;p12"/>
          <p:cNvPicPr preferRelativeResize="0"/>
          <p:nvPr/>
        </p:nvPicPr>
        <p:blipFill rotWithShape="1">
          <a:blip r:embed="rId5">
            <a:alphaModFix/>
          </a:blip>
          <a:srcRect b="0" l="0" r="0" t="0"/>
          <a:stretch/>
        </p:blipFill>
        <p:spPr>
          <a:xfrm>
            <a:off x="2092753" y="6960082"/>
            <a:ext cx="661282" cy="704410"/>
          </a:xfrm>
          <a:prstGeom prst="rect">
            <a:avLst/>
          </a:prstGeom>
          <a:noFill/>
          <a:ln>
            <a:noFill/>
          </a:ln>
        </p:spPr>
      </p:pic>
      <p:pic>
        <p:nvPicPr>
          <p:cNvPr id="777" name="Google Shape;777;p12"/>
          <p:cNvPicPr preferRelativeResize="0"/>
          <p:nvPr/>
        </p:nvPicPr>
        <p:blipFill rotWithShape="1">
          <a:blip r:embed="rId4">
            <a:alphaModFix/>
          </a:blip>
          <a:srcRect b="0" l="0" r="0" t="0"/>
          <a:stretch/>
        </p:blipFill>
        <p:spPr>
          <a:xfrm>
            <a:off x="5298787" y="8367036"/>
            <a:ext cx="661282" cy="704410"/>
          </a:xfrm>
          <a:prstGeom prst="rect">
            <a:avLst/>
          </a:prstGeom>
          <a:noFill/>
          <a:ln>
            <a:noFill/>
          </a:ln>
        </p:spPr>
      </p:pic>
      <p:pic>
        <p:nvPicPr>
          <p:cNvPr id="778" name="Google Shape;778;p12"/>
          <p:cNvPicPr preferRelativeResize="0"/>
          <p:nvPr/>
        </p:nvPicPr>
        <p:blipFill rotWithShape="1">
          <a:blip r:embed="rId4">
            <a:alphaModFix/>
          </a:blip>
          <a:srcRect b="0" l="0" r="0" t="0"/>
          <a:stretch/>
        </p:blipFill>
        <p:spPr>
          <a:xfrm>
            <a:off x="5033708" y="9254932"/>
            <a:ext cx="661282" cy="704410"/>
          </a:xfrm>
          <a:prstGeom prst="rect">
            <a:avLst/>
          </a:prstGeom>
          <a:noFill/>
          <a:ln>
            <a:noFill/>
          </a:ln>
        </p:spPr>
      </p:pic>
      <p:pic>
        <p:nvPicPr>
          <p:cNvPr id="779" name="Google Shape;779;p12"/>
          <p:cNvPicPr preferRelativeResize="0"/>
          <p:nvPr/>
        </p:nvPicPr>
        <p:blipFill rotWithShape="1">
          <a:blip r:embed="rId4">
            <a:alphaModFix/>
          </a:blip>
          <a:srcRect b="0" l="0" r="0" t="0"/>
          <a:stretch/>
        </p:blipFill>
        <p:spPr>
          <a:xfrm>
            <a:off x="2768882" y="4500153"/>
            <a:ext cx="661282" cy="704410"/>
          </a:xfrm>
          <a:prstGeom prst="rect">
            <a:avLst/>
          </a:prstGeom>
          <a:noFill/>
          <a:ln>
            <a:noFill/>
          </a:ln>
        </p:spPr>
      </p:pic>
      <p:pic>
        <p:nvPicPr>
          <p:cNvPr id="780" name="Google Shape;780;p12"/>
          <p:cNvPicPr preferRelativeResize="0"/>
          <p:nvPr/>
        </p:nvPicPr>
        <p:blipFill rotWithShape="1">
          <a:blip r:embed="rId4">
            <a:alphaModFix/>
          </a:blip>
          <a:srcRect b="0" l="0" r="0" t="0"/>
          <a:stretch/>
        </p:blipFill>
        <p:spPr>
          <a:xfrm>
            <a:off x="3701163" y="4754588"/>
            <a:ext cx="661282" cy="704410"/>
          </a:xfrm>
          <a:prstGeom prst="rect">
            <a:avLst/>
          </a:prstGeom>
          <a:noFill/>
          <a:ln>
            <a:noFill/>
          </a:ln>
        </p:spPr>
      </p:pic>
      <p:pic>
        <p:nvPicPr>
          <p:cNvPr id="781" name="Google Shape;781;p12"/>
          <p:cNvPicPr preferRelativeResize="0"/>
          <p:nvPr/>
        </p:nvPicPr>
        <p:blipFill rotWithShape="1">
          <a:blip r:embed="rId5">
            <a:alphaModFix/>
          </a:blip>
          <a:srcRect b="0" l="0" r="0" t="0"/>
          <a:stretch/>
        </p:blipFill>
        <p:spPr>
          <a:xfrm>
            <a:off x="1868618" y="6376386"/>
            <a:ext cx="661282" cy="704410"/>
          </a:xfrm>
          <a:prstGeom prst="rect">
            <a:avLst/>
          </a:prstGeom>
          <a:noFill/>
          <a:ln>
            <a:noFill/>
          </a:ln>
        </p:spPr>
      </p:pic>
      <p:pic>
        <p:nvPicPr>
          <p:cNvPr id="782" name="Google Shape;782;p12"/>
          <p:cNvPicPr preferRelativeResize="0"/>
          <p:nvPr/>
        </p:nvPicPr>
        <p:blipFill rotWithShape="1">
          <a:blip r:embed="rId4">
            <a:alphaModFix/>
          </a:blip>
          <a:srcRect b="0" l="0" r="0" t="0"/>
          <a:stretch/>
        </p:blipFill>
        <p:spPr>
          <a:xfrm>
            <a:off x="1620290" y="5509964"/>
            <a:ext cx="661282" cy="704410"/>
          </a:xfrm>
          <a:prstGeom prst="rect">
            <a:avLst/>
          </a:prstGeom>
          <a:noFill/>
          <a:ln>
            <a:noFill/>
          </a:ln>
        </p:spPr>
      </p:pic>
      <p:pic>
        <p:nvPicPr>
          <p:cNvPr id="783" name="Google Shape;783;p12"/>
          <p:cNvPicPr preferRelativeResize="0"/>
          <p:nvPr/>
        </p:nvPicPr>
        <p:blipFill rotWithShape="1">
          <a:blip r:embed="rId4">
            <a:alphaModFix/>
          </a:blip>
          <a:srcRect b="0" l="0" r="0" t="0"/>
          <a:stretch/>
        </p:blipFill>
        <p:spPr>
          <a:xfrm>
            <a:off x="2402273" y="5814764"/>
            <a:ext cx="661282" cy="704410"/>
          </a:xfrm>
          <a:prstGeom prst="rect">
            <a:avLst/>
          </a:prstGeom>
          <a:noFill/>
          <a:ln>
            <a:noFill/>
          </a:ln>
        </p:spPr>
      </p:pic>
      <p:pic>
        <p:nvPicPr>
          <p:cNvPr id="784" name="Google Shape;784;p12"/>
          <p:cNvPicPr preferRelativeResize="0"/>
          <p:nvPr/>
        </p:nvPicPr>
        <p:blipFill rotWithShape="1">
          <a:blip r:embed="rId4">
            <a:alphaModFix/>
          </a:blip>
          <a:srcRect b="0" l="0" r="0" t="0"/>
          <a:stretch/>
        </p:blipFill>
        <p:spPr>
          <a:xfrm>
            <a:off x="1319578" y="6939932"/>
            <a:ext cx="661282" cy="704410"/>
          </a:xfrm>
          <a:prstGeom prst="rect">
            <a:avLst/>
          </a:prstGeom>
          <a:noFill/>
          <a:ln>
            <a:noFill/>
          </a:ln>
        </p:spPr>
      </p:pic>
      <p:pic>
        <p:nvPicPr>
          <p:cNvPr id="785" name="Google Shape;785;p12"/>
          <p:cNvPicPr preferRelativeResize="0"/>
          <p:nvPr/>
        </p:nvPicPr>
        <p:blipFill rotWithShape="1">
          <a:blip r:embed="rId4">
            <a:alphaModFix/>
          </a:blip>
          <a:srcRect b="0" l="0" r="0" t="0"/>
          <a:stretch/>
        </p:blipFill>
        <p:spPr>
          <a:xfrm>
            <a:off x="2680604" y="6636398"/>
            <a:ext cx="661282" cy="704410"/>
          </a:xfrm>
          <a:prstGeom prst="rect">
            <a:avLst/>
          </a:prstGeom>
          <a:noFill/>
          <a:ln>
            <a:noFill/>
          </a:ln>
        </p:spPr>
      </p:pic>
      <p:pic>
        <p:nvPicPr>
          <p:cNvPr id="786" name="Google Shape;786;p12"/>
          <p:cNvPicPr preferRelativeResize="0"/>
          <p:nvPr/>
        </p:nvPicPr>
        <p:blipFill rotWithShape="1">
          <a:blip r:embed="rId4">
            <a:alphaModFix/>
          </a:blip>
          <a:srcRect b="0" l="0" r="0" t="0"/>
          <a:stretch/>
        </p:blipFill>
        <p:spPr>
          <a:xfrm>
            <a:off x="4573774" y="5178736"/>
            <a:ext cx="661282" cy="704410"/>
          </a:xfrm>
          <a:prstGeom prst="rect">
            <a:avLst/>
          </a:prstGeom>
          <a:noFill/>
          <a:ln>
            <a:noFill/>
          </a:ln>
        </p:spPr>
      </p:pic>
      <p:pic>
        <p:nvPicPr>
          <p:cNvPr id="787" name="Google Shape;787;p12"/>
          <p:cNvPicPr preferRelativeResize="0"/>
          <p:nvPr/>
        </p:nvPicPr>
        <p:blipFill rotWithShape="1">
          <a:blip r:embed="rId4">
            <a:alphaModFix/>
          </a:blip>
          <a:srcRect b="0" l="0" r="0" t="0"/>
          <a:stretch/>
        </p:blipFill>
        <p:spPr>
          <a:xfrm>
            <a:off x="3168691" y="6022766"/>
            <a:ext cx="661282" cy="704410"/>
          </a:xfrm>
          <a:prstGeom prst="rect">
            <a:avLst/>
          </a:prstGeom>
          <a:noFill/>
          <a:ln>
            <a:noFill/>
          </a:ln>
        </p:spPr>
      </p:pic>
      <p:pic>
        <p:nvPicPr>
          <p:cNvPr id="788" name="Google Shape;788;p12"/>
          <p:cNvPicPr preferRelativeResize="0"/>
          <p:nvPr/>
        </p:nvPicPr>
        <p:blipFill rotWithShape="1">
          <a:blip r:embed="rId5">
            <a:alphaModFix/>
          </a:blip>
          <a:srcRect b="0" l="0" r="0" t="0"/>
          <a:stretch/>
        </p:blipFill>
        <p:spPr>
          <a:xfrm>
            <a:off x="3939898" y="5653702"/>
            <a:ext cx="661282" cy="704410"/>
          </a:xfrm>
          <a:prstGeom prst="rect">
            <a:avLst/>
          </a:prstGeom>
          <a:noFill/>
          <a:ln>
            <a:noFill/>
          </a:ln>
        </p:spPr>
      </p:pic>
      <p:pic>
        <p:nvPicPr>
          <p:cNvPr id="789" name="Google Shape;789;p12"/>
          <p:cNvPicPr preferRelativeResize="0"/>
          <p:nvPr/>
        </p:nvPicPr>
        <p:blipFill rotWithShape="1">
          <a:blip r:embed="rId4">
            <a:alphaModFix/>
          </a:blip>
          <a:srcRect b="0" l="0" r="0" t="0"/>
          <a:stretch/>
        </p:blipFill>
        <p:spPr>
          <a:xfrm>
            <a:off x="3091483" y="5218416"/>
            <a:ext cx="661282" cy="704410"/>
          </a:xfrm>
          <a:prstGeom prst="rect">
            <a:avLst/>
          </a:prstGeom>
          <a:noFill/>
          <a:ln>
            <a:noFill/>
          </a:ln>
        </p:spPr>
      </p:pic>
      <p:pic>
        <p:nvPicPr>
          <p:cNvPr id="790" name="Google Shape;790;p12"/>
          <p:cNvPicPr preferRelativeResize="0"/>
          <p:nvPr/>
        </p:nvPicPr>
        <p:blipFill rotWithShape="1">
          <a:blip r:embed="rId4">
            <a:alphaModFix/>
          </a:blip>
          <a:srcRect b="0" l="0" r="0" t="0"/>
          <a:stretch/>
        </p:blipFill>
        <p:spPr>
          <a:xfrm>
            <a:off x="2218666" y="5072720"/>
            <a:ext cx="661282" cy="704410"/>
          </a:xfrm>
          <a:prstGeom prst="rect">
            <a:avLst/>
          </a:prstGeom>
          <a:noFill/>
          <a:ln>
            <a:noFill/>
          </a:ln>
        </p:spPr>
      </p:pic>
      <p:pic>
        <p:nvPicPr>
          <p:cNvPr id="791" name="Google Shape;791;p12"/>
          <p:cNvPicPr preferRelativeResize="0"/>
          <p:nvPr/>
        </p:nvPicPr>
        <p:blipFill rotWithShape="1">
          <a:blip r:embed="rId4">
            <a:alphaModFix/>
          </a:blip>
          <a:srcRect b="0" l="0" r="0" t="0"/>
          <a:stretch/>
        </p:blipFill>
        <p:spPr>
          <a:xfrm>
            <a:off x="1090137" y="6130976"/>
            <a:ext cx="661282" cy="704410"/>
          </a:xfrm>
          <a:prstGeom prst="rect">
            <a:avLst/>
          </a:prstGeom>
          <a:noFill/>
          <a:ln>
            <a:noFill/>
          </a:ln>
        </p:spPr>
      </p:pic>
      <p:pic>
        <p:nvPicPr>
          <p:cNvPr id="792" name="Google Shape;792;p12"/>
          <p:cNvPicPr preferRelativeResize="0"/>
          <p:nvPr/>
        </p:nvPicPr>
        <p:blipFill rotWithShape="1">
          <a:blip r:embed="rId4">
            <a:alphaModFix/>
          </a:blip>
          <a:srcRect b="0" l="0" r="0" t="0"/>
          <a:stretch/>
        </p:blipFill>
        <p:spPr>
          <a:xfrm>
            <a:off x="4653299" y="6172650"/>
            <a:ext cx="661282" cy="704410"/>
          </a:xfrm>
          <a:prstGeom prst="rect">
            <a:avLst/>
          </a:prstGeom>
          <a:noFill/>
          <a:ln>
            <a:noFill/>
          </a:ln>
        </p:spPr>
      </p:pic>
      <p:pic>
        <p:nvPicPr>
          <p:cNvPr id="793" name="Google Shape;793;p12"/>
          <p:cNvPicPr preferRelativeResize="0"/>
          <p:nvPr/>
        </p:nvPicPr>
        <p:blipFill rotWithShape="1">
          <a:blip r:embed="rId5">
            <a:alphaModFix/>
          </a:blip>
          <a:srcRect b="0" l="0" r="0" t="0"/>
          <a:stretch/>
        </p:blipFill>
        <p:spPr>
          <a:xfrm>
            <a:off x="1468826" y="9774140"/>
            <a:ext cx="661282" cy="704410"/>
          </a:xfrm>
          <a:prstGeom prst="rect">
            <a:avLst/>
          </a:prstGeom>
          <a:noFill/>
          <a:ln>
            <a:noFill/>
          </a:ln>
        </p:spPr>
      </p:pic>
      <p:pic>
        <p:nvPicPr>
          <p:cNvPr id="794" name="Google Shape;794;p12"/>
          <p:cNvPicPr preferRelativeResize="0"/>
          <p:nvPr/>
        </p:nvPicPr>
        <p:blipFill rotWithShape="1">
          <a:blip r:embed="rId4">
            <a:alphaModFix/>
          </a:blip>
          <a:srcRect b="0" l="0" r="0" t="0"/>
          <a:stretch/>
        </p:blipFill>
        <p:spPr>
          <a:xfrm>
            <a:off x="1220498" y="8907716"/>
            <a:ext cx="661282" cy="704410"/>
          </a:xfrm>
          <a:prstGeom prst="rect">
            <a:avLst/>
          </a:prstGeom>
          <a:noFill/>
          <a:ln>
            <a:noFill/>
          </a:ln>
        </p:spPr>
      </p:pic>
      <p:pic>
        <p:nvPicPr>
          <p:cNvPr id="795" name="Google Shape;795;p12"/>
          <p:cNvPicPr preferRelativeResize="0"/>
          <p:nvPr/>
        </p:nvPicPr>
        <p:blipFill rotWithShape="1">
          <a:blip r:embed="rId4">
            <a:alphaModFix/>
          </a:blip>
          <a:srcRect b="0" l="0" r="0" t="0"/>
          <a:stretch/>
        </p:blipFill>
        <p:spPr>
          <a:xfrm>
            <a:off x="2280812" y="10034152"/>
            <a:ext cx="661282" cy="704410"/>
          </a:xfrm>
          <a:prstGeom prst="rect">
            <a:avLst/>
          </a:prstGeom>
          <a:noFill/>
          <a:ln>
            <a:noFill/>
          </a:ln>
        </p:spPr>
      </p:pic>
      <p:pic>
        <p:nvPicPr>
          <p:cNvPr id="796" name="Google Shape;796;p12"/>
          <p:cNvPicPr preferRelativeResize="0"/>
          <p:nvPr/>
        </p:nvPicPr>
        <p:blipFill rotWithShape="1">
          <a:blip r:embed="rId4">
            <a:alphaModFix/>
          </a:blip>
          <a:srcRect b="0" l="0" r="0" t="0"/>
          <a:stretch/>
        </p:blipFill>
        <p:spPr>
          <a:xfrm>
            <a:off x="4478814" y="8576490"/>
            <a:ext cx="661282" cy="704410"/>
          </a:xfrm>
          <a:prstGeom prst="rect">
            <a:avLst/>
          </a:prstGeom>
          <a:noFill/>
          <a:ln>
            <a:noFill/>
          </a:ln>
        </p:spPr>
      </p:pic>
      <p:pic>
        <p:nvPicPr>
          <p:cNvPr id="797" name="Google Shape;797;p12"/>
          <p:cNvPicPr preferRelativeResize="0"/>
          <p:nvPr/>
        </p:nvPicPr>
        <p:blipFill rotWithShape="1">
          <a:blip r:embed="rId4">
            <a:alphaModFix/>
          </a:blip>
          <a:srcRect b="0" l="0" r="0" t="0"/>
          <a:stretch/>
        </p:blipFill>
        <p:spPr>
          <a:xfrm>
            <a:off x="2927848" y="10282682"/>
            <a:ext cx="661282" cy="704410"/>
          </a:xfrm>
          <a:prstGeom prst="rect">
            <a:avLst/>
          </a:prstGeom>
          <a:noFill/>
          <a:ln>
            <a:noFill/>
          </a:ln>
        </p:spPr>
      </p:pic>
      <p:pic>
        <p:nvPicPr>
          <p:cNvPr id="798" name="Google Shape;798;p12"/>
          <p:cNvPicPr preferRelativeResize="0"/>
          <p:nvPr/>
        </p:nvPicPr>
        <p:blipFill rotWithShape="1">
          <a:blip r:embed="rId4">
            <a:alphaModFix/>
          </a:blip>
          <a:srcRect b="0" l="0" r="0" t="0"/>
          <a:stretch/>
        </p:blipFill>
        <p:spPr>
          <a:xfrm>
            <a:off x="2768899" y="9420520"/>
            <a:ext cx="661282" cy="704410"/>
          </a:xfrm>
          <a:prstGeom prst="rect">
            <a:avLst/>
          </a:prstGeom>
          <a:noFill/>
          <a:ln>
            <a:noFill/>
          </a:ln>
        </p:spPr>
      </p:pic>
      <p:pic>
        <p:nvPicPr>
          <p:cNvPr id="799" name="Google Shape;799;p12"/>
          <p:cNvPicPr preferRelativeResize="0"/>
          <p:nvPr/>
        </p:nvPicPr>
        <p:blipFill rotWithShape="1">
          <a:blip r:embed="rId4">
            <a:alphaModFix/>
          </a:blip>
          <a:srcRect b="0" l="0" r="0" t="0"/>
          <a:stretch/>
        </p:blipFill>
        <p:spPr>
          <a:xfrm>
            <a:off x="1648189" y="7648838"/>
            <a:ext cx="661282" cy="704410"/>
          </a:xfrm>
          <a:prstGeom prst="rect">
            <a:avLst/>
          </a:prstGeom>
          <a:noFill/>
          <a:ln>
            <a:noFill/>
          </a:ln>
        </p:spPr>
      </p:pic>
      <p:pic>
        <p:nvPicPr>
          <p:cNvPr id="800" name="Google Shape;800;p12"/>
          <p:cNvPicPr preferRelativeResize="0"/>
          <p:nvPr/>
        </p:nvPicPr>
        <p:blipFill rotWithShape="1">
          <a:blip r:embed="rId5">
            <a:alphaModFix/>
          </a:blip>
          <a:srcRect b="0" l="0" r="0" t="0"/>
          <a:stretch/>
        </p:blipFill>
        <p:spPr>
          <a:xfrm>
            <a:off x="1047471" y="8163450"/>
            <a:ext cx="661282" cy="704410"/>
          </a:xfrm>
          <a:prstGeom prst="rect">
            <a:avLst/>
          </a:prstGeom>
          <a:noFill/>
          <a:ln>
            <a:noFill/>
          </a:ln>
        </p:spPr>
      </p:pic>
      <p:pic>
        <p:nvPicPr>
          <p:cNvPr id="801" name="Google Shape;801;p12"/>
          <p:cNvPicPr preferRelativeResize="0"/>
          <p:nvPr/>
        </p:nvPicPr>
        <p:blipFill rotWithShape="1">
          <a:blip r:embed="rId4">
            <a:alphaModFix/>
          </a:blip>
          <a:srcRect b="0" l="0" r="0" t="0"/>
          <a:stretch/>
        </p:blipFill>
        <p:spPr>
          <a:xfrm>
            <a:off x="4253506" y="9570404"/>
            <a:ext cx="661282" cy="704410"/>
          </a:xfrm>
          <a:prstGeom prst="rect">
            <a:avLst/>
          </a:prstGeom>
          <a:noFill/>
          <a:ln>
            <a:noFill/>
          </a:ln>
        </p:spPr>
      </p:pic>
      <p:pic>
        <p:nvPicPr>
          <p:cNvPr id="802" name="Google Shape;802;p12"/>
          <p:cNvPicPr preferRelativeResize="0"/>
          <p:nvPr/>
        </p:nvPicPr>
        <p:blipFill rotWithShape="1">
          <a:blip r:embed="rId6">
            <a:alphaModFix/>
          </a:blip>
          <a:srcRect b="0" l="0" r="0" t="0"/>
          <a:stretch/>
        </p:blipFill>
        <p:spPr>
          <a:xfrm>
            <a:off x="20368406" y="6948689"/>
            <a:ext cx="1492118" cy="1589400"/>
          </a:xfrm>
          <a:prstGeom prst="rect">
            <a:avLst/>
          </a:prstGeom>
          <a:noFill/>
          <a:ln>
            <a:noFill/>
          </a:ln>
        </p:spPr>
      </p:pic>
      <p:grpSp>
        <p:nvGrpSpPr>
          <p:cNvPr id="803" name="Google Shape;803;p12"/>
          <p:cNvGrpSpPr/>
          <p:nvPr/>
        </p:nvGrpSpPr>
        <p:grpSpPr>
          <a:xfrm>
            <a:off x="5702366" y="12094948"/>
            <a:ext cx="828733" cy="570667"/>
            <a:chOff x="4034764" y="4803786"/>
            <a:chExt cx="852518" cy="584700"/>
          </a:xfrm>
        </p:grpSpPr>
        <p:sp>
          <p:nvSpPr>
            <p:cNvPr id="804" name="Google Shape;804;p12"/>
            <p:cNvSpPr/>
            <p:nvPr/>
          </p:nvSpPr>
          <p:spPr>
            <a:xfrm>
              <a:off x="4288073"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sp>
          <p:nvSpPr>
            <p:cNvPr id="805" name="Google Shape;805;p12"/>
            <p:cNvSpPr/>
            <p:nvPr/>
          </p:nvSpPr>
          <p:spPr>
            <a:xfrm>
              <a:off x="4541382"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sp>
          <p:nvSpPr>
            <p:cNvPr id="806" name="Google Shape;806;p12"/>
            <p:cNvSpPr/>
            <p:nvPr/>
          </p:nvSpPr>
          <p:spPr>
            <a:xfrm>
              <a:off x="4034764"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grpSp>
      <p:sp>
        <p:nvSpPr>
          <p:cNvPr id="807" name="Google Shape;807;p12"/>
          <p:cNvSpPr txBox="1"/>
          <p:nvPr/>
        </p:nvSpPr>
        <p:spPr>
          <a:xfrm>
            <a:off x="1319573" y="485080"/>
            <a:ext cx="22081200" cy="1210500"/>
          </a:xfrm>
          <a:prstGeom prst="rect">
            <a:avLst/>
          </a:prstGeom>
          <a:noFill/>
          <a:ln>
            <a:noFill/>
          </a:ln>
        </p:spPr>
        <p:txBody>
          <a:bodyPr anchorCtr="0" anchor="t" bIns="91400" lIns="182875" spcFirstLastPara="1" rIns="182875" wrap="square" tIns="91400">
            <a:noAutofit/>
          </a:bodyPr>
          <a:lstStyle/>
          <a:p>
            <a:pPr indent="0" lvl="0" marL="0" marR="0" rtl="0" algn="ctr">
              <a:lnSpc>
                <a:spcPct val="100000"/>
              </a:lnSpc>
              <a:spcBef>
                <a:spcPts val="0"/>
              </a:spcBef>
              <a:spcAft>
                <a:spcPts val="0"/>
              </a:spcAft>
              <a:buClr>
                <a:srgbClr val="051727"/>
              </a:buClr>
              <a:buSzPts val="7200"/>
              <a:buFont typeface="Arial"/>
              <a:buNone/>
            </a:pPr>
            <a:r>
              <a:rPr b="1" i="0" lang="en-US" sz="5900" u="none" cap="none" strike="noStrike">
                <a:solidFill>
                  <a:schemeClr val="lt1"/>
                </a:solidFill>
                <a:latin typeface="Montserrat"/>
                <a:ea typeface="Montserrat"/>
                <a:cs typeface="Montserrat"/>
                <a:sym typeface="Montserrat"/>
              </a:rPr>
              <a:t>Every Stage</a:t>
            </a:r>
            <a:r>
              <a:rPr b="0" i="0" lang="en-US" sz="5900" u="none" cap="none" strike="noStrike">
                <a:solidFill>
                  <a:schemeClr val="lt1"/>
                </a:solidFill>
                <a:latin typeface="Montserrat"/>
                <a:ea typeface="Montserrat"/>
                <a:cs typeface="Montserrat"/>
                <a:sym typeface="Montserrat"/>
              </a:rPr>
              <a:t> of the Agent Journey </a:t>
            </a:r>
            <a:r>
              <a:rPr b="1" i="0" lang="en-US" sz="5900" u="none" cap="none" strike="noStrike">
                <a:solidFill>
                  <a:schemeClr val="lt1"/>
                </a:solidFill>
                <a:latin typeface="Montserrat"/>
                <a:ea typeface="Montserrat"/>
                <a:cs typeface="Montserrat"/>
                <a:sym typeface="Montserrat"/>
              </a:rPr>
              <a:t>Requires Identity</a:t>
            </a:r>
            <a:endParaRPr b="1" i="0" sz="5900" u="none" cap="none" strike="noStrike">
              <a:solidFill>
                <a:schemeClr val="lt1"/>
              </a:solidFill>
              <a:latin typeface="Montserrat"/>
              <a:ea typeface="Montserrat"/>
              <a:cs typeface="Montserrat"/>
              <a:sym typeface="Montserrat"/>
            </a:endParaRPr>
          </a:p>
        </p:txBody>
      </p:sp>
      <p:cxnSp>
        <p:nvCxnSpPr>
          <p:cNvPr id="808" name="Google Shape;808;p12"/>
          <p:cNvCxnSpPr>
            <a:stCxn id="756" idx="2"/>
          </p:cNvCxnSpPr>
          <p:nvPr/>
        </p:nvCxnSpPr>
        <p:spPr>
          <a:xfrm>
            <a:off x="6257182" y="3973656"/>
            <a:ext cx="0" cy="7387200"/>
          </a:xfrm>
          <a:prstGeom prst="straightConnector1">
            <a:avLst/>
          </a:prstGeom>
          <a:noFill/>
          <a:ln cap="flat" cmpd="sng" w="25400">
            <a:solidFill>
              <a:srgbClr val="818C94"/>
            </a:solidFill>
            <a:prstDash val="dash"/>
            <a:round/>
            <a:headEnd len="sm" w="sm" type="none"/>
            <a:tailEnd len="sm" w="sm" type="none"/>
          </a:ln>
        </p:spPr>
      </p:cxnSp>
      <p:cxnSp>
        <p:nvCxnSpPr>
          <p:cNvPr id="809" name="Google Shape;809;p12"/>
          <p:cNvCxnSpPr/>
          <p:nvPr/>
        </p:nvCxnSpPr>
        <p:spPr>
          <a:xfrm>
            <a:off x="10428833" y="3967578"/>
            <a:ext cx="0" cy="7387200"/>
          </a:xfrm>
          <a:prstGeom prst="straightConnector1">
            <a:avLst/>
          </a:prstGeom>
          <a:noFill/>
          <a:ln cap="flat" cmpd="sng" w="25400">
            <a:solidFill>
              <a:srgbClr val="818C94"/>
            </a:solidFill>
            <a:prstDash val="dash"/>
            <a:round/>
            <a:headEnd len="sm" w="sm" type="none"/>
            <a:tailEnd len="sm" w="sm" type="none"/>
          </a:ln>
        </p:spPr>
      </p:cxnSp>
      <p:cxnSp>
        <p:nvCxnSpPr>
          <p:cNvPr id="810" name="Google Shape;810;p12"/>
          <p:cNvCxnSpPr/>
          <p:nvPr/>
        </p:nvCxnSpPr>
        <p:spPr>
          <a:xfrm>
            <a:off x="14744073" y="3967578"/>
            <a:ext cx="0" cy="7387200"/>
          </a:xfrm>
          <a:prstGeom prst="straightConnector1">
            <a:avLst/>
          </a:prstGeom>
          <a:noFill/>
          <a:ln cap="flat" cmpd="sng" w="25400">
            <a:solidFill>
              <a:srgbClr val="818C94"/>
            </a:solidFill>
            <a:prstDash val="dash"/>
            <a:round/>
            <a:headEnd len="sm" w="sm" type="none"/>
            <a:tailEnd len="sm" w="sm" type="none"/>
          </a:ln>
        </p:spPr>
      </p:cxnSp>
      <p:cxnSp>
        <p:nvCxnSpPr>
          <p:cNvPr id="811" name="Google Shape;811;p12"/>
          <p:cNvCxnSpPr/>
          <p:nvPr/>
        </p:nvCxnSpPr>
        <p:spPr>
          <a:xfrm>
            <a:off x="19059301" y="3967578"/>
            <a:ext cx="0" cy="7387200"/>
          </a:xfrm>
          <a:prstGeom prst="straightConnector1">
            <a:avLst/>
          </a:prstGeom>
          <a:noFill/>
          <a:ln cap="flat" cmpd="sng" w="25400">
            <a:solidFill>
              <a:srgbClr val="818C94"/>
            </a:solidFill>
            <a:prstDash val="dash"/>
            <a:round/>
            <a:headEnd len="sm" w="sm" type="none"/>
            <a:tailEnd len="sm" w="sm" type="none"/>
          </a:ln>
        </p:spPr>
      </p:cxnSp>
      <p:grpSp>
        <p:nvGrpSpPr>
          <p:cNvPr id="812" name="Google Shape;812;p12"/>
          <p:cNvGrpSpPr/>
          <p:nvPr/>
        </p:nvGrpSpPr>
        <p:grpSpPr>
          <a:xfrm>
            <a:off x="10014379" y="12094999"/>
            <a:ext cx="828733" cy="570667"/>
            <a:chOff x="4034764" y="4803786"/>
            <a:chExt cx="852518" cy="584700"/>
          </a:xfrm>
        </p:grpSpPr>
        <p:sp>
          <p:nvSpPr>
            <p:cNvPr id="813" name="Google Shape;813;p12"/>
            <p:cNvSpPr/>
            <p:nvPr/>
          </p:nvSpPr>
          <p:spPr>
            <a:xfrm>
              <a:off x="4288073"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sp>
          <p:nvSpPr>
            <p:cNvPr id="814" name="Google Shape;814;p12"/>
            <p:cNvSpPr/>
            <p:nvPr/>
          </p:nvSpPr>
          <p:spPr>
            <a:xfrm>
              <a:off x="4541382"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sp>
          <p:nvSpPr>
            <p:cNvPr id="815" name="Google Shape;815;p12"/>
            <p:cNvSpPr/>
            <p:nvPr/>
          </p:nvSpPr>
          <p:spPr>
            <a:xfrm>
              <a:off x="4034764"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grpSp>
      <p:grpSp>
        <p:nvGrpSpPr>
          <p:cNvPr id="816" name="Google Shape;816;p12"/>
          <p:cNvGrpSpPr/>
          <p:nvPr/>
        </p:nvGrpSpPr>
        <p:grpSpPr>
          <a:xfrm>
            <a:off x="14326459" y="12094999"/>
            <a:ext cx="828733" cy="570667"/>
            <a:chOff x="4034764" y="4803786"/>
            <a:chExt cx="852518" cy="584700"/>
          </a:xfrm>
        </p:grpSpPr>
        <p:sp>
          <p:nvSpPr>
            <p:cNvPr id="817" name="Google Shape;817;p12"/>
            <p:cNvSpPr/>
            <p:nvPr/>
          </p:nvSpPr>
          <p:spPr>
            <a:xfrm>
              <a:off x="4288073"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sp>
          <p:nvSpPr>
            <p:cNvPr id="818" name="Google Shape;818;p12"/>
            <p:cNvSpPr/>
            <p:nvPr/>
          </p:nvSpPr>
          <p:spPr>
            <a:xfrm>
              <a:off x="4541382"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sp>
          <p:nvSpPr>
            <p:cNvPr id="819" name="Google Shape;819;p12"/>
            <p:cNvSpPr/>
            <p:nvPr/>
          </p:nvSpPr>
          <p:spPr>
            <a:xfrm>
              <a:off x="4034764"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grpSp>
      <p:grpSp>
        <p:nvGrpSpPr>
          <p:cNvPr id="820" name="Google Shape;820;p12"/>
          <p:cNvGrpSpPr/>
          <p:nvPr/>
        </p:nvGrpSpPr>
        <p:grpSpPr>
          <a:xfrm>
            <a:off x="18638539" y="12094999"/>
            <a:ext cx="828733" cy="570667"/>
            <a:chOff x="4034764" y="4803786"/>
            <a:chExt cx="852518" cy="584700"/>
          </a:xfrm>
        </p:grpSpPr>
        <p:sp>
          <p:nvSpPr>
            <p:cNvPr id="821" name="Google Shape;821;p12"/>
            <p:cNvSpPr/>
            <p:nvPr/>
          </p:nvSpPr>
          <p:spPr>
            <a:xfrm>
              <a:off x="4288073"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sp>
          <p:nvSpPr>
            <p:cNvPr id="822" name="Google Shape;822;p12"/>
            <p:cNvSpPr/>
            <p:nvPr/>
          </p:nvSpPr>
          <p:spPr>
            <a:xfrm>
              <a:off x="4541382"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sp>
          <p:nvSpPr>
            <p:cNvPr id="823" name="Google Shape;823;p12"/>
            <p:cNvSpPr/>
            <p:nvPr/>
          </p:nvSpPr>
          <p:spPr>
            <a:xfrm>
              <a:off x="4034764" y="4803786"/>
              <a:ext cx="345900" cy="584700"/>
            </a:xfrm>
            <a:prstGeom prst="chevron">
              <a:avLst>
                <a:gd fmla="val 50000" name="adj"/>
              </a:avLst>
            </a:prstGeom>
            <a:gradFill>
              <a:gsLst>
                <a:gs pos="0">
                  <a:schemeClr val="accent1"/>
                </a:gs>
                <a:gs pos="93000">
                  <a:srgbClr val="B3282D">
                    <a:alpha val="2352"/>
                  </a:srgbClr>
                </a:gs>
                <a:gs pos="100000">
                  <a:srgbClr val="B3282D">
                    <a:alpha val="2352"/>
                  </a:srgbClr>
                </a:gs>
              </a:gsLst>
              <a:lin ang="10800025" scaled="0"/>
            </a:gradFill>
            <a:ln>
              <a:noFill/>
            </a:ln>
          </p:spPr>
          <p:txBody>
            <a:bodyPr anchorCtr="0" anchor="ctr" bIns="76200" lIns="152425" spcFirstLastPara="1" rIns="152425" wrap="square" tIns="76200">
              <a:noAutofit/>
            </a:bodyPr>
            <a:lstStyle/>
            <a:p>
              <a:pPr indent="0" lvl="0" marL="0" marR="0" rtl="0" algn="ctr">
                <a:lnSpc>
                  <a:spcPct val="110000"/>
                </a:lnSpc>
                <a:spcBef>
                  <a:spcPts val="0"/>
                </a:spcBef>
                <a:spcAft>
                  <a:spcPts val="0"/>
                </a:spcAft>
                <a:buClr>
                  <a:srgbClr val="000000"/>
                </a:buClr>
                <a:buSzPts val="2100"/>
                <a:buFont typeface="Arial"/>
                <a:buNone/>
              </a:pPr>
              <a:r>
                <a:t/>
              </a:r>
              <a:endParaRPr b="0" i="0" sz="2100" u="none" cap="none" strike="noStrike">
                <a:solidFill>
                  <a:srgbClr val="051727"/>
                </a:solidFill>
                <a:latin typeface="Arial"/>
                <a:ea typeface="Arial"/>
                <a:cs typeface="Arial"/>
                <a:sym typeface="Arial"/>
              </a:endParaRPr>
            </a:p>
          </p:txBody>
        </p:sp>
      </p:grpSp>
      <p:pic>
        <p:nvPicPr>
          <p:cNvPr id="824" name="Google Shape;824;p12"/>
          <p:cNvPicPr preferRelativeResize="0"/>
          <p:nvPr/>
        </p:nvPicPr>
        <p:blipFill rotWithShape="1">
          <a:blip r:embed="rId4">
            <a:alphaModFix/>
          </a:blip>
          <a:srcRect b="0" l="0" r="0" t="0"/>
          <a:stretch/>
        </p:blipFill>
        <p:spPr>
          <a:xfrm>
            <a:off x="7200971" y="9364349"/>
            <a:ext cx="661282" cy="704410"/>
          </a:xfrm>
          <a:prstGeom prst="rect">
            <a:avLst/>
          </a:prstGeom>
          <a:noFill/>
          <a:ln>
            <a:noFill/>
          </a:ln>
        </p:spPr>
      </p:pic>
      <p:pic>
        <p:nvPicPr>
          <p:cNvPr id="825" name="Google Shape;825;p12"/>
          <p:cNvPicPr preferRelativeResize="0"/>
          <p:nvPr/>
        </p:nvPicPr>
        <p:blipFill rotWithShape="1">
          <a:blip r:embed="rId4">
            <a:alphaModFix/>
          </a:blip>
          <a:srcRect b="0" l="0" r="0" t="0"/>
          <a:stretch/>
        </p:blipFill>
        <p:spPr>
          <a:xfrm>
            <a:off x="8083419" y="8713549"/>
            <a:ext cx="661282" cy="704410"/>
          </a:xfrm>
          <a:prstGeom prst="rect">
            <a:avLst/>
          </a:prstGeom>
          <a:noFill/>
          <a:ln>
            <a:noFill/>
          </a:ln>
        </p:spPr>
      </p:pic>
      <p:pic>
        <p:nvPicPr>
          <p:cNvPr id="826" name="Google Shape;826;p12"/>
          <p:cNvPicPr preferRelativeResize="0"/>
          <p:nvPr/>
        </p:nvPicPr>
        <p:blipFill rotWithShape="1">
          <a:blip r:embed="rId4">
            <a:alphaModFix/>
          </a:blip>
          <a:srcRect b="0" l="0" r="0" t="0"/>
          <a:stretch/>
        </p:blipFill>
        <p:spPr>
          <a:xfrm>
            <a:off x="8895892" y="8436216"/>
            <a:ext cx="661282" cy="704410"/>
          </a:xfrm>
          <a:prstGeom prst="rect">
            <a:avLst/>
          </a:prstGeom>
          <a:noFill/>
          <a:ln>
            <a:noFill/>
          </a:ln>
        </p:spPr>
      </p:pic>
      <p:pic>
        <p:nvPicPr>
          <p:cNvPr id="827" name="Google Shape;827;p12"/>
          <p:cNvPicPr preferRelativeResize="0"/>
          <p:nvPr/>
        </p:nvPicPr>
        <p:blipFill rotWithShape="1">
          <a:blip r:embed="rId4">
            <a:alphaModFix/>
          </a:blip>
          <a:srcRect b="0" l="0" r="0" t="0"/>
          <a:stretch/>
        </p:blipFill>
        <p:spPr>
          <a:xfrm>
            <a:off x="9353151" y="7648882"/>
            <a:ext cx="661282" cy="704410"/>
          </a:xfrm>
          <a:prstGeom prst="rect">
            <a:avLst/>
          </a:prstGeom>
          <a:noFill/>
          <a:ln>
            <a:noFill/>
          </a:ln>
        </p:spPr>
      </p:pic>
      <p:pic>
        <p:nvPicPr>
          <p:cNvPr id="828" name="Google Shape;828;p12"/>
          <p:cNvPicPr preferRelativeResize="0"/>
          <p:nvPr/>
        </p:nvPicPr>
        <p:blipFill rotWithShape="1">
          <a:blip r:embed="rId4">
            <a:alphaModFix/>
          </a:blip>
          <a:srcRect b="0" l="0" r="0" t="0"/>
          <a:stretch/>
        </p:blipFill>
        <p:spPr>
          <a:xfrm>
            <a:off x="8440432" y="7648882"/>
            <a:ext cx="661282" cy="704410"/>
          </a:xfrm>
          <a:prstGeom prst="rect">
            <a:avLst/>
          </a:prstGeom>
          <a:noFill/>
          <a:ln>
            <a:noFill/>
          </a:ln>
        </p:spPr>
      </p:pic>
      <p:pic>
        <p:nvPicPr>
          <p:cNvPr id="829" name="Google Shape;829;p12"/>
          <p:cNvPicPr preferRelativeResize="0"/>
          <p:nvPr/>
        </p:nvPicPr>
        <p:blipFill rotWithShape="1">
          <a:blip r:embed="rId4">
            <a:alphaModFix/>
          </a:blip>
          <a:srcRect b="0" l="0" r="0" t="0"/>
          <a:stretch/>
        </p:blipFill>
        <p:spPr>
          <a:xfrm>
            <a:off x="7643929" y="7848082"/>
            <a:ext cx="661282" cy="704410"/>
          </a:xfrm>
          <a:prstGeom prst="rect">
            <a:avLst/>
          </a:prstGeom>
          <a:noFill/>
          <a:ln>
            <a:noFill/>
          </a:ln>
        </p:spPr>
      </p:pic>
      <p:pic>
        <p:nvPicPr>
          <p:cNvPr id="830" name="Google Shape;830;p12"/>
          <p:cNvPicPr preferRelativeResize="0"/>
          <p:nvPr/>
        </p:nvPicPr>
        <p:blipFill rotWithShape="1">
          <a:blip r:embed="rId4">
            <a:alphaModFix/>
          </a:blip>
          <a:srcRect b="0" l="0" r="0" t="0"/>
          <a:stretch/>
        </p:blipFill>
        <p:spPr>
          <a:xfrm>
            <a:off x="6738311" y="7704349"/>
            <a:ext cx="661282" cy="704410"/>
          </a:xfrm>
          <a:prstGeom prst="rect">
            <a:avLst/>
          </a:prstGeom>
          <a:noFill/>
          <a:ln>
            <a:noFill/>
          </a:ln>
        </p:spPr>
      </p:pic>
      <p:pic>
        <p:nvPicPr>
          <p:cNvPr id="831" name="Google Shape;831;p12"/>
          <p:cNvPicPr preferRelativeResize="0"/>
          <p:nvPr/>
        </p:nvPicPr>
        <p:blipFill rotWithShape="1">
          <a:blip r:embed="rId4">
            <a:alphaModFix/>
          </a:blip>
          <a:srcRect b="0" l="0" r="0" t="0"/>
          <a:stretch/>
        </p:blipFill>
        <p:spPr>
          <a:xfrm>
            <a:off x="7200971" y="6960082"/>
            <a:ext cx="661282" cy="704410"/>
          </a:xfrm>
          <a:prstGeom prst="rect">
            <a:avLst/>
          </a:prstGeom>
          <a:noFill/>
          <a:ln>
            <a:noFill/>
          </a:ln>
        </p:spPr>
      </p:pic>
      <p:pic>
        <p:nvPicPr>
          <p:cNvPr id="832" name="Google Shape;832;p12"/>
          <p:cNvPicPr preferRelativeResize="0"/>
          <p:nvPr/>
        </p:nvPicPr>
        <p:blipFill rotWithShape="1">
          <a:blip r:embed="rId4">
            <a:alphaModFix/>
          </a:blip>
          <a:srcRect b="0" l="0" r="0" t="0"/>
          <a:stretch/>
        </p:blipFill>
        <p:spPr>
          <a:xfrm>
            <a:off x="8012310" y="6877082"/>
            <a:ext cx="661282" cy="704410"/>
          </a:xfrm>
          <a:prstGeom prst="rect">
            <a:avLst/>
          </a:prstGeom>
          <a:noFill/>
          <a:ln>
            <a:noFill/>
          </a:ln>
        </p:spPr>
      </p:pic>
      <p:pic>
        <p:nvPicPr>
          <p:cNvPr id="833" name="Google Shape;833;p12"/>
          <p:cNvPicPr preferRelativeResize="0"/>
          <p:nvPr/>
        </p:nvPicPr>
        <p:blipFill rotWithShape="1">
          <a:blip r:embed="rId4">
            <a:alphaModFix/>
          </a:blip>
          <a:srcRect b="0" l="0" r="0" t="0"/>
          <a:stretch/>
        </p:blipFill>
        <p:spPr>
          <a:xfrm>
            <a:off x="8916228" y="6727216"/>
            <a:ext cx="661282" cy="704410"/>
          </a:xfrm>
          <a:prstGeom prst="rect">
            <a:avLst/>
          </a:prstGeom>
          <a:noFill/>
          <a:ln>
            <a:noFill/>
          </a:ln>
        </p:spPr>
      </p:pic>
      <p:pic>
        <p:nvPicPr>
          <p:cNvPr id="834" name="Google Shape;834;p12"/>
          <p:cNvPicPr preferRelativeResize="0"/>
          <p:nvPr/>
        </p:nvPicPr>
        <p:blipFill rotWithShape="1">
          <a:blip r:embed="rId4">
            <a:alphaModFix/>
          </a:blip>
          <a:srcRect b="0" l="0" r="0" t="0"/>
          <a:stretch/>
        </p:blipFill>
        <p:spPr>
          <a:xfrm>
            <a:off x="8440432" y="5991349"/>
            <a:ext cx="661282" cy="704410"/>
          </a:xfrm>
          <a:prstGeom prst="rect">
            <a:avLst/>
          </a:prstGeom>
          <a:noFill/>
          <a:ln>
            <a:noFill/>
          </a:ln>
        </p:spPr>
      </p:pic>
      <p:pic>
        <p:nvPicPr>
          <p:cNvPr id="835" name="Google Shape;835;p12"/>
          <p:cNvPicPr preferRelativeResize="0"/>
          <p:nvPr/>
        </p:nvPicPr>
        <p:blipFill rotWithShape="1">
          <a:blip r:embed="rId4">
            <a:alphaModFix/>
          </a:blip>
          <a:srcRect b="0" l="0" r="0" t="0"/>
          <a:stretch/>
        </p:blipFill>
        <p:spPr>
          <a:xfrm>
            <a:off x="7612424" y="6172682"/>
            <a:ext cx="661282" cy="704410"/>
          </a:xfrm>
          <a:prstGeom prst="rect">
            <a:avLst/>
          </a:prstGeom>
          <a:noFill/>
          <a:ln>
            <a:noFill/>
          </a:ln>
        </p:spPr>
      </p:pic>
      <p:pic>
        <p:nvPicPr>
          <p:cNvPr id="836" name="Google Shape;836;p12"/>
          <p:cNvPicPr preferRelativeResize="0"/>
          <p:nvPr/>
        </p:nvPicPr>
        <p:blipFill rotWithShape="1">
          <a:blip r:embed="rId4">
            <a:alphaModFix/>
          </a:blip>
          <a:srcRect b="0" l="0" r="0" t="0"/>
          <a:stretch/>
        </p:blipFill>
        <p:spPr>
          <a:xfrm>
            <a:off x="6721775" y="6215816"/>
            <a:ext cx="661282" cy="704410"/>
          </a:xfrm>
          <a:prstGeom prst="rect">
            <a:avLst/>
          </a:prstGeom>
          <a:noFill/>
          <a:ln>
            <a:noFill/>
          </a:ln>
        </p:spPr>
      </p:pic>
      <p:pic>
        <p:nvPicPr>
          <p:cNvPr id="837" name="Google Shape;837;p12"/>
          <p:cNvPicPr preferRelativeResize="0"/>
          <p:nvPr/>
        </p:nvPicPr>
        <p:blipFill rotWithShape="1">
          <a:blip r:embed="rId4">
            <a:alphaModFix/>
          </a:blip>
          <a:srcRect b="0" l="0" r="0" t="0"/>
          <a:stretch/>
        </p:blipFill>
        <p:spPr>
          <a:xfrm>
            <a:off x="7383128" y="5318349"/>
            <a:ext cx="661282" cy="704410"/>
          </a:xfrm>
          <a:prstGeom prst="rect">
            <a:avLst/>
          </a:prstGeom>
          <a:noFill/>
          <a:ln>
            <a:noFill/>
          </a:ln>
        </p:spPr>
      </p:pic>
      <p:pic>
        <p:nvPicPr>
          <p:cNvPr id="838" name="Google Shape;838;p12"/>
          <p:cNvPicPr preferRelativeResize="0"/>
          <p:nvPr/>
        </p:nvPicPr>
        <p:blipFill rotWithShape="1">
          <a:blip r:embed="rId4">
            <a:alphaModFix/>
          </a:blip>
          <a:srcRect b="0" l="0" r="0" t="0"/>
          <a:stretch/>
        </p:blipFill>
        <p:spPr>
          <a:xfrm>
            <a:off x="12056243" y="5933611"/>
            <a:ext cx="828666" cy="882719"/>
          </a:xfrm>
          <a:prstGeom prst="rect">
            <a:avLst/>
          </a:prstGeom>
          <a:noFill/>
          <a:ln>
            <a:noFill/>
          </a:ln>
        </p:spPr>
      </p:pic>
      <p:pic>
        <p:nvPicPr>
          <p:cNvPr id="839" name="Google Shape;839;p12"/>
          <p:cNvPicPr preferRelativeResize="0"/>
          <p:nvPr/>
        </p:nvPicPr>
        <p:blipFill rotWithShape="1">
          <a:blip r:embed="rId4">
            <a:alphaModFix/>
          </a:blip>
          <a:srcRect b="0" l="0" r="0" t="0"/>
          <a:stretch/>
        </p:blipFill>
        <p:spPr>
          <a:xfrm>
            <a:off x="11294477" y="6727211"/>
            <a:ext cx="828666" cy="882719"/>
          </a:xfrm>
          <a:prstGeom prst="rect">
            <a:avLst/>
          </a:prstGeom>
          <a:noFill/>
          <a:ln>
            <a:noFill/>
          </a:ln>
        </p:spPr>
      </p:pic>
      <p:pic>
        <p:nvPicPr>
          <p:cNvPr id="840" name="Google Shape;840;p12"/>
          <p:cNvPicPr preferRelativeResize="0"/>
          <p:nvPr/>
        </p:nvPicPr>
        <p:blipFill rotWithShape="1">
          <a:blip r:embed="rId4">
            <a:alphaModFix/>
          </a:blip>
          <a:srcRect b="0" l="0" r="0" t="0"/>
          <a:stretch/>
        </p:blipFill>
        <p:spPr>
          <a:xfrm>
            <a:off x="12613182" y="6727211"/>
            <a:ext cx="828666" cy="882719"/>
          </a:xfrm>
          <a:prstGeom prst="rect">
            <a:avLst/>
          </a:prstGeom>
          <a:noFill/>
          <a:ln>
            <a:noFill/>
          </a:ln>
        </p:spPr>
      </p:pic>
      <p:pic>
        <p:nvPicPr>
          <p:cNvPr id="841" name="Google Shape;841;p12"/>
          <p:cNvPicPr preferRelativeResize="0"/>
          <p:nvPr/>
        </p:nvPicPr>
        <p:blipFill rotWithShape="1">
          <a:blip r:embed="rId4">
            <a:alphaModFix/>
          </a:blip>
          <a:srcRect b="0" l="0" r="0" t="0"/>
          <a:stretch/>
        </p:blipFill>
        <p:spPr>
          <a:xfrm>
            <a:off x="13267901" y="7387177"/>
            <a:ext cx="828666" cy="882719"/>
          </a:xfrm>
          <a:prstGeom prst="rect">
            <a:avLst/>
          </a:prstGeom>
          <a:noFill/>
          <a:ln>
            <a:noFill/>
          </a:ln>
        </p:spPr>
      </p:pic>
      <p:pic>
        <p:nvPicPr>
          <p:cNvPr id="842" name="Google Shape;842;p12"/>
          <p:cNvPicPr preferRelativeResize="0"/>
          <p:nvPr/>
        </p:nvPicPr>
        <p:blipFill rotWithShape="1">
          <a:blip r:embed="rId4">
            <a:alphaModFix/>
          </a:blip>
          <a:srcRect b="0" l="0" r="0" t="0"/>
          <a:stretch/>
        </p:blipFill>
        <p:spPr>
          <a:xfrm>
            <a:off x="12172025" y="7484377"/>
            <a:ext cx="828666" cy="882719"/>
          </a:xfrm>
          <a:prstGeom prst="rect">
            <a:avLst/>
          </a:prstGeom>
          <a:noFill/>
          <a:ln>
            <a:noFill/>
          </a:ln>
        </p:spPr>
      </p:pic>
      <p:pic>
        <p:nvPicPr>
          <p:cNvPr id="843" name="Google Shape;843;p12"/>
          <p:cNvPicPr preferRelativeResize="0"/>
          <p:nvPr/>
        </p:nvPicPr>
        <p:blipFill rotWithShape="1">
          <a:blip r:embed="rId4">
            <a:alphaModFix/>
          </a:blip>
          <a:srcRect b="0" l="0" r="0" t="0"/>
          <a:stretch/>
        </p:blipFill>
        <p:spPr>
          <a:xfrm>
            <a:off x="11330015" y="7919977"/>
            <a:ext cx="828666" cy="882719"/>
          </a:xfrm>
          <a:prstGeom prst="rect">
            <a:avLst/>
          </a:prstGeom>
          <a:noFill/>
          <a:ln>
            <a:noFill/>
          </a:ln>
        </p:spPr>
      </p:pic>
      <p:pic>
        <p:nvPicPr>
          <p:cNvPr id="844" name="Google Shape;844;p12"/>
          <p:cNvPicPr preferRelativeResize="0"/>
          <p:nvPr/>
        </p:nvPicPr>
        <p:blipFill rotWithShape="1">
          <a:blip r:embed="rId4">
            <a:alphaModFix/>
          </a:blip>
          <a:srcRect b="0" l="0" r="0" t="0"/>
          <a:stretch/>
        </p:blipFill>
        <p:spPr>
          <a:xfrm>
            <a:off x="11736268" y="8741644"/>
            <a:ext cx="828666" cy="882719"/>
          </a:xfrm>
          <a:prstGeom prst="rect">
            <a:avLst/>
          </a:prstGeom>
          <a:noFill/>
          <a:ln>
            <a:noFill/>
          </a:ln>
        </p:spPr>
      </p:pic>
      <p:pic>
        <p:nvPicPr>
          <p:cNvPr id="845" name="Google Shape;845;p12"/>
          <p:cNvPicPr preferRelativeResize="0"/>
          <p:nvPr/>
        </p:nvPicPr>
        <p:blipFill rotWithShape="1">
          <a:blip r:embed="rId4">
            <a:alphaModFix/>
          </a:blip>
          <a:srcRect b="0" l="0" r="0" t="0"/>
          <a:stretch/>
        </p:blipFill>
        <p:spPr>
          <a:xfrm>
            <a:off x="12747733" y="8277911"/>
            <a:ext cx="828666" cy="882719"/>
          </a:xfrm>
          <a:prstGeom prst="rect">
            <a:avLst/>
          </a:prstGeom>
          <a:noFill/>
          <a:ln>
            <a:noFill/>
          </a:ln>
        </p:spPr>
      </p:pic>
      <p:pic>
        <p:nvPicPr>
          <p:cNvPr id="846" name="Google Shape;846;p12"/>
          <p:cNvPicPr preferRelativeResize="0"/>
          <p:nvPr/>
        </p:nvPicPr>
        <p:blipFill rotWithShape="1">
          <a:blip r:embed="rId4">
            <a:alphaModFix/>
          </a:blip>
          <a:srcRect b="0" l="0" r="0" t="0"/>
          <a:stretch/>
        </p:blipFill>
        <p:spPr>
          <a:xfrm>
            <a:off x="15461802" y="6929532"/>
            <a:ext cx="1136350" cy="1210400"/>
          </a:xfrm>
          <a:prstGeom prst="rect">
            <a:avLst/>
          </a:prstGeom>
          <a:noFill/>
          <a:ln>
            <a:noFill/>
          </a:ln>
        </p:spPr>
      </p:pic>
      <p:pic>
        <p:nvPicPr>
          <p:cNvPr id="847" name="Google Shape;847;p12"/>
          <p:cNvPicPr preferRelativeResize="0"/>
          <p:nvPr/>
        </p:nvPicPr>
        <p:blipFill rotWithShape="1">
          <a:blip r:embed="rId4">
            <a:alphaModFix/>
          </a:blip>
          <a:srcRect b="0" l="0" r="0" t="0"/>
          <a:stretch/>
        </p:blipFill>
        <p:spPr>
          <a:xfrm>
            <a:off x="16603084" y="6123399"/>
            <a:ext cx="1136350" cy="1210400"/>
          </a:xfrm>
          <a:prstGeom prst="rect">
            <a:avLst/>
          </a:prstGeom>
          <a:noFill/>
          <a:ln>
            <a:noFill/>
          </a:ln>
        </p:spPr>
      </p:pic>
      <p:pic>
        <p:nvPicPr>
          <p:cNvPr id="848" name="Google Shape;848;p12"/>
          <p:cNvPicPr preferRelativeResize="0"/>
          <p:nvPr/>
        </p:nvPicPr>
        <p:blipFill rotWithShape="1">
          <a:blip r:embed="rId4">
            <a:alphaModFix/>
          </a:blip>
          <a:srcRect b="0" l="0" r="0" t="0"/>
          <a:stretch/>
        </p:blipFill>
        <p:spPr>
          <a:xfrm>
            <a:off x="16223168" y="8183199"/>
            <a:ext cx="1136350" cy="1210400"/>
          </a:xfrm>
          <a:prstGeom prst="rect">
            <a:avLst/>
          </a:prstGeom>
          <a:noFill/>
          <a:ln>
            <a:noFill/>
          </a:ln>
        </p:spPr>
      </p:pic>
      <p:pic>
        <p:nvPicPr>
          <p:cNvPr id="849" name="Google Shape;849;p12"/>
          <p:cNvPicPr preferRelativeResize="0"/>
          <p:nvPr/>
        </p:nvPicPr>
        <p:blipFill rotWithShape="1">
          <a:blip r:embed="rId4">
            <a:alphaModFix/>
          </a:blip>
          <a:srcRect b="0" l="0" r="0" t="0"/>
          <a:stretch/>
        </p:blipFill>
        <p:spPr>
          <a:xfrm>
            <a:off x="17364850" y="7223332"/>
            <a:ext cx="1136350" cy="1210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500"/>
                                        <p:tgtEl>
                                          <p:spTgt spid="750"/>
                                        </p:tgtEl>
                                      </p:cBhvr>
                                    </p:animEffect>
                                  </p:childTnLst>
                                </p:cTn>
                              </p:par>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500"/>
                                        <p:tgtEl>
                                          <p:spTgt spid="759"/>
                                        </p:tgtEl>
                                      </p:cBhvr>
                                    </p:animEffect>
                                  </p:childTnLst>
                                </p:cTn>
                              </p:par>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500"/>
                                        <p:tgtEl>
                                          <p:spTgt spid="760"/>
                                        </p:tgtEl>
                                      </p:cBhvr>
                                    </p:animEffect>
                                  </p:childTnLst>
                                </p:cTn>
                              </p:par>
                              <p:par>
                                <p:cTn fill="hold" nodeType="with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500"/>
                                        <p:tgtEl>
                                          <p:spTgt spid="761"/>
                                        </p:tgtEl>
                                      </p:cBhvr>
                                    </p:animEffect>
                                  </p:childTnLst>
                                </p:cTn>
                              </p:par>
                              <p:par>
                                <p:cTn fill="hold" nodeType="with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500"/>
                                        <p:tgtEl>
                                          <p:spTgt spid="762"/>
                                        </p:tgtEl>
                                      </p:cBhvr>
                                    </p:animEffect>
                                  </p:childTnLst>
                                </p:cTn>
                              </p:par>
                              <p:par>
                                <p:cTn fill="hold" nodeType="with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500"/>
                                        <p:tgtEl>
                                          <p:spTgt spid="763"/>
                                        </p:tgtEl>
                                      </p:cBhvr>
                                    </p:animEffect>
                                  </p:childTnLst>
                                </p:cTn>
                              </p:par>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500"/>
                                        <p:tgtEl>
                                          <p:spTgt spid="764"/>
                                        </p:tgtEl>
                                      </p:cBhvr>
                                    </p:animEffect>
                                  </p:childTnLst>
                                </p:cTn>
                              </p:par>
                              <p:par>
                                <p:cTn fill="hold" nodeType="with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500"/>
                                        <p:tgtEl>
                                          <p:spTgt spid="765"/>
                                        </p:tgtEl>
                                      </p:cBhvr>
                                    </p:animEffect>
                                  </p:childTnLst>
                                </p:cTn>
                              </p:par>
                              <p:par>
                                <p:cTn fill="hold" nodeType="with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500"/>
                                        <p:tgtEl>
                                          <p:spTgt spid="766"/>
                                        </p:tgtEl>
                                      </p:cBhvr>
                                    </p:animEffect>
                                  </p:childTnLst>
                                </p:cTn>
                              </p:par>
                              <p:par>
                                <p:cTn fill="hold" nodeType="with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par>
                                <p:cTn fill="hold" nodeType="with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500"/>
                                        <p:tgtEl>
                                          <p:spTgt spid="769"/>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500"/>
                                        <p:tgtEl>
                                          <p:spTgt spid="770"/>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par>
                                <p:cTn fill="hold" nodeType="with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500"/>
                                        <p:tgtEl>
                                          <p:spTgt spid="775"/>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500"/>
                                        <p:tgtEl>
                                          <p:spTgt spid="776"/>
                                        </p:tgtEl>
                                      </p:cBhvr>
                                    </p:animEffect>
                                  </p:childTnLst>
                                </p:cTn>
                              </p:par>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par>
                                <p:cTn fill="hold" nodeType="with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500"/>
                                        <p:tgtEl>
                                          <p:spTgt spid="778"/>
                                        </p:tgtEl>
                                      </p:cBhvr>
                                    </p:animEffect>
                                  </p:childTnLst>
                                </p:cTn>
                              </p:par>
                              <p:par>
                                <p:cTn fill="hold" nodeType="with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par>
                                <p:cTn fill="hold" nodeType="with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500"/>
                                        <p:tgtEl>
                                          <p:spTgt spid="781"/>
                                        </p:tgtEl>
                                      </p:cBhvr>
                                    </p:animEffect>
                                  </p:childTnLst>
                                </p:cTn>
                              </p:par>
                              <p:par>
                                <p:cTn fill="hold" nodeType="with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500"/>
                                        <p:tgtEl>
                                          <p:spTgt spid="782"/>
                                        </p:tgtEl>
                                      </p:cBhvr>
                                    </p:animEffect>
                                  </p:childTnLst>
                                </p:cTn>
                              </p:par>
                              <p:par>
                                <p:cTn fill="hold" nodeType="with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par>
                                <p:cTn fill="hold" nodeType="with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500"/>
                                        <p:tgtEl>
                                          <p:spTgt spid="784"/>
                                        </p:tgtEl>
                                      </p:cBhvr>
                                    </p:animEffect>
                                  </p:childTnLst>
                                </p:cTn>
                              </p:par>
                              <p:par>
                                <p:cTn fill="hold" nodeType="with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500"/>
                                        <p:tgtEl>
                                          <p:spTgt spid="785"/>
                                        </p:tgtEl>
                                      </p:cBhvr>
                                    </p:animEffect>
                                  </p:childTnLst>
                                </p:cTn>
                              </p:par>
                              <p:par>
                                <p:cTn fill="hold" nodeType="with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500"/>
                                        <p:tgtEl>
                                          <p:spTgt spid="786"/>
                                        </p:tgtEl>
                                      </p:cBhvr>
                                    </p:animEffect>
                                  </p:childTnLst>
                                </p:cTn>
                              </p:par>
                              <p:par>
                                <p:cTn fill="hold" nodeType="with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500"/>
                                        <p:tgtEl>
                                          <p:spTgt spid="787"/>
                                        </p:tgtEl>
                                      </p:cBhvr>
                                    </p:animEffect>
                                  </p:childTnLst>
                                </p:cTn>
                              </p:par>
                              <p:par>
                                <p:cTn fill="hold" nodeType="with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500"/>
                                        <p:tgtEl>
                                          <p:spTgt spid="788"/>
                                        </p:tgtEl>
                                      </p:cBhvr>
                                    </p:animEffect>
                                  </p:childTnLst>
                                </p:cTn>
                              </p:par>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50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par>
                                <p:cTn fill="hold" nodeType="with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500"/>
                                        <p:tgtEl>
                                          <p:spTgt spid="796"/>
                                        </p:tgtEl>
                                      </p:cBhvr>
                                    </p:animEffect>
                                  </p:childTnLst>
                                </p:cTn>
                              </p:par>
                              <p:par>
                                <p:cTn fill="hold" nodeType="with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500"/>
                                        <p:tgtEl>
                                          <p:spTgt spid="797"/>
                                        </p:tgtEl>
                                      </p:cBhvr>
                                    </p:animEffect>
                                  </p:childTnLst>
                                </p:cTn>
                              </p:par>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1000"/>
                                        <p:tgtEl>
                                          <p:spTgt spid="808"/>
                                        </p:tgtEl>
                                      </p:cBhvr>
                                    </p:animEffect>
                                  </p:childTnLst>
                                </p:cTn>
                              </p:par>
                              <p:par>
                                <p:cTn fill="hold" nodeType="with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1000"/>
                                        <p:tgtEl>
                                          <p:spTgt spid="80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1000"/>
                                        <p:tgtEl>
                                          <p:spTgt spid="837"/>
                                        </p:tgtEl>
                                      </p:cBhvr>
                                    </p:animEffect>
                                  </p:childTnLst>
                                </p:cTn>
                              </p:par>
                              <p:par>
                                <p:cTn fill="hold" nodeType="with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1000"/>
                                        <p:tgtEl>
                                          <p:spTgt spid="836"/>
                                        </p:tgtEl>
                                      </p:cBhvr>
                                    </p:animEffect>
                                  </p:childTnLst>
                                </p:cTn>
                              </p:par>
                              <p:par>
                                <p:cTn fill="hold" nodeType="with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1000"/>
                                        <p:tgtEl>
                                          <p:spTgt spid="835"/>
                                        </p:tgtEl>
                                      </p:cBhvr>
                                    </p:animEffect>
                                  </p:childTnLst>
                                </p:cTn>
                              </p:par>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1000"/>
                                        <p:tgtEl>
                                          <p:spTgt spid="834"/>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10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1000"/>
                                        <p:tgtEl>
                                          <p:spTgt spid="832"/>
                                        </p:tgtEl>
                                      </p:cBhvr>
                                    </p:animEffect>
                                  </p:childTnLst>
                                </p:cTn>
                              </p:par>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1000"/>
                                        <p:tgtEl>
                                          <p:spTgt spid="833"/>
                                        </p:tgtEl>
                                      </p:cBhvr>
                                    </p:animEffect>
                                  </p:childTnLst>
                                </p:cTn>
                              </p:par>
                              <p:par>
                                <p:cTn fill="hold" nodeType="with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1000"/>
                                        <p:tgtEl>
                                          <p:spTgt spid="827"/>
                                        </p:tgtEl>
                                      </p:cBhvr>
                                    </p:animEffect>
                                  </p:childTnLst>
                                </p:cTn>
                              </p:par>
                              <p:par>
                                <p:cTn fill="hold" nodeType="with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1000"/>
                                        <p:tgtEl>
                                          <p:spTgt spid="828"/>
                                        </p:tgtEl>
                                      </p:cBhvr>
                                    </p:animEffect>
                                  </p:childTnLst>
                                </p:cTn>
                              </p:par>
                              <p:par>
                                <p:cTn fill="hold" nodeType="with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1000"/>
                                        <p:tgtEl>
                                          <p:spTgt spid="829"/>
                                        </p:tgtEl>
                                      </p:cBhvr>
                                    </p:animEffect>
                                  </p:childTnLst>
                                </p:cTn>
                              </p:par>
                              <p:par>
                                <p:cTn fill="hold" nodeType="with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1000"/>
                                        <p:tgtEl>
                                          <p:spTgt spid="830"/>
                                        </p:tgtEl>
                                      </p:cBhvr>
                                    </p:animEffect>
                                  </p:childTnLst>
                                </p:cTn>
                              </p:par>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1000"/>
                                        <p:tgtEl>
                                          <p:spTgt spid="825"/>
                                        </p:tgtEl>
                                      </p:cBhvr>
                                    </p:animEffect>
                                  </p:childTnLst>
                                </p:cTn>
                              </p:par>
                              <p:par>
                                <p:cTn fill="hold" nodeType="with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1000"/>
                                        <p:tgtEl>
                                          <p:spTgt spid="826"/>
                                        </p:tgtEl>
                                      </p:cBhvr>
                                    </p:animEffect>
                                  </p:childTnLst>
                                </p:cTn>
                              </p:par>
                              <p:par>
                                <p:cTn fill="hold" nodeType="with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1000"/>
                                        <p:tgtEl>
                                          <p:spTgt spid="824"/>
                                        </p:tgtEl>
                                      </p:cBhvr>
                                    </p:animEffect>
                                  </p:childTnLst>
                                </p:cTn>
                              </p:par>
                              <p:par>
                                <p:cTn fill="hold" nodeType="with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1000"/>
                                        <p:tgtEl>
                                          <p:spTgt spid="751"/>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1000"/>
                                        <p:tgtEl>
                                          <p:spTgt spid="755"/>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1000"/>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1000"/>
                                        <p:tgtEl>
                                          <p:spTgt spid="812"/>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1000"/>
                                        <p:tgtEl>
                                          <p:spTgt spid="838"/>
                                        </p:tgtEl>
                                      </p:cBhvr>
                                    </p:animEffect>
                                  </p:childTnLst>
                                </p:cTn>
                              </p:par>
                              <p:par>
                                <p:cTn fill="hold" nodeType="with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1000"/>
                                        <p:tgtEl>
                                          <p:spTgt spid="839"/>
                                        </p:tgtEl>
                                      </p:cBhvr>
                                    </p:animEffect>
                                  </p:childTnLst>
                                </p:cTn>
                              </p:par>
                              <p:par>
                                <p:cTn fill="hold" nodeType="with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1000"/>
                                        <p:tgtEl>
                                          <p:spTgt spid="843"/>
                                        </p:tgtEl>
                                      </p:cBhvr>
                                    </p:animEffect>
                                  </p:childTnLst>
                                </p:cTn>
                              </p:par>
                              <p:par>
                                <p:cTn fill="hold" nodeType="with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1000"/>
                                        <p:tgtEl>
                                          <p:spTgt spid="842"/>
                                        </p:tgtEl>
                                      </p:cBhvr>
                                    </p:animEffect>
                                  </p:childTnLst>
                                </p:cTn>
                              </p:par>
                              <p:par>
                                <p:cTn fill="hold" nodeType="with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1000"/>
                                        <p:tgtEl>
                                          <p:spTgt spid="840"/>
                                        </p:tgtEl>
                                      </p:cBhvr>
                                    </p:animEffect>
                                  </p:childTnLst>
                                </p:cTn>
                              </p:par>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1000"/>
                                        <p:tgtEl>
                                          <p:spTgt spid="841"/>
                                        </p:tgtEl>
                                      </p:cBhvr>
                                    </p:animEffect>
                                  </p:childTnLst>
                                </p:cTn>
                              </p:par>
                              <p:par>
                                <p:cTn fill="hold" nodeType="with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1000"/>
                                        <p:tgtEl>
                                          <p:spTgt spid="845"/>
                                        </p:tgtEl>
                                      </p:cBhvr>
                                    </p:animEffect>
                                  </p:childTnLst>
                                </p:cTn>
                              </p:par>
                              <p:par>
                                <p:cTn fill="hold" nodeType="with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1000"/>
                                        <p:tgtEl>
                                          <p:spTgt spid="844"/>
                                        </p:tgtEl>
                                      </p:cBhvr>
                                    </p:animEffect>
                                  </p:childTnLst>
                                </p:cTn>
                              </p:par>
                              <p:par>
                                <p:cTn fill="hold" nodeType="with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1000"/>
                                        <p:tgtEl>
                                          <p:spTgt spid="752"/>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1000"/>
                                        <p:tgtEl>
                                          <p:spTgt spid="757"/>
                                        </p:tgtEl>
                                      </p:cBhvr>
                                    </p:animEffect>
                                  </p:childTnLst>
                                </p:cTn>
                              </p:par>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1000"/>
                                        <p:tgtEl>
                                          <p:spTgt spid="810"/>
                                        </p:tgtEl>
                                      </p:cBhvr>
                                    </p:animEffect>
                                  </p:childTnLst>
                                </p:cTn>
                              </p:par>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1000"/>
                                        <p:tgtEl>
                                          <p:spTgt spid="816"/>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1000"/>
                                        <p:tgtEl>
                                          <p:spTgt spid="846"/>
                                        </p:tgtEl>
                                      </p:cBhvr>
                                    </p:animEffect>
                                  </p:childTnLst>
                                </p:cTn>
                              </p:par>
                              <p:par>
                                <p:cTn fill="hold" nodeType="with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1000"/>
                                        <p:tgtEl>
                                          <p:spTgt spid="847"/>
                                        </p:tgtEl>
                                      </p:cBhvr>
                                    </p:animEffect>
                                  </p:childTnLst>
                                </p:cTn>
                              </p:par>
                              <p:par>
                                <p:cTn fill="hold" nodeType="with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10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1000"/>
                                        <p:tgtEl>
                                          <p:spTgt spid="848"/>
                                        </p:tgtEl>
                                      </p:cBhvr>
                                    </p:animEffect>
                                  </p:childTnLst>
                                </p:cTn>
                              </p:par>
                              <p:par>
                                <p:cTn fill="hold" nodeType="with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1000"/>
                                        <p:tgtEl>
                                          <p:spTgt spid="753"/>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1000"/>
                                        <p:tgtEl>
                                          <p:spTgt spid="811"/>
                                        </p:tgtEl>
                                      </p:cBhvr>
                                    </p:animEffect>
                                  </p:childTnLst>
                                </p:cTn>
                              </p:par>
                              <p:par>
                                <p:cTn fill="hold" nodeType="with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1000"/>
                                        <p:tgtEl>
                                          <p:spTgt spid="820"/>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1000"/>
                                        <p:tgtEl>
                                          <p:spTgt spid="802"/>
                                        </p:tgtEl>
                                      </p:cBhvr>
                                    </p:animEffect>
                                  </p:childTnLst>
                                </p:cTn>
                              </p:par>
                              <p:par>
                                <p:cTn fill="hold" nodeType="with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1000"/>
                                        <p:tgtEl>
                                          <p:spTgt spid="7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3"/>
          <p:cNvSpPr txBox="1"/>
          <p:nvPr>
            <p:ph idx="4294967295" type="title"/>
          </p:nvPr>
        </p:nvSpPr>
        <p:spPr>
          <a:xfrm>
            <a:off x="4968474" y="470775"/>
            <a:ext cx="15333300" cy="152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900"/>
              <a:buNone/>
            </a:pPr>
            <a:r>
              <a:rPr b="1" lang="en-US" sz="7400">
                <a:solidFill>
                  <a:schemeClr val="lt1"/>
                </a:solidFill>
              </a:rPr>
              <a:t>Best Practices Identity for AI</a:t>
            </a:r>
            <a:endParaRPr b="1" sz="7400">
              <a:solidFill>
                <a:schemeClr val="lt1"/>
              </a:solidFill>
            </a:endParaRPr>
          </a:p>
        </p:txBody>
      </p:sp>
      <p:sp>
        <p:nvSpPr>
          <p:cNvPr id="855" name="Google Shape;855;p13"/>
          <p:cNvSpPr/>
          <p:nvPr/>
        </p:nvSpPr>
        <p:spPr>
          <a:xfrm rot="10800000">
            <a:off x="619720" y="2671880"/>
            <a:ext cx="4349400" cy="4399200"/>
          </a:xfrm>
          <a:prstGeom prst="rect">
            <a:avLst/>
          </a:prstGeom>
          <a:solidFill>
            <a:schemeClr val="lt1"/>
          </a:solidFill>
          <a:ln>
            <a:noFill/>
          </a:ln>
          <a:effectLst>
            <a:outerShdw blurRad="57150" rotWithShape="0" algn="bl" dir="5400000" dist="19050">
              <a:srgbClr val="000000">
                <a:alpha val="49411"/>
              </a:srgbClr>
            </a:outerShdw>
          </a:effectLst>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AFAFB"/>
              </a:solidFill>
              <a:latin typeface="Arial"/>
              <a:ea typeface="Arial"/>
              <a:cs typeface="Arial"/>
              <a:sym typeface="Arial"/>
            </a:endParaRPr>
          </a:p>
        </p:txBody>
      </p:sp>
      <p:sp>
        <p:nvSpPr>
          <p:cNvPr id="856" name="Google Shape;856;p13"/>
          <p:cNvSpPr/>
          <p:nvPr/>
        </p:nvSpPr>
        <p:spPr>
          <a:xfrm rot="10800000">
            <a:off x="10165580" y="2671880"/>
            <a:ext cx="4349400" cy="4399200"/>
          </a:xfrm>
          <a:prstGeom prst="rect">
            <a:avLst/>
          </a:prstGeom>
          <a:solidFill>
            <a:schemeClr val="lt1"/>
          </a:solidFill>
          <a:ln>
            <a:noFill/>
          </a:ln>
          <a:effectLst>
            <a:outerShdw blurRad="57150" rotWithShape="0" algn="bl" dir="5400000" dist="19050">
              <a:srgbClr val="000000">
                <a:alpha val="49411"/>
              </a:srgbClr>
            </a:outerShdw>
          </a:effectLst>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AFAFB"/>
              </a:solidFill>
              <a:latin typeface="Arial"/>
              <a:ea typeface="Arial"/>
              <a:cs typeface="Arial"/>
              <a:sym typeface="Arial"/>
            </a:endParaRPr>
          </a:p>
        </p:txBody>
      </p:sp>
      <p:sp>
        <p:nvSpPr>
          <p:cNvPr id="857" name="Google Shape;857;p13"/>
          <p:cNvSpPr/>
          <p:nvPr/>
        </p:nvSpPr>
        <p:spPr>
          <a:xfrm rot="10800000">
            <a:off x="14909353" y="2671880"/>
            <a:ext cx="4349400" cy="4399200"/>
          </a:xfrm>
          <a:prstGeom prst="rect">
            <a:avLst/>
          </a:prstGeom>
          <a:solidFill>
            <a:schemeClr val="lt1"/>
          </a:solidFill>
          <a:ln>
            <a:noFill/>
          </a:ln>
          <a:effectLst>
            <a:outerShdw blurRad="57150" rotWithShape="0" algn="bl" dir="5400000" dist="19050">
              <a:srgbClr val="000000">
                <a:alpha val="49411"/>
              </a:srgbClr>
            </a:outerShdw>
          </a:effectLst>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AFAFB"/>
              </a:solidFill>
              <a:latin typeface="Arial"/>
              <a:ea typeface="Arial"/>
              <a:cs typeface="Arial"/>
              <a:sym typeface="Arial"/>
            </a:endParaRPr>
          </a:p>
        </p:txBody>
      </p:sp>
      <p:sp>
        <p:nvSpPr>
          <p:cNvPr id="858" name="Google Shape;858;p13"/>
          <p:cNvSpPr/>
          <p:nvPr/>
        </p:nvSpPr>
        <p:spPr>
          <a:xfrm rot="10800000">
            <a:off x="19534576" y="2671880"/>
            <a:ext cx="4349400" cy="4399200"/>
          </a:xfrm>
          <a:prstGeom prst="rect">
            <a:avLst/>
          </a:prstGeom>
          <a:solidFill>
            <a:schemeClr val="lt1"/>
          </a:solidFill>
          <a:ln>
            <a:noFill/>
          </a:ln>
          <a:effectLst>
            <a:outerShdw blurRad="57150" rotWithShape="0" algn="bl" dir="5400000" dist="19050">
              <a:srgbClr val="000000">
                <a:alpha val="49411"/>
              </a:srgbClr>
            </a:outerShdw>
          </a:effectLst>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AFAFB"/>
              </a:solidFill>
              <a:latin typeface="Arial"/>
              <a:ea typeface="Arial"/>
              <a:cs typeface="Arial"/>
              <a:sym typeface="Arial"/>
            </a:endParaRPr>
          </a:p>
        </p:txBody>
      </p:sp>
      <p:sp>
        <p:nvSpPr>
          <p:cNvPr id="859" name="Google Shape;859;p13"/>
          <p:cNvSpPr/>
          <p:nvPr/>
        </p:nvSpPr>
        <p:spPr>
          <a:xfrm rot="10800000">
            <a:off x="5369889" y="2671880"/>
            <a:ext cx="4349400" cy="4399200"/>
          </a:xfrm>
          <a:prstGeom prst="rect">
            <a:avLst/>
          </a:prstGeom>
          <a:solidFill>
            <a:schemeClr val="lt1"/>
          </a:solidFill>
          <a:ln>
            <a:noFill/>
          </a:ln>
          <a:effectLst>
            <a:outerShdw blurRad="57150" rotWithShape="0" algn="bl" dir="5400000" dist="19050">
              <a:srgbClr val="000000">
                <a:alpha val="49411"/>
              </a:srgbClr>
            </a:outerShdw>
          </a:effectLst>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AFAFB"/>
              </a:solidFill>
              <a:latin typeface="Arial"/>
              <a:ea typeface="Arial"/>
              <a:cs typeface="Arial"/>
              <a:sym typeface="Arial"/>
            </a:endParaRPr>
          </a:p>
        </p:txBody>
      </p:sp>
      <p:sp>
        <p:nvSpPr>
          <p:cNvPr id="860" name="Google Shape;860;p13"/>
          <p:cNvSpPr txBox="1"/>
          <p:nvPr/>
        </p:nvSpPr>
        <p:spPr>
          <a:xfrm>
            <a:off x="619071" y="2807613"/>
            <a:ext cx="4349400" cy="1209600"/>
          </a:xfrm>
          <a:prstGeom prst="rect">
            <a:avLst/>
          </a:prstGeom>
          <a:no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Montserrat"/>
                <a:ea typeface="Montserrat"/>
                <a:cs typeface="Montserrat"/>
                <a:sym typeface="Montserrat"/>
              </a:rPr>
              <a:t>Recognize Agents</a:t>
            </a:r>
            <a:endParaRPr b="1" i="0" sz="3200" u="none" cap="none" strike="noStrike">
              <a:solidFill>
                <a:srgbClr val="000000"/>
              </a:solidFill>
              <a:latin typeface="Montserrat"/>
              <a:ea typeface="Montserrat"/>
              <a:cs typeface="Montserrat"/>
              <a:sym typeface="Montserrat"/>
            </a:endParaRPr>
          </a:p>
        </p:txBody>
      </p:sp>
      <p:sp>
        <p:nvSpPr>
          <p:cNvPr id="861" name="Google Shape;861;p13"/>
          <p:cNvSpPr txBox="1"/>
          <p:nvPr/>
        </p:nvSpPr>
        <p:spPr>
          <a:xfrm>
            <a:off x="10165163" y="2807613"/>
            <a:ext cx="4349400" cy="1209600"/>
          </a:xfrm>
          <a:prstGeom prst="rect">
            <a:avLst/>
          </a:prstGeom>
          <a:no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Montserrat"/>
                <a:ea typeface="Montserrat"/>
                <a:cs typeface="Montserrat"/>
                <a:sym typeface="Montserrat"/>
              </a:rPr>
              <a:t>Use Delegation, </a:t>
            </a:r>
            <a:r>
              <a:rPr b="1" i="0" lang="en-US" sz="3000" u="none" cap="none" strike="noStrike">
                <a:solidFill>
                  <a:srgbClr val="000000"/>
                </a:solidFill>
                <a:latin typeface="Montserrat"/>
                <a:ea typeface="Montserrat"/>
                <a:cs typeface="Montserrat"/>
                <a:sym typeface="Montserrat"/>
              </a:rPr>
              <a:t>Not Impersonation</a:t>
            </a:r>
            <a:endParaRPr b="1" i="0" sz="3000" u="none" cap="none" strike="noStrike">
              <a:solidFill>
                <a:srgbClr val="000000"/>
              </a:solidFill>
              <a:latin typeface="Montserrat"/>
              <a:ea typeface="Montserrat"/>
              <a:cs typeface="Montserrat"/>
              <a:sym typeface="Montserrat"/>
            </a:endParaRPr>
          </a:p>
        </p:txBody>
      </p:sp>
      <p:sp>
        <p:nvSpPr>
          <p:cNvPr id="862" name="Google Shape;862;p13"/>
          <p:cNvSpPr txBox="1"/>
          <p:nvPr/>
        </p:nvSpPr>
        <p:spPr>
          <a:xfrm>
            <a:off x="14909136" y="2807613"/>
            <a:ext cx="4349400" cy="1209600"/>
          </a:xfrm>
          <a:prstGeom prst="rect">
            <a:avLst/>
          </a:prstGeom>
          <a:no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chemeClr val="dk1"/>
              </a:buClr>
              <a:buSzPts val="2900"/>
              <a:buFont typeface="Arial"/>
              <a:buNone/>
            </a:pPr>
            <a:r>
              <a:rPr b="1" i="0" lang="en-US" sz="3200" u="none" cap="none" strike="noStrike">
                <a:solidFill>
                  <a:schemeClr val="dk1"/>
                </a:solidFill>
                <a:latin typeface="Montserrat"/>
                <a:ea typeface="Montserrat"/>
                <a:cs typeface="Montserrat"/>
                <a:sym typeface="Montserrat"/>
              </a:rPr>
              <a:t>Authorize Agents Carefully</a:t>
            </a:r>
            <a:endParaRPr b="1" i="0" sz="3200" u="none" cap="none" strike="noStrike">
              <a:solidFill>
                <a:srgbClr val="000000"/>
              </a:solidFill>
              <a:latin typeface="Montserrat"/>
              <a:ea typeface="Montserrat"/>
              <a:cs typeface="Montserrat"/>
              <a:sym typeface="Montserrat"/>
            </a:endParaRPr>
          </a:p>
        </p:txBody>
      </p:sp>
      <p:sp>
        <p:nvSpPr>
          <p:cNvPr id="863" name="Google Shape;863;p13"/>
          <p:cNvSpPr txBox="1"/>
          <p:nvPr/>
        </p:nvSpPr>
        <p:spPr>
          <a:xfrm>
            <a:off x="19534437" y="2807613"/>
            <a:ext cx="4349400" cy="1209600"/>
          </a:xfrm>
          <a:prstGeom prst="rect">
            <a:avLst/>
          </a:prstGeom>
          <a:no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Montserrat"/>
                <a:ea typeface="Montserrat"/>
                <a:cs typeface="Montserrat"/>
                <a:sym typeface="Montserrat"/>
              </a:rPr>
              <a:t>Verify Humans for Sensitive Actions</a:t>
            </a:r>
            <a:endParaRPr b="1" i="0" sz="3200" u="none" cap="none" strike="noStrike">
              <a:solidFill>
                <a:srgbClr val="000000"/>
              </a:solidFill>
              <a:latin typeface="Montserrat"/>
              <a:ea typeface="Montserrat"/>
              <a:cs typeface="Montserrat"/>
              <a:sym typeface="Montserrat"/>
            </a:endParaRPr>
          </a:p>
        </p:txBody>
      </p:sp>
      <p:sp>
        <p:nvSpPr>
          <p:cNvPr id="864" name="Google Shape;864;p13"/>
          <p:cNvSpPr txBox="1"/>
          <p:nvPr/>
        </p:nvSpPr>
        <p:spPr>
          <a:xfrm>
            <a:off x="5369876" y="2807613"/>
            <a:ext cx="4349400" cy="1209600"/>
          </a:xfrm>
          <a:prstGeom prst="rect">
            <a:avLst/>
          </a:prstGeom>
          <a:no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Montserrat"/>
                <a:ea typeface="Montserrat"/>
                <a:cs typeface="Montserrat"/>
                <a:sym typeface="Montserrat"/>
              </a:rPr>
              <a:t>Identify Agents</a:t>
            </a:r>
            <a:endParaRPr b="1" i="0" sz="3200" u="none" cap="none" strike="noStrike">
              <a:solidFill>
                <a:srgbClr val="000000"/>
              </a:solidFill>
              <a:latin typeface="Montserrat"/>
              <a:ea typeface="Montserrat"/>
              <a:cs typeface="Montserrat"/>
              <a:sym typeface="Montserrat"/>
            </a:endParaRPr>
          </a:p>
        </p:txBody>
      </p:sp>
      <p:sp>
        <p:nvSpPr>
          <p:cNvPr id="865" name="Google Shape;865;p13"/>
          <p:cNvSpPr txBox="1"/>
          <p:nvPr/>
        </p:nvSpPr>
        <p:spPr>
          <a:xfrm>
            <a:off x="19534015" y="5416424"/>
            <a:ext cx="4349400" cy="1654500"/>
          </a:xfrm>
          <a:prstGeom prst="rect">
            <a:avLst/>
          </a:prstGeom>
          <a:noFill/>
          <a:ln>
            <a:noFill/>
          </a:ln>
        </p:spPr>
        <p:txBody>
          <a:bodyPr anchorCtr="0" anchor="t"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Montserrat"/>
              <a:ea typeface="Montserrat"/>
              <a:cs typeface="Montserrat"/>
              <a:sym typeface="Montserrat"/>
            </a:endParaRPr>
          </a:p>
        </p:txBody>
      </p:sp>
      <p:pic>
        <p:nvPicPr>
          <p:cNvPr id="866" name="Google Shape;866;p13"/>
          <p:cNvPicPr preferRelativeResize="0"/>
          <p:nvPr/>
        </p:nvPicPr>
        <p:blipFill rotWithShape="1">
          <a:blip r:embed="rId3">
            <a:alphaModFix/>
          </a:blip>
          <a:srcRect b="0" l="0" r="0" t="0"/>
          <a:stretch/>
        </p:blipFill>
        <p:spPr>
          <a:xfrm>
            <a:off x="11257719" y="4349817"/>
            <a:ext cx="2165113" cy="2165113"/>
          </a:xfrm>
          <a:prstGeom prst="rect">
            <a:avLst/>
          </a:prstGeom>
          <a:noFill/>
          <a:ln>
            <a:noFill/>
          </a:ln>
        </p:spPr>
      </p:pic>
      <p:pic>
        <p:nvPicPr>
          <p:cNvPr id="867" name="Google Shape;867;p13"/>
          <p:cNvPicPr preferRelativeResize="0"/>
          <p:nvPr/>
        </p:nvPicPr>
        <p:blipFill rotWithShape="1">
          <a:blip r:embed="rId4">
            <a:alphaModFix/>
          </a:blip>
          <a:srcRect b="0" l="0" r="0" t="0"/>
          <a:stretch/>
        </p:blipFill>
        <p:spPr>
          <a:xfrm>
            <a:off x="16172889" y="4457012"/>
            <a:ext cx="1950974" cy="1950720"/>
          </a:xfrm>
          <a:prstGeom prst="rect">
            <a:avLst/>
          </a:prstGeom>
          <a:noFill/>
          <a:ln>
            <a:noFill/>
          </a:ln>
        </p:spPr>
      </p:pic>
      <p:pic>
        <p:nvPicPr>
          <p:cNvPr id="868" name="Google Shape;868;p13"/>
          <p:cNvPicPr preferRelativeResize="0"/>
          <p:nvPr/>
        </p:nvPicPr>
        <p:blipFill rotWithShape="1">
          <a:blip r:embed="rId5">
            <a:alphaModFix/>
          </a:blip>
          <a:srcRect b="0" l="0" r="0" t="0"/>
          <a:stretch/>
        </p:blipFill>
        <p:spPr>
          <a:xfrm>
            <a:off x="1677233" y="4349804"/>
            <a:ext cx="2165125" cy="2165125"/>
          </a:xfrm>
          <a:prstGeom prst="rect">
            <a:avLst/>
          </a:prstGeom>
          <a:noFill/>
          <a:ln>
            <a:noFill/>
          </a:ln>
        </p:spPr>
      </p:pic>
      <p:pic>
        <p:nvPicPr>
          <p:cNvPr id="869" name="Google Shape;869;p13"/>
          <p:cNvPicPr preferRelativeResize="0"/>
          <p:nvPr/>
        </p:nvPicPr>
        <p:blipFill rotWithShape="1">
          <a:blip r:embed="rId6">
            <a:alphaModFix/>
          </a:blip>
          <a:srcRect b="0" l="0" r="0" t="0"/>
          <a:stretch/>
        </p:blipFill>
        <p:spPr>
          <a:xfrm>
            <a:off x="6496570" y="4349804"/>
            <a:ext cx="2165125" cy="2165125"/>
          </a:xfrm>
          <a:prstGeom prst="rect">
            <a:avLst/>
          </a:prstGeom>
          <a:noFill/>
          <a:ln>
            <a:noFill/>
          </a:ln>
        </p:spPr>
      </p:pic>
      <p:pic>
        <p:nvPicPr>
          <p:cNvPr id="870" name="Google Shape;870;p13"/>
          <p:cNvPicPr preferRelativeResize="0"/>
          <p:nvPr/>
        </p:nvPicPr>
        <p:blipFill rotWithShape="1">
          <a:blip r:embed="rId7">
            <a:alphaModFix/>
          </a:blip>
          <a:srcRect b="0" l="0" r="0" t="0"/>
          <a:stretch/>
        </p:blipFill>
        <p:spPr>
          <a:xfrm>
            <a:off x="20600305" y="4316631"/>
            <a:ext cx="2231475" cy="2231475"/>
          </a:xfrm>
          <a:prstGeom prst="rect">
            <a:avLst/>
          </a:prstGeom>
          <a:noFill/>
          <a:ln>
            <a:noFill/>
          </a:ln>
        </p:spPr>
      </p:pic>
      <p:sp>
        <p:nvSpPr>
          <p:cNvPr id="871" name="Google Shape;871;p13"/>
          <p:cNvSpPr txBox="1"/>
          <p:nvPr/>
        </p:nvSpPr>
        <p:spPr>
          <a:xfrm>
            <a:off x="620112" y="7744880"/>
            <a:ext cx="4349400" cy="4191900"/>
          </a:xfrm>
          <a:prstGeom prst="rect">
            <a:avLst/>
          </a:prstGeom>
          <a:noFill/>
          <a:ln>
            <a:noFill/>
          </a:ln>
        </p:spPr>
        <p:txBody>
          <a:bodyPr anchorCtr="0" anchor="t"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Identify </a:t>
            </a:r>
            <a:r>
              <a:rPr b="0" i="0" lang="en-US" sz="3200" u="none" cap="none" strike="noStrike">
                <a:solidFill>
                  <a:schemeClr val="lt1"/>
                </a:solidFill>
                <a:latin typeface="Montserrat"/>
                <a:ea typeface="Montserrat"/>
                <a:cs typeface="Montserrat"/>
                <a:sym typeface="Montserrat"/>
              </a:rPr>
              <a:t>when session is agentic</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Provide </a:t>
            </a:r>
            <a:r>
              <a:rPr b="0" i="0" lang="en-US" sz="3200" u="none" cap="none" strike="noStrike">
                <a:solidFill>
                  <a:schemeClr val="lt1"/>
                </a:solidFill>
                <a:latin typeface="Montserrat"/>
                <a:ea typeface="Montserrat"/>
                <a:cs typeface="Montserrat"/>
                <a:sym typeface="Montserrat"/>
              </a:rPr>
              <a:t>indicators &amp; mark agentic sessions so apps can adjust experience</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Montserrat"/>
              <a:ea typeface="Montserrat"/>
              <a:cs typeface="Montserrat"/>
              <a:sym typeface="Montserrat"/>
            </a:endParaRPr>
          </a:p>
        </p:txBody>
      </p:sp>
      <p:sp>
        <p:nvSpPr>
          <p:cNvPr id="872" name="Google Shape;872;p13"/>
          <p:cNvSpPr txBox="1"/>
          <p:nvPr/>
        </p:nvSpPr>
        <p:spPr>
          <a:xfrm>
            <a:off x="19541340" y="7757347"/>
            <a:ext cx="4349400" cy="4191900"/>
          </a:xfrm>
          <a:prstGeom prst="rect">
            <a:avLst/>
          </a:prstGeom>
          <a:noFill/>
          <a:ln>
            <a:noFill/>
          </a:ln>
        </p:spPr>
        <p:txBody>
          <a:bodyPr anchorCtr="0" anchor="t"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Prompt </a:t>
            </a:r>
            <a:r>
              <a:rPr b="0" i="0" lang="en-US" sz="3200" u="none" cap="none" strike="noStrike">
                <a:solidFill>
                  <a:schemeClr val="lt1"/>
                </a:solidFill>
                <a:latin typeface="Montserrat"/>
                <a:ea typeface="Montserrat"/>
                <a:cs typeface="Montserrat"/>
                <a:sym typeface="Montserrat"/>
              </a:rPr>
              <a:t>human for sensitive operations</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Log</a:t>
            </a:r>
            <a:r>
              <a:rPr b="0" i="0" lang="en-US" sz="3200" u="none" cap="none" strike="noStrike">
                <a:solidFill>
                  <a:schemeClr val="lt1"/>
                </a:solidFill>
                <a:latin typeface="Montserrat"/>
                <a:ea typeface="Montserrat"/>
                <a:cs typeface="Montserrat"/>
                <a:sym typeface="Montserrat"/>
              </a:rPr>
              <a:t> these verifications for audit purposes</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Montserrat"/>
              <a:ea typeface="Montserrat"/>
              <a:cs typeface="Montserrat"/>
              <a:sym typeface="Montserrat"/>
            </a:endParaRPr>
          </a:p>
        </p:txBody>
      </p:sp>
      <p:sp>
        <p:nvSpPr>
          <p:cNvPr id="873" name="Google Shape;873;p13"/>
          <p:cNvSpPr txBox="1"/>
          <p:nvPr/>
        </p:nvSpPr>
        <p:spPr>
          <a:xfrm>
            <a:off x="10165564" y="7744872"/>
            <a:ext cx="4349400" cy="4191900"/>
          </a:xfrm>
          <a:prstGeom prst="rect">
            <a:avLst/>
          </a:prstGeom>
          <a:noFill/>
          <a:ln>
            <a:noFill/>
          </a:ln>
        </p:spPr>
        <p:txBody>
          <a:bodyPr anchorCtr="0" anchor="t"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Ensure </a:t>
            </a:r>
            <a:r>
              <a:rPr b="0" i="0" lang="en-US" sz="3200" u="none" cap="none" strike="noStrike">
                <a:solidFill>
                  <a:schemeClr val="lt1"/>
                </a:solidFill>
                <a:latin typeface="Montserrat"/>
                <a:ea typeface="Montserrat"/>
                <a:cs typeface="Montserrat"/>
                <a:sym typeface="Montserrat"/>
              </a:rPr>
              <a:t>credentials are not shared with agents</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Verify </a:t>
            </a:r>
            <a:r>
              <a:rPr b="0" i="0" lang="en-US" sz="3200" u="none" cap="none" strike="noStrike">
                <a:solidFill>
                  <a:schemeClr val="lt1"/>
                </a:solidFill>
                <a:latin typeface="Montserrat"/>
                <a:ea typeface="Montserrat"/>
                <a:cs typeface="Montserrat"/>
                <a:sym typeface="Montserrat"/>
              </a:rPr>
              <a:t>approval with MFA or out of band flow</a:t>
            </a:r>
            <a:endParaRPr b="0" i="0" sz="3200" u="none" cap="none" strike="noStrike">
              <a:solidFill>
                <a:schemeClr val="lt1"/>
              </a:solidFill>
              <a:latin typeface="Montserrat"/>
              <a:ea typeface="Montserrat"/>
              <a:cs typeface="Montserrat"/>
              <a:sym typeface="Montserrat"/>
            </a:endParaRPr>
          </a:p>
        </p:txBody>
      </p:sp>
      <p:sp>
        <p:nvSpPr>
          <p:cNvPr id="874" name="Google Shape;874;p13"/>
          <p:cNvSpPr txBox="1"/>
          <p:nvPr/>
        </p:nvSpPr>
        <p:spPr>
          <a:xfrm>
            <a:off x="14755413" y="7744880"/>
            <a:ext cx="4785900" cy="4191900"/>
          </a:xfrm>
          <a:prstGeom prst="rect">
            <a:avLst/>
          </a:prstGeom>
          <a:noFill/>
          <a:ln>
            <a:noFill/>
          </a:ln>
        </p:spPr>
        <p:txBody>
          <a:bodyPr anchorCtr="0" anchor="t"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Enforce</a:t>
            </a:r>
            <a:r>
              <a:rPr b="0" i="0" lang="en-US" sz="3200" u="none" cap="none" strike="noStrike">
                <a:solidFill>
                  <a:schemeClr val="lt1"/>
                </a:solidFill>
                <a:latin typeface="Montserrat"/>
                <a:ea typeface="Montserrat"/>
                <a:cs typeface="Montserrat"/>
                <a:sym typeface="Montserrat"/>
              </a:rPr>
              <a:t> controls (least-privilege, step-up authentication)</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Use</a:t>
            </a:r>
            <a:r>
              <a:rPr b="0" i="0" lang="en-US" sz="3200" u="none" cap="none" strike="noStrike">
                <a:solidFill>
                  <a:schemeClr val="lt1"/>
                </a:solidFill>
                <a:latin typeface="Montserrat"/>
                <a:ea typeface="Montserrat"/>
                <a:cs typeface="Montserrat"/>
                <a:sym typeface="Montserrat"/>
              </a:rPr>
              <a:t> short-lived tokens to reduce risk</a:t>
            </a:r>
            <a:endParaRPr b="0" i="0" sz="3200" u="none" cap="none" strike="noStrike">
              <a:solidFill>
                <a:schemeClr val="lt1"/>
              </a:solidFill>
              <a:latin typeface="Montserrat"/>
              <a:ea typeface="Montserrat"/>
              <a:cs typeface="Montserrat"/>
              <a:sym typeface="Montserrat"/>
            </a:endParaRPr>
          </a:p>
        </p:txBody>
      </p:sp>
      <p:sp>
        <p:nvSpPr>
          <p:cNvPr id="875" name="Google Shape;875;p13"/>
          <p:cNvSpPr txBox="1"/>
          <p:nvPr/>
        </p:nvSpPr>
        <p:spPr>
          <a:xfrm>
            <a:off x="5233564" y="7757355"/>
            <a:ext cx="4691100" cy="4191900"/>
          </a:xfrm>
          <a:prstGeom prst="rect">
            <a:avLst/>
          </a:prstGeom>
          <a:noFill/>
          <a:ln>
            <a:noFill/>
          </a:ln>
        </p:spPr>
        <p:txBody>
          <a:bodyPr anchorCtr="0" anchor="t"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Provision </a:t>
            </a:r>
            <a:r>
              <a:rPr b="0" i="0" lang="en-US" sz="3200" u="none" cap="none" strike="noStrike">
                <a:solidFill>
                  <a:schemeClr val="lt1"/>
                </a:solidFill>
                <a:latin typeface="Montserrat"/>
                <a:ea typeface="Montserrat"/>
                <a:cs typeface="Montserrat"/>
                <a:sym typeface="Montserrat"/>
              </a:rPr>
              <a:t>agents with identifiers</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Establish Relationship </a:t>
            </a:r>
            <a:r>
              <a:rPr b="0" i="0" lang="en-US" sz="3200" u="none" cap="none" strike="noStrike">
                <a:solidFill>
                  <a:schemeClr val="lt1"/>
                </a:solidFill>
                <a:latin typeface="Montserrat"/>
                <a:ea typeface="Montserrat"/>
                <a:cs typeface="Montserrat"/>
                <a:sym typeface="Montserrat"/>
              </a:rPr>
              <a:t>with Human User</a:t>
            </a:r>
            <a:endParaRPr b="0" i="0" sz="3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0" name="Shape 880"/>
        <p:cNvGrpSpPr/>
        <p:nvPr/>
      </p:nvGrpSpPr>
      <p:grpSpPr>
        <a:xfrm>
          <a:off x="0" y="0"/>
          <a:ext cx="0" cy="0"/>
          <a:chOff x="0" y="0"/>
          <a:chExt cx="0" cy="0"/>
        </a:xfrm>
      </p:grpSpPr>
      <p:sp>
        <p:nvSpPr>
          <p:cNvPr id="881" name="Google Shape;881;p14"/>
          <p:cNvSpPr/>
          <p:nvPr/>
        </p:nvSpPr>
        <p:spPr>
          <a:xfrm rot="-9036544">
            <a:off x="7672903" y="2923964"/>
            <a:ext cx="8437755" cy="8334308"/>
          </a:xfrm>
          <a:prstGeom prst="arc">
            <a:avLst>
              <a:gd fmla="val 16200000" name="adj1"/>
              <a:gd fmla="val 1769248" name="adj2"/>
            </a:avLst>
          </a:prstGeom>
          <a:noFill/>
          <a:ln cap="flat" cmpd="sng" w="63500">
            <a:solidFill>
              <a:schemeClr val="accent5"/>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ctr">
              <a:lnSpc>
                <a:spcPct val="100000"/>
              </a:lnSpc>
              <a:spcBef>
                <a:spcPts val="0"/>
              </a:spcBef>
              <a:spcAft>
                <a:spcPts val="0"/>
              </a:spcAft>
              <a:buClr>
                <a:srgbClr val="000000"/>
              </a:buClr>
              <a:buSzPts val="1332"/>
              <a:buFont typeface="Arial"/>
              <a:buNone/>
            </a:pPr>
            <a:r>
              <a:t/>
            </a:r>
            <a:endParaRPr b="0" i="0" sz="1332" u="none" cap="none" strike="noStrike">
              <a:solidFill>
                <a:srgbClr val="000000"/>
              </a:solidFill>
              <a:latin typeface="Montserrat Medium"/>
              <a:ea typeface="Montserrat Medium"/>
              <a:cs typeface="Montserrat Medium"/>
              <a:sym typeface="Montserrat Medium"/>
            </a:endParaRPr>
          </a:p>
        </p:txBody>
      </p:sp>
      <p:sp>
        <p:nvSpPr>
          <p:cNvPr id="882" name="Google Shape;882;p14"/>
          <p:cNvSpPr/>
          <p:nvPr/>
        </p:nvSpPr>
        <p:spPr>
          <a:xfrm>
            <a:off x="7356933" y="6792826"/>
            <a:ext cx="568426" cy="568426"/>
          </a:xfrm>
          <a:prstGeom prst="ellipse">
            <a:avLst/>
          </a:prstGeom>
          <a:solidFill>
            <a:schemeClr val="dk1"/>
          </a:solidFill>
          <a:ln cap="flat" cmpd="sng" w="63500">
            <a:solidFill>
              <a:schemeClr val="lt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ctr">
              <a:lnSpc>
                <a:spcPct val="100000"/>
              </a:lnSpc>
              <a:spcBef>
                <a:spcPts val="0"/>
              </a:spcBef>
              <a:spcAft>
                <a:spcPts val="0"/>
              </a:spcAft>
              <a:buClr>
                <a:srgbClr val="000000"/>
              </a:buClr>
              <a:buSzPts val="1332"/>
              <a:buFont typeface="Arial"/>
              <a:buNone/>
            </a:pPr>
            <a:r>
              <a:t/>
            </a:r>
            <a:endParaRPr b="0" i="0" sz="1332" u="none" cap="none" strike="noStrike">
              <a:solidFill>
                <a:srgbClr val="000000"/>
              </a:solidFill>
              <a:latin typeface="Montserrat Medium"/>
              <a:ea typeface="Montserrat Medium"/>
              <a:cs typeface="Montserrat Medium"/>
              <a:sym typeface="Montserrat Medium"/>
            </a:endParaRPr>
          </a:p>
        </p:txBody>
      </p:sp>
      <p:sp>
        <p:nvSpPr>
          <p:cNvPr id="883" name="Google Shape;883;p14"/>
          <p:cNvSpPr/>
          <p:nvPr/>
        </p:nvSpPr>
        <p:spPr>
          <a:xfrm>
            <a:off x="8512733" y="9580431"/>
            <a:ext cx="568426" cy="568426"/>
          </a:xfrm>
          <a:prstGeom prst="ellipse">
            <a:avLst/>
          </a:prstGeom>
          <a:solidFill>
            <a:schemeClr val="dk1"/>
          </a:solidFill>
          <a:ln cap="flat" cmpd="sng" w="63500">
            <a:solidFill>
              <a:schemeClr val="lt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ctr">
              <a:lnSpc>
                <a:spcPct val="100000"/>
              </a:lnSpc>
              <a:spcBef>
                <a:spcPts val="0"/>
              </a:spcBef>
              <a:spcAft>
                <a:spcPts val="0"/>
              </a:spcAft>
              <a:buClr>
                <a:srgbClr val="000000"/>
              </a:buClr>
              <a:buSzPts val="1332"/>
              <a:buFont typeface="Arial"/>
              <a:buNone/>
            </a:pPr>
            <a:r>
              <a:t/>
            </a:r>
            <a:endParaRPr b="0" i="0" sz="1332" u="none" cap="none" strike="noStrike">
              <a:solidFill>
                <a:srgbClr val="000000"/>
              </a:solidFill>
              <a:latin typeface="Montserrat Medium"/>
              <a:ea typeface="Montserrat Medium"/>
              <a:cs typeface="Montserrat Medium"/>
              <a:sym typeface="Montserrat Medium"/>
            </a:endParaRPr>
          </a:p>
        </p:txBody>
      </p:sp>
      <p:sp>
        <p:nvSpPr>
          <p:cNvPr id="884" name="Google Shape;884;p14"/>
          <p:cNvSpPr/>
          <p:nvPr/>
        </p:nvSpPr>
        <p:spPr>
          <a:xfrm>
            <a:off x="8512733" y="4005233"/>
            <a:ext cx="568426" cy="568426"/>
          </a:xfrm>
          <a:prstGeom prst="ellipse">
            <a:avLst/>
          </a:prstGeom>
          <a:solidFill>
            <a:schemeClr val="dk1"/>
          </a:solidFill>
          <a:ln cap="flat" cmpd="sng" w="63500">
            <a:solidFill>
              <a:schemeClr val="lt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ctr">
              <a:lnSpc>
                <a:spcPct val="100000"/>
              </a:lnSpc>
              <a:spcBef>
                <a:spcPts val="0"/>
              </a:spcBef>
              <a:spcAft>
                <a:spcPts val="0"/>
              </a:spcAft>
              <a:buClr>
                <a:srgbClr val="000000"/>
              </a:buClr>
              <a:buSzPts val="1332"/>
              <a:buFont typeface="Arial"/>
              <a:buNone/>
            </a:pPr>
            <a:r>
              <a:t/>
            </a:r>
            <a:endParaRPr b="0" i="0" sz="1332" u="none" cap="none" strike="noStrike">
              <a:solidFill>
                <a:srgbClr val="000000"/>
              </a:solidFill>
              <a:latin typeface="Montserrat Medium"/>
              <a:ea typeface="Montserrat Medium"/>
              <a:cs typeface="Montserrat Medium"/>
              <a:sym typeface="Montserrat Medium"/>
            </a:endParaRPr>
          </a:p>
        </p:txBody>
      </p:sp>
      <p:sp>
        <p:nvSpPr>
          <p:cNvPr id="885" name="Google Shape;885;p14"/>
          <p:cNvSpPr/>
          <p:nvPr/>
        </p:nvSpPr>
        <p:spPr>
          <a:xfrm rot="1763456">
            <a:off x="7672904" y="2923959"/>
            <a:ext cx="8437753" cy="8334308"/>
          </a:xfrm>
          <a:prstGeom prst="arc">
            <a:avLst>
              <a:gd fmla="val 16200000" name="adj1"/>
              <a:gd fmla="val 1769248" name="adj2"/>
            </a:avLst>
          </a:prstGeom>
          <a:noFill/>
          <a:ln cap="flat" cmpd="sng" w="63500">
            <a:solidFill>
              <a:schemeClr val="accent5"/>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ctr">
              <a:lnSpc>
                <a:spcPct val="100000"/>
              </a:lnSpc>
              <a:spcBef>
                <a:spcPts val="0"/>
              </a:spcBef>
              <a:spcAft>
                <a:spcPts val="0"/>
              </a:spcAft>
              <a:buClr>
                <a:srgbClr val="000000"/>
              </a:buClr>
              <a:buSzPts val="1332"/>
              <a:buFont typeface="Arial"/>
              <a:buNone/>
            </a:pPr>
            <a:r>
              <a:t/>
            </a:r>
            <a:endParaRPr b="0" i="0" sz="1332" u="none" cap="none" strike="noStrike">
              <a:solidFill>
                <a:srgbClr val="000000"/>
              </a:solidFill>
              <a:latin typeface="Montserrat Medium"/>
              <a:ea typeface="Montserrat Medium"/>
              <a:cs typeface="Montserrat Medium"/>
              <a:sym typeface="Montserrat Medium"/>
            </a:endParaRPr>
          </a:p>
        </p:txBody>
      </p:sp>
      <p:sp>
        <p:nvSpPr>
          <p:cNvPr id="886" name="Google Shape;886;p14"/>
          <p:cNvSpPr/>
          <p:nvPr/>
        </p:nvSpPr>
        <p:spPr>
          <a:xfrm rot="10800000">
            <a:off x="15816697" y="6804085"/>
            <a:ext cx="568426" cy="568426"/>
          </a:xfrm>
          <a:prstGeom prst="ellipse">
            <a:avLst/>
          </a:prstGeom>
          <a:solidFill>
            <a:schemeClr val="dk1"/>
          </a:solidFill>
          <a:ln cap="flat" cmpd="sng" w="63500">
            <a:solidFill>
              <a:schemeClr val="lt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ctr">
              <a:lnSpc>
                <a:spcPct val="100000"/>
              </a:lnSpc>
              <a:spcBef>
                <a:spcPts val="0"/>
              </a:spcBef>
              <a:spcAft>
                <a:spcPts val="0"/>
              </a:spcAft>
              <a:buClr>
                <a:srgbClr val="000000"/>
              </a:buClr>
              <a:buSzPts val="1332"/>
              <a:buFont typeface="Arial"/>
              <a:buNone/>
            </a:pPr>
            <a:r>
              <a:t/>
            </a:r>
            <a:endParaRPr b="0" i="0" sz="1332" u="none" cap="none" strike="noStrike">
              <a:solidFill>
                <a:srgbClr val="000000"/>
              </a:solidFill>
              <a:latin typeface="Montserrat Medium"/>
              <a:ea typeface="Montserrat Medium"/>
              <a:cs typeface="Montserrat Medium"/>
              <a:sym typeface="Montserrat Medium"/>
            </a:endParaRPr>
          </a:p>
        </p:txBody>
      </p:sp>
      <p:sp>
        <p:nvSpPr>
          <p:cNvPr id="887" name="Google Shape;887;p14"/>
          <p:cNvSpPr/>
          <p:nvPr/>
        </p:nvSpPr>
        <p:spPr>
          <a:xfrm rot="10800000">
            <a:off x="14690568" y="9602103"/>
            <a:ext cx="568426" cy="568426"/>
          </a:xfrm>
          <a:prstGeom prst="ellipse">
            <a:avLst/>
          </a:prstGeom>
          <a:solidFill>
            <a:schemeClr val="dk1"/>
          </a:solidFill>
          <a:ln cap="flat" cmpd="sng" w="63500">
            <a:solidFill>
              <a:schemeClr val="lt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ctr">
              <a:lnSpc>
                <a:spcPct val="100000"/>
              </a:lnSpc>
              <a:spcBef>
                <a:spcPts val="0"/>
              </a:spcBef>
              <a:spcAft>
                <a:spcPts val="0"/>
              </a:spcAft>
              <a:buClr>
                <a:srgbClr val="000000"/>
              </a:buClr>
              <a:buSzPts val="1332"/>
              <a:buFont typeface="Arial"/>
              <a:buNone/>
            </a:pPr>
            <a:r>
              <a:t/>
            </a:r>
            <a:endParaRPr b="0" i="0" sz="1332" u="none" cap="none" strike="noStrike">
              <a:solidFill>
                <a:srgbClr val="000000"/>
              </a:solidFill>
              <a:latin typeface="Montserrat Medium"/>
              <a:ea typeface="Montserrat Medium"/>
              <a:cs typeface="Montserrat Medium"/>
              <a:sym typeface="Montserrat Medium"/>
            </a:endParaRPr>
          </a:p>
        </p:txBody>
      </p:sp>
      <p:sp>
        <p:nvSpPr>
          <p:cNvPr id="888" name="Google Shape;888;p14"/>
          <p:cNvSpPr/>
          <p:nvPr/>
        </p:nvSpPr>
        <p:spPr>
          <a:xfrm rot="10800000">
            <a:off x="14731963" y="4016673"/>
            <a:ext cx="568426" cy="568426"/>
          </a:xfrm>
          <a:prstGeom prst="ellipse">
            <a:avLst/>
          </a:prstGeom>
          <a:solidFill>
            <a:schemeClr val="dk1"/>
          </a:solidFill>
          <a:ln cap="flat" cmpd="sng" w="63500">
            <a:solidFill>
              <a:schemeClr val="lt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ctr">
              <a:lnSpc>
                <a:spcPct val="100000"/>
              </a:lnSpc>
              <a:spcBef>
                <a:spcPts val="0"/>
              </a:spcBef>
              <a:spcAft>
                <a:spcPts val="0"/>
              </a:spcAft>
              <a:buClr>
                <a:srgbClr val="000000"/>
              </a:buClr>
              <a:buSzPts val="1332"/>
              <a:buFont typeface="Arial"/>
              <a:buNone/>
            </a:pPr>
            <a:r>
              <a:t/>
            </a:r>
            <a:endParaRPr b="0" i="0" sz="1332" u="none" cap="none" strike="noStrike">
              <a:solidFill>
                <a:srgbClr val="000000"/>
              </a:solidFill>
              <a:latin typeface="Montserrat Medium"/>
              <a:ea typeface="Montserrat Medium"/>
              <a:cs typeface="Montserrat Medium"/>
              <a:sym typeface="Montserrat Medium"/>
            </a:endParaRPr>
          </a:p>
        </p:txBody>
      </p:sp>
      <p:sp>
        <p:nvSpPr>
          <p:cNvPr id="889" name="Google Shape;889;p14"/>
          <p:cNvSpPr/>
          <p:nvPr/>
        </p:nvSpPr>
        <p:spPr>
          <a:xfrm>
            <a:off x="8438070" y="3642869"/>
            <a:ext cx="6901277" cy="6950719"/>
          </a:xfrm>
          <a:prstGeom prst="ellipse">
            <a:avLst/>
          </a:prstGeom>
          <a:solidFill>
            <a:schemeClr val="accent6">
              <a:alpha val="34117"/>
            </a:schemeClr>
          </a:solidFill>
          <a:ln>
            <a:noFill/>
          </a:ln>
        </p:spPr>
        <p:txBody>
          <a:bodyPr anchorCtr="0" anchor="ctr" bIns="121850" lIns="243750" spcFirstLastPara="1" rIns="243750" wrap="square" tIns="121850">
            <a:noAutofit/>
          </a:bodyPr>
          <a:lstStyle/>
          <a:p>
            <a:pPr indent="0" lvl="0" marL="0" marR="0" rtl="0" algn="ctr">
              <a:lnSpc>
                <a:spcPct val="100000"/>
              </a:lnSpc>
              <a:spcBef>
                <a:spcPts val="0"/>
              </a:spcBef>
              <a:spcAft>
                <a:spcPts val="0"/>
              </a:spcAft>
              <a:buClr>
                <a:srgbClr val="000000"/>
              </a:buClr>
              <a:buSzPts val="1866"/>
              <a:buFont typeface="Arial"/>
              <a:buNone/>
            </a:pPr>
            <a:r>
              <a:t/>
            </a:r>
            <a:endParaRPr b="0" i="0" sz="1866" u="none" cap="none" strike="noStrike">
              <a:solidFill>
                <a:srgbClr val="FAF9FB"/>
              </a:solidFill>
              <a:latin typeface="Montserrat Medium"/>
              <a:ea typeface="Montserrat Medium"/>
              <a:cs typeface="Montserrat Medium"/>
              <a:sym typeface="Montserrat Medium"/>
            </a:endParaRPr>
          </a:p>
        </p:txBody>
      </p:sp>
      <p:cxnSp>
        <p:nvCxnSpPr>
          <p:cNvPr id="890" name="Google Shape;890;p14"/>
          <p:cNvCxnSpPr/>
          <p:nvPr/>
        </p:nvCxnSpPr>
        <p:spPr>
          <a:xfrm rot="10800000">
            <a:off x="15258994" y="9886316"/>
            <a:ext cx="1601690" cy="0"/>
          </a:xfrm>
          <a:prstGeom prst="straightConnector1">
            <a:avLst/>
          </a:prstGeom>
          <a:noFill/>
          <a:ln cap="flat" cmpd="sng" w="63500">
            <a:solidFill>
              <a:schemeClr val="lt2"/>
            </a:solidFill>
            <a:prstDash val="solid"/>
            <a:round/>
            <a:headEnd len="med" w="med" type="oval"/>
            <a:tailEnd len="sm" w="sm" type="none"/>
          </a:ln>
        </p:spPr>
      </p:cxnSp>
      <p:cxnSp>
        <p:nvCxnSpPr>
          <p:cNvPr id="891" name="Google Shape;891;p14"/>
          <p:cNvCxnSpPr/>
          <p:nvPr/>
        </p:nvCxnSpPr>
        <p:spPr>
          <a:xfrm rot="10800000">
            <a:off x="16385123" y="7079806"/>
            <a:ext cx="475561" cy="0"/>
          </a:xfrm>
          <a:prstGeom prst="straightConnector1">
            <a:avLst/>
          </a:prstGeom>
          <a:noFill/>
          <a:ln cap="flat" cmpd="sng" w="63500">
            <a:solidFill>
              <a:schemeClr val="lt2"/>
            </a:solidFill>
            <a:prstDash val="solid"/>
            <a:round/>
            <a:headEnd len="med" w="med" type="oval"/>
            <a:tailEnd len="sm" w="sm" type="none"/>
          </a:ln>
        </p:spPr>
      </p:cxnSp>
      <p:cxnSp>
        <p:nvCxnSpPr>
          <p:cNvPr id="892" name="Google Shape;892;p14"/>
          <p:cNvCxnSpPr/>
          <p:nvPr/>
        </p:nvCxnSpPr>
        <p:spPr>
          <a:xfrm rot="10800000">
            <a:off x="15300389" y="4298259"/>
            <a:ext cx="1560295" cy="0"/>
          </a:xfrm>
          <a:prstGeom prst="straightConnector1">
            <a:avLst/>
          </a:prstGeom>
          <a:noFill/>
          <a:ln cap="flat" cmpd="sng" w="63500">
            <a:solidFill>
              <a:schemeClr val="lt2"/>
            </a:solidFill>
            <a:prstDash val="solid"/>
            <a:round/>
            <a:headEnd len="med" w="med" type="oval"/>
            <a:tailEnd len="sm" w="sm" type="none"/>
          </a:ln>
        </p:spPr>
      </p:cxnSp>
      <p:sp>
        <p:nvSpPr>
          <p:cNvPr id="893" name="Google Shape;893;p14"/>
          <p:cNvSpPr txBox="1"/>
          <p:nvPr/>
        </p:nvSpPr>
        <p:spPr>
          <a:xfrm>
            <a:off x="907470" y="3559743"/>
            <a:ext cx="5922730" cy="861669"/>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Montserrat SemiBold"/>
                <a:ea typeface="Montserrat SemiBold"/>
                <a:cs typeface="Montserrat SemiBold"/>
                <a:sym typeface="Montserrat SemiBold"/>
              </a:rPr>
              <a:t>Identify/Recognize</a:t>
            </a:r>
            <a:endParaRPr b="1" i="0" sz="4400" u="none" cap="none" strike="noStrike">
              <a:solidFill>
                <a:srgbClr val="FFFFFF"/>
              </a:solidFill>
              <a:latin typeface="Montserrat SemiBold"/>
              <a:ea typeface="Montserrat SemiBold"/>
              <a:cs typeface="Montserrat SemiBold"/>
              <a:sym typeface="Montserrat SemiBold"/>
            </a:endParaRPr>
          </a:p>
        </p:txBody>
      </p:sp>
      <p:sp>
        <p:nvSpPr>
          <p:cNvPr id="894" name="Google Shape;894;p14"/>
          <p:cNvSpPr txBox="1"/>
          <p:nvPr/>
        </p:nvSpPr>
        <p:spPr>
          <a:xfrm>
            <a:off x="17012192" y="3642870"/>
            <a:ext cx="5573874" cy="861669"/>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Montserrat SemiBold"/>
                <a:ea typeface="Montserrat SemiBold"/>
                <a:cs typeface="Montserrat SemiBold"/>
                <a:sym typeface="Montserrat SemiBold"/>
              </a:rPr>
              <a:t>AuthN/AuthZ</a:t>
            </a:r>
            <a:endParaRPr b="1" i="0" sz="4400" u="none" cap="none" strike="noStrike">
              <a:solidFill>
                <a:srgbClr val="FFFFFF"/>
              </a:solidFill>
              <a:latin typeface="Montserrat SemiBold"/>
              <a:ea typeface="Montserrat SemiBold"/>
              <a:cs typeface="Montserrat SemiBold"/>
              <a:sym typeface="Montserrat SemiBold"/>
            </a:endParaRPr>
          </a:p>
        </p:txBody>
      </p:sp>
      <p:cxnSp>
        <p:nvCxnSpPr>
          <p:cNvPr id="895" name="Google Shape;895;p14"/>
          <p:cNvCxnSpPr/>
          <p:nvPr/>
        </p:nvCxnSpPr>
        <p:spPr>
          <a:xfrm>
            <a:off x="6915657" y="9886316"/>
            <a:ext cx="1601690" cy="0"/>
          </a:xfrm>
          <a:prstGeom prst="straightConnector1">
            <a:avLst/>
          </a:prstGeom>
          <a:noFill/>
          <a:ln cap="flat" cmpd="sng" w="63500">
            <a:solidFill>
              <a:schemeClr val="lt2"/>
            </a:solidFill>
            <a:prstDash val="solid"/>
            <a:round/>
            <a:headEnd len="med" w="med" type="oval"/>
            <a:tailEnd len="sm" w="sm" type="none"/>
          </a:ln>
        </p:spPr>
      </p:cxnSp>
      <p:cxnSp>
        <p:nvCxnSpPr>
          <p:cNvPr id="896" name="Google Shape;896;p14"/>
          <p:cNvCxnSpPr/>
          <p:nvPr/>
        </p:nvCxnSpPr>
        <p:spPr>
          <a:xfrm>
            <a:off x="6867531" y="7079806"/>
            <a:ext cx="475561" cy="0"/>
          </a:xfrm>
          <a:prstGeom prst="straightConnector1">
            <a:avLst/>
          </a:prstGeom>
          <a:noFill/>
          <a:ln cap="flat" cmpd="sng" w="63500">
            <a:solidFill>
              <a:schemeClr val="lt2"/>
            </a:solidFill>
            <a:prstDash val="solid"/>
            <a:round/>
            <a:headEnd len="med" w="med" type="oval"/>
            <a:tailEnd len="sm" w="sm" type="none"/>
          </a:ln>
        </p:spPr>
      </p:cxnSp>
      <p:cxnSp>
        <p:nvCxnSpPr>
          <p:cNvPr id="897" name="Google Shape;897;p14"/>
          <p:cNvCxnSpPr/>
          <p:nvPr/>
        </p:nvCxnSpPr>
        <p:spPr>
          <a:xfrm>
            <a:off x="6947741" y="4298259"/>
            <a:ext cx="1560295" cy="0"/>
          </a:xfrm>
          <a:prstGeom prst="straightConnector1">
            <a:avLst/>
          </a:prstGeom>
          <a:noFill/>
          <a:ln cap="flat" cmpd="sng" w="63500">
            <a:solidFill>
              <a:schemeClr val="lt2"/>
            </a:solidFill>
            <a:prstDash val="solid"/>
            <a:round/>
            <a:headEnd len="med" w="med" type="oval"/>
            <a:tailEnd len="sm" w="sm" type="none"/>
          </a:ln>
        </p:spPr>
      </p:cxnSp>
      <p:sp>
        <p:nvSpPr>
          <p:cNvPr id="898" name="Google Shape;898;p14"/>
          <p:cNvSpPr txBox="1"/>
          <p:nvPr/>
        </p:nvSpPr>
        <p:spPr>
          <a:xfrm>
            <a:off x="4140362" y="1389827"/>
            <a:ext cx="16106400" cy="1231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400"/>
              <a:buFont typeface="Arial"/>
              <a:buNone/>
            </a:pPr>
            <a:r>
              <a:rPr b="1" i="0" lang="en-US" sz="7400" u="none" cap="none" strike="noStrike">
                <a:solidFill>
                  <a:schemeClr val="lt1"/>
                </a:solidFill>
                <a:latin typeface="Montserrat"/>
                <a:ea typeface="Montserrat"/>
                <a:cs typeface="Montserrat"/>
                <a:sym typeface="Montserrat"/>
              </a:rPr>
              <a:t>Identity for AI</a:t>
            </a:r>
            <a:endParaRPr b="1" i="0" sz="7400" u="none" cap="none" strike="noStrike">
              <a:solidFill>
                <a:schemeClr val="lt1"/>
              </a:solidFill>
              <a:latin typeface="Montserrat"/>
              <a:ea typeface="Montserrat"/>
              <a:cs typeface="Montserrat"/>
              <a:sym typeface="Montserrat"/>
            </a:endParaRPr>
          </a:p>
        </p:txBody>
      </p:sp>
      <p:sp>
        <p:nvSpPr>
          <p:cNvPr id="899" name="Google Shape;899;p14"/>
          <p:cNvSpPr txBox="1"/>
          <p:nvPr/>
        </p:nvSpPr>
        <p:spPr>
          <a:xfrm>
            <a:off x="907470" y="4458099"/>
            <a:ext cx="5922730" cy="615448"/>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5"/>
                </a:solidFill>
                <a:latin typeface="Montserrat"/>
                <a:ea typeface="Montserrat"/>
                <a:cs typeface="Montserrat"/>
                <a:sym typeface="Montserrat"/>
              </a:rPr>
              <a:t>Good vs bad bots</a:t>
            </a:r>
            <a:endParaRPr b="0" i="0" sz="2800" u="none" cap="none" strike="noStrike">
              <a:solidFill>
                <a:schemeClr val="accent5"/>
              </a:solidFill>
              <a:latin typeface="Montserrat"/>
              <a:ea typeface="Montserrat"/>
              <a:cs typeface="Montserrat"/>
              <a:sym typeface="Montserrat"/>
            </a:endParaRPr>
          </a:p>
        </p:txBody>
      </p:sp>
      <p:sp>
        <p:nvSpPr>
          <p:cNvPr id="900" name="Google Shape;900;p14"/>
          <p:cNvSpPr txBox="1"/>
          <p:nvPr/>
        </p:nvSpPr>
        <p:spPr>
          <a:xfrm>
            <a:off x="16888618" y="4458099"/>
            <a:ext cx="5922730" cy="615448"/>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5"/>
                </a:solidFill>
                <a:latin typeface="Montserrat"/>
                <a:ea typeface="Montserrat"/>
                <a:cs typeface="Montserrat"/>
                <a:sym typeface="Montserrat"/>
              </a:rPr>
              <a:t>Human-in-the-loop</a:t>
            </a:r>
            <a:endParaRPr b="0" i="0" sz="2800" u="none" cap="none" strike="noStrike">
              <a:solidFill>
                <a:schemeClr val="accent5"/>
              </a:solidFill>
              <a:latin typeface="Montserrat"/>
              <a:ea typeface="Montserrat"/>
              <a:cs typeface="Montserrat"/>
              <a:sym typeface="Montserrat"/>
            </a:endParaRPr>
          </a:p>
        </p:txBody>
      </p:sp>
      <p:sp>
        <p:nvSpPr>
          <p:cNvPr id="901" name="Google Shape;901;p14"/>
          <p:cNvSpPr txBox="1"/>
          <p:nvPr/>
        </p:nvSpPr>
        <p:spPr>
          <a:xfrm>
            <a:off x="907470" y="6431280"/>
            <a:ext cx="5922730" cy="861669"/>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Montserrat SemiBold"/>
                <a:ea typeface="Montserrat SemiBold"/>
                <a:cs typeface="Montserrat SemiBold"/>
                <a:sym typeface="Montserrat SemiBold"/>
              </a:rPr>
              <a:t>Onboard/Register</a:t>
            </a:r>
            <a:endParaRPr b="1" i="0" sz="4400" u="none" cap="none" strike="noStrike">
              <a:solidFill>
                <a:srgbClr val="FFFFFF"/>
              </a:solidFill>
              <a:latin typeface="Montserrat SemiBold"/>
              <a:ea typeface="Montserrat SemiBold"/>
              <a:cs typeface="Montserrat SemiBold"/>
              <a:sym typeface="Montserrat SemiBold"/>
            </a:endParaRPr>
          </a:p>
        </p:txBody>
      </p:sp>
      <p:sp>
        <p:nvSpPr>
          <p:cNvPr id="902" name="Google Shape;902;p14"/>
          <p:cNvSpPr txBox="1"/>
          <p:nvPr/>
        </p:nvSpPr>
        <p:spPr>
          <a:xfrm>
            <a:off x="907470" y="7329636"/>
            <a:ext cx="5922730" cy="1046335"/>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5"/>
                </a:solidFill>
                <a:latin typeface="Montserrat"/>
                <a:ea typeface="Montserrat"/>
                <a:cs typeface="Montserrat"/>
                <a:sym typeface="Montserrat"/>
              </a:rPr>
              <a:t>Identified/associated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5"/>
                </a:solidFill>
                <a:latin typeface="Montserrat"/>
                <a:ea typeface="Montserrat"/>
                <a:cs typeface="Montserrat"/>
                <a:sym typeface="Montserrat"/>
              </a:rPr>
              <a:t>with a human</a:t>
            </a:r>
            <a:endParaRPr b="0" i="0" sz="2800" u="none" cap="none" strike="noStrike">
              <a:solidFill>
                <a:schemeClr val="accent5"/>
              </a:solidFill>
              <a:latin typeface="Montserrat"/>
              <a:ea typeface="Montserrat"/>
              <a:cs typeface="Montserrat"/>
              <a:sym typeface="Montserrat"/>
            </a:endParaRPr>
          </a:p>
        </p:txBody>
      </p:sp>
      <p:sp>
        <p:nvSpPr>
          <p:cNvPr id="903" name="Google Shape;903;p14"/>
          <p:cNvSpPr txBox="1"/>
          <p:nvPr/>
        </p:nvSpPr>
        <p:spPr>
          <a:xfrm>
            <a:off x="907470" y="9222606"/>
            <a:ext cx="5922730" cy="861669"/>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Montserrat SemiBold"/>
                <a:ea typeface="Montserrat SemiBold"/>
                <a:cs typeface="Montserrat SemiBold"/>
                <a:sym typeface="Montserrat SemiBold"/>
              </a:rPr>
              <a:t>Lifecycle Manage</a:t>
            </a:r>
            <a:endParaRPr b="1" i="0" sz="4400" u="none" cap="none" strike="noStrike">
              <a:solidFill>
                <a:srgbClr val="FFFFFF"/>
              </a:solidFill>
              <a:latin typeface="Montserrat SemiBold"/>
              <a:ea typeface="Montserrat SemiBold"/>
              <a:cs typeface="Montserrat SemiBold"/>
              <a:sym typeface="Montserrat SemiBold"/>
            </a:endParaRPr>
          </a:p>
        </p:txBody>
      </p:sp>
      <p:sp>
        <p:nvSpPr>
          <p:cNvPr id="904" name="Google Shape;904;p14"/>
          <p:cNvSpPr txBox="1"/>
          <p:nvPr/>
        </p:nvSpPr>
        <p:spPr>
          <a:xfrm>
            <a:off x="907470" y="10137004"/>
            <a:ext cx="5922730" cy="1046335"/>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5"/>
                </a:solidFill>
                <a:latin typeface="Montserrat"/>
                <a:ea typeface="Montserrat"/>
                <a:cs typeface="Montserrat"/>
                <a:sym typeface="Montserrat"/>
              </a:rPr>
              <a:t>Enterprise management and customer self-service</a:t>
            </a:r>
            <a:endParaRPr b="0" i="0" sz="2800" u="none" cap="none" strike="noStrike">
              <a:solidFill>
                <a:schemeClr val="accent5"/>
              </a:solidFill>
              <a:latin typeface="Montserrat"/>
              <a:ea typeface="Montserrat"/>
              <a:cs typeface="Montserrat"/>
              <a:sym typeface="Montserrat"/>
            </a:endParaRPr>
          </a:p>
        </p:txBody>
      </p:sp>
      <p:sp>
        <p:nvSpPr>
          <p:cNvPr id="905" name="Google Shape;905;p14"/>
          <p:cNvSpPr txBox="1"/>
          <p:nvPr/>
        </p:nvSpPr>
        <p:spPr>
          <a:xfrm>
            <a:off x="16885406" y="6431280"/>
            <a:ext cx="5922730" cy="861669"/>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Montserrat SemiBold"/>
                <a:ea typeface="Montserrat SemiBold"/>
                <a:cs typeface="Montserrat SemiBold"/>
                <a:sym typeface="Montserrat SemiBold"/>
              </a:rPr>
              <a:t>Govern</a:t>
            </a:r>
            <a:endParaRPr b="1" i="0" sz="4400" u="none" cap="none" strike="noStrike">
              <a:solidFill>
                <a:srgbClr val="FFFFFF"/>
              </a:solidFill>
              <a:latin typeface="Montserrat SemiBold"/>
              <a:ea typeface="Montserrat SemiBold"/>
              <a:cs typeface="Montserrat SemiBold"/>
              <a:sym typeface="Montserrat SemiBold"/>
            </a:endParaRPr>
          </a:p>
        </p:txBody>
      </p:sp>
      <p:sp>
        <p:nvSpPr>
          <p:cNvPr id="906" name="Google Shape;906;p14"/>
          <p:cNvSpPr txBox="1"/>
          <p:nvPr/>
        </p:nvSpPr>
        <p:spPr>
          <a:xfrm>
            <a:off x="16885406" y="7329636"/>
            <a:ext cx="5922730" cy="1046335"/>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5"/>
                </a:solidFill>
                <a:latin typeface="Montserrat"/>
                <a:ea typeface="Montserrat"/>
                <a:cs typeface="Montserrat"/>
                <a:sym typeface="Montserrat"/>
              </a:rPr>
              <a:t>Human ownership,</a:t>
            </a:r>
            <a:br>
              <a:rPr b="0" i="0" lang="en-US" sz="2800" u="none" cap="none" strike="noStrike">
                <a:solidFill>
                  <a:schemeClr val="accent5"/>
                </a:solidFill>
                <a:latin typeface="Montserrat"/>
                <a:ea typeface="Montserrat"/>
                <a:cs typeface="Montserrat"/>
                <a:sym typeface="Montserrat"/>
              </a:rPr>
            </a:br>
            <a:r>
              <a:rPr b="0" i="0" lang="en-US" sz="2800" u="none" cap="none" strike="noStrike">
                <a:solidFill>
                  <a:schemeClr val="accent5"/>
                </a:solidFill>
                <a:latin typeface="Montserrat"/>
                <a:ea typeface="Montserrat"/>
                <a:cs typeface="Montserrat"/>
                <a:sym typeface="Montserrat"/>
              </a:rPr>
              <a:t>confirm permissions</a:t>
            </a:r>
            <a:endParaRPr b="0" i="0" sz="2800" u="none" cap="none" strike="noStrike">
              <a:solidFill>
                <a:schemeClr val="accent5"/>
              </a:solidFill>
              <a:latin typeface="Montserrat"/>
              <a:ea typeface="Montserrat"/>
              <a:cs typeface="Montserrat"/>
              <a:sym typeface="Montserrat"/>
            </a:endParaRPr>
          </a:p>
        </p:txBody>
      </p:sp>
      <p:sp>
        <p:nvSpPr>
          <p:cNvPr id="907" name="Google Shape;907;p14"/>
          <p:cNvSpPr txBox="1"/>
          <p:nvPr/>
        </p:nvSpPr>
        <p:spPr>
          <a:xfrm>
            <a:off x="16885406" y="9222606"/>
            <a:ext cx="5922730" cy="861669"/>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Montserrat SemiBold"/>
                <a:ea typeface="Montserrat SemiBold"/>
                <a:cs typeface="Montserrat SemiBold"/>
                <a:sym typeface="Montserrat SemiBold"/>
              </a:rPr>
              <a:t>Monitor</a:t>
            </a:r>
            <a:endParaRPr b="1" i="0" sz="4400" u="none" cap="none" strike="noStrike">
              <a:solidFill>
                <a:srgbClr val="FFFFFF"/>
              </a:solidFill>
              <a:latin typeface="Montserrat SemiBold"/>
              <a:ea typeface="Montserrat SemiBold"/>
              <a:cs typeface="Montserrat SemiBold"/>
              <a:sym typeface="Montserrat SemiBold"/>
            </a:endParaRPr>
          </a:p>
        </p:txBody>
      </p:sp>
      <p:sp>
        <p:nvSpPr>
          <p:cNvPr id="908" name="Google Shape;908;p14"/>
          <p:cNvSpPr txBox="1"/>
          <p:nvPr/>
        </p:nvSpPr>
        <p:spPr>
          <a:xfrm>
            <a:off x="16885406" y="10137004"/>
            <a:ext cx="5922730" cy="615448"/>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5"/>
                </a:solidFill>
                <a:latin typeface="Montserrat"/>
                <a:ea typeface="Montserrat"/>
                <a:cs typeface="Montserrat"/>
                <a:sym typeface="Montserrat"/>
              </a:rPr>
              <a:t>Auditable and analytics</a:t>
            </a:r>
            <a:endParaRPr b="0" i="0" sz="2800" u="none" cap="none" strike="noStrike">
              <a:solidFill>
                <a:schemeClr val="accent5"/>
              </a:solidFill>
              <a:latin typeface="Montserrat"/>
              <a:ea typeface="Montserrat"/>
              <a:cs typeface="Montserrat"/>
              <a:sym typeface="Montserrat"/>
            </a:endParaRPr>
          </a:p>
        </p:txBody>
      </p:sp>
      <p:pic>
        <p:nvPicPr>
          <p:cNvPr id="909" name="Google Shape;909;p14"/>
          <p:cNvPicPr preferRelativeResize="0"/>
          <p:nvPr/>
        </p:nvPicPr>
        <p:blipFill rotWithShape="1">
          <a:blip r:embed="rId4">
            <a:alphaModFix/>
          </a:blip>
          <a:srcRect b="0" l="0" r="0" t="0"/>
          <a:stretch/>
        </p:blipFill>
        <p:spPr>
          <a:xfrm>
            <a:off x="9939664" y="5081192"/>
            <a:ext cx="3808812" cy="39870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3" name="Shape 913"/>
        <p:cNvGrpSpPr/>
        <p:nvPr/>
      </p:nvGrpSpPr>
      <p:grpSpPr>
        <a:xfrm>
          <a:off x="0" y="0"/>
          <a:ext cx="0" cy="0"/>
          <a:chOff x="0" y="0"/>
          <a:chExt cx="0" cy="0"/>
        </a:xfrm>
      </p:grpSpPr>
      <p:sp>
        <p:nvSpPr>
          <p:cNvPr id="914" name="Google Shape;914;g3acc8790e81_0_272"/>
          <p:cNvSpPr txBox="1"/>
          <p:nvPr/>
        </p:nvSpPr>
        <p:spPr>
          <a:xfrm>
            <a:off x="1599377" y="577467"/>
            <a:ext cx="20880300" cy="12006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chemeClr val="lt1"/>
                </a:solidFill>
                <a:latin typeface="Montserrat"/>
                <a:ea typeface="Montserrat"/>
                <a:cs typeface="Montserrat"/>
                <a:sym typeface="Montserrat"/>
              </a:rPr>
              <a:t>Identity for AI</a:t>
            </a:r>
            <a:r>
              <a:rPr b="0" i="0" lang="en-US" sz="7200" u="none" cap="none" strike="noStrike">
                <a:solidFill>
                  <a:schemeClr val="lt1"/>
                </a:solidFill>
                <a:latin typeface="Montserrat"/>
                <a:ea typeface="Montserrat"/>
                <a:cs typeface="Montserrat"/>
                <a:sym typeface="Montserrat"/>
              </a:rPr>
              <a:t> Vision</a:t>
            </a:r>
            <a:endParaRPr b="0" i="0" sz="5300" u="none" cap="none" strike="noStrike">
              <a:solidFill>
                <a:srgbClr val="000000"/>
              </a:solidFill>
              <a:latin typeface="Arial"/>
              <a:ea typeface="Arial"/>
              <a:cs typeface="Arial"/>
              <a:sym typeface="Arial"/>
            </a:endParaRPr>
          </a:p>
        </p:txBody>
      </p:sp>
      <p:sp>
        <p:nvSpPr>
          <p:cNvPr id="915" name="Google Shape;915;g3acc8790e81_0_272"/>
          <p:cNvSpPr/>
          <p:nvPr/>
        </p:nvSpPr>
        <p:spPr>
          <a:xfrm rot="10800000">
            <a:off x="3669387" y="2567976"/>
            <a:ext cx="8307600" cy="4664700"/>
          </a:xfrm>
          <a:prstGeom prst="rect">
            <a:avLst/>
          </a:prstGeom>
          <a:solidFill>
            <a:srgbClr val="FFFDFB"/>
          </a:solidFill>
          <a:ln cap="flat" cmpd="sng" w="50800">
            <a:solidFill>
              <a:schemeClr val="dk2"/>
            </a:solidFill>
            <a:prstDash val="solid"/>
            <a:round/>
            <a:headEnd len="sm" w="sm" type="none"/>
            <a:tailEnd len="sm" w="sm" type="none"/>
          </a:ln>
          <a:effectLst>
            <a:outerShdw blurRad="50282" rotWithShape="0" algn="bl" dir="5400000" dist="16761">
              <a:srgbClr val="000000">
                <a:alpha val="49803"/>
              </a:srgbClr>
            </a:outerShdw>
          </a:effectLst>
        </p:spPr>
        <p:txBody>
          <a:bodyPr anchorCtr="0" anchor="ctr" bIns="214475" lIns="214475" spcFirstLastPara="1" rIns="214475" wrap="square" tIns="2144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AFAFB"/>
              </a:solidFill>
              <a:latin typeface="Arial"/>
              <a:ea typeface="Arial"/>
              <a:cs typeface="Arial"/>
              <a:sym typeface="Arial"/>
            </a:endParaRPr>
          </a:p>
        </p:txBody>
      </p:sp>
      <p:sp>
        <p:nvSpPr>
          <p:cNvPr id="916" name="Google Shape;916;g3acc8790e81_0_272"/>
          <p:cNvSpPr txBox="1"/>
          <p:nvPr/>
        </p:nvSpPr>
        <p:spPr>
          <a:xfrm>
            <a:off x="6297328" y="3624333"/>
            <a:ext cx="5506200" cy="2689500"/>
          </a:xfrm>
          <a:prstGeom prst="rect">
            <a:avLst/>
          </a:prstGeom>
          <a:noFill/>
          <a:ln>
            <a:noFill/>
          </a:ln>
        </p:spPr>
        <p:txBody>
          <a:bodyPr anchorCtr="0" anchor="ctr" bIns="214475" lIns="214475" spcFirstLastPara="1" rIns="214475" wrap="square" tIns="214475">
            <a:noAutofit/>
          </a:bodyPr>
          <a:lstStyle/>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chemeClr val="lt2"/>
                </a:solidFill>
                <a:latin typeface="Montserrat"/>
                <a:ea typeface="Montserrat"/>
                <a:cs typeface="Montserrat"/>
                <a:sym typeface="Montserrat"/>
              </a:rPr>
              <a:t>Engage the</a:t>
            </a:r>
            <a:endParaRPr b="0" i="0" sz="320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rPr b="1" i="0" lang="en-US" sz="4300" u="none" cap="none" strike="noStrike">
                <a:solidFill>
                  <a:schemeClr val="lt2"/>
                </a:solidFill>
                <a:latin typeface="Montserrat"/>
                <a:ea typeface="Montserrat"/>
                <a:cs typeface="Montserrat"/>
                <a:sym typeface="Montserrat"/>
              </a:rPr>
              <a:t>Agentic</a:t>
            </a:r>
            <a:endParaRPr b="1" i="0" sz="430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rPr b="1" i="0" lang="en-US" sz="4300" u="none" cap="none" strike="noStrike">
                <a:solidFill>
                  <a:schemeClr val="lt2"/>
                </a:solidFill>
                <a:latin typeface="Montserrat"/>
                <a:ea typeface="Montserrat"/>
                <a:cs typeface="Montserrat"/>
                <a:sym typeface="Montserrat"/>
              </a:rPr>
              <a:t>Channel</a:t>
            </a:r>
            <a:endParaRPr b="1" i="0" sz="430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t/>
            </a:r>
            <a:endParaRPr b="0" i="0" sz="19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rPr b="0" i="1" lang="en-US" sz="2500" u="none" cap="none" strike="noStrike">
                <a:solidFill>
                  <a:srgbClr val="000000"/>
                </a:solidFill>
                <a:latin typeface="Montserrat"/>
                <a:ea typeface="Montserrat"/>
                <a:cs typeface="Montserrat"/>
                <a:sym typeface="Montserrat"/>
              </a:rPr>
              <a:t>Recognize agents, relate them to humans, and deploy agents to serve customers</a:t>
            </a:r>
            <a:endParaRPr b="0" i="1" sz="2500" u="none" cap="none" strike="noStrike">
              <a:solidFill>
                <a:srgbClr val="000000"/>
              </a:solidFill>
              <a:latin typeface="Montserrat"/>
              <a:ea typeface="Montserrat"/>
              <a:cs typeface="Montserrat"/>
              <a:sym typeface="Montserrat"/>
            </a:endParaRPr>
          </a:p>
        </p:txBody>
      </p:sp>
      <p:pic>
        <p:nvPicPr>
          <p:cNvPr id="917" name="Google Shape;917;g3acc8790e81_0_272" title="Cloud Large (3).png"/>
          <p:cNvPicPr preferRelativeResize="0"/>
          <p:nvPr/>
        </p:nvPicPr>
        <p:blipFill rotWithShape="1">
          <a:blip r:embed="rId4">
            <a:alphaModFix/>
          </a:blip>
          <a:srcRect b="1532" l="1078" r="0" t="5512"/>
          <a:stretch/>
        </p:blipFill>
        <p:spPr>
          <a:xfrm>
            <a:off x="4240551" y="4128847"/>
            <a:ext cx="1788898" cy="1680570"/>
          </a:xfrm>
          <a:prstGeom prst="rect">
            <a:avLst/>
          </a:prstGeom>
          <a:noFill/>
          <a:ln>
            <a:noFill/>
          </a:ln>
        </p:spPr>
      </p:pic>
      <p:sp>
        <p:nvSpPr>
          <p:cNvPr id="918" name="Google Shape;918;g3acc8790e81_0_272"/>
          <p:cNvSpPr/>
          <p:nvPr/>
        </p:nvSpPr>
        <p:spPr>
          <a:xfrm rot="10800000">
            <a:off x="12370042" y="2567967"/>
            <a:ext cx="8316300" cy="4664700"/>
          </a:xfrm>
          <a:prstGeom prst="rect">
            <a:avLst/>
          </a:prstGeom>
          <a:solidFill>
            <a:srgbClr val="FFFDFB"/>
          </a:solidFill>
          <a:ln cap="flat" cmpd="sng" w="50800">
            <a:solidFill>
              <a:schemeClr val="dk2"/>
            </a:solidFill>
            <a:prstDash val="solid"/>
            <a:round/>
            <a:headEnd len="sm" w="sm" type="none"/>
            <a:tailEnd len="sm" w="sm" type="none"/>
          </a:ln>
          <a:effectLst>
            <a:outerShdw blurRad="50282" rotWithShape="0" algn="bl" dir="5400000" dist="16761">
              <a:srgbClr val="000000">
                <a:alpha val="49803"/>
              </a:srgbClr>
            </a:outerShdw>
          </a:effectLst>
        </p:spPr>
        <p:txBody>
          <a:bodyPr anchorCtr="0" anchor="ctr" bIns="214475" lIns="214475" spcFirstLastPara="1" rIns="214475" wrap="square" tIns="2144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AFAFB"/>
              </a:solidFill>
              <a:latin typeface="Arial"/>
              <a:ea typeface="Arial"/>
              <a:cs typeface="Arial"/>
              <a:sym typeface="Arial"/>
            </a:endParaRPr>
          </a:p>
        </p:txBody>
      </p:sp>
      <p:pic>
        <p:nvPicPr>
          <p:cNvPr id="919" name="Google Shape;919;g3acc8790e81_0_272"/>
          <p:cNvPicPr preferRelativeResize="0"/>
          <p:nvPr/>
        </p:nvPicPr>
        <p:blipFill rotWithShape="1">
          <a:blip r:embed="rId5">
            <a:alphaModFix/>
          </a:blip>
          <a:srcRect b="0" l="0" r="0" t="0"/>
          <a:stretch/>
        </p:blipFill>
        <p:spPr>
          <a:xfrm>
            <a:off x="12982514" y="4128867"/>
            <a:ext cx="1605345" cy="1680533"/>
          </a:xfrm>
          <a:prstGeom prst="rect">
            <a:avLst/>
          </a:prstGeom>
          <a:noFill/>
          <a:ln>
            <a:noFill/>
          </a:ln>
        </p:spPr>
      </p:pic>
      <p:sp>
        <p:nvSpPr>
          <p:cNvPr id="920" name="Google Shape;920;g3acc8790e81_0_272"/>
          <p:cNvSpPr txBox="1"/>
          <p:nvPr/>
        </p:nvSpPr>
        <p:spPr>
          <a:xfrm>
            <a:off x="14908581" y="3624333"/>
            <a:ext cx="5586300" cy="2689500"/>
          </a:xfrm>
          <a:prstGeom prst="rect">
            <a:avLst/>
          </a:prstGeom>
          <a:noFill/>
          <a:ln>
            <a:noFill/>
          </a:ln>
        </p:spPr>
        <p:txBody>
          <a:bodyPr anchorCtr="0" anchor="ctr" bIns="214475" lIns="214475" spcFirstLastPara="1" rIns="214475" wrap="square" tIns="214475">
            <a:noAutofit/>
          </a:bodyPr>
          <a:lstStyle/>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chemeClr val="lt2"/>
                </a:solidFill>
                <a:latin typeface="Montserrat"/>
                <a:ea typeface="Montserrat"/>
                <a:cs typeface="Montserrat"/>
                <a:sym typeface="Montserrat"/>
              </a:rPr>
              <a:t>Secure the</a:t>
            </a:r>
            <a:endParaRPr b="0" i="0" sz="320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rPr b="1" i="0" lang="en-US" sz="4300" u="none" cap="none" strike="noStrike">
                <a:solidFill>
                  <a:schemeClr val="lt2"/>
                </a:solidFill>
                <a:latin typeface="Montserrat"/>
                <a:ea typeface="Montserrat"/>
                <a:cs typeface="Montserrat"/>
                <a:sym typeface="Montserrat"/>
              </a:rPr>
              <a:t>Autonomous</a:t>
            </a:r>
            <a:endParaRPr b="1" i="0" sz="430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rPr b="1" i="0" lang="en-US" sz="4300" u="none" cap="none" strike="noStrike">
                <a:solidFill>
                  <a:schemeClr val="lt2"/>
                </a:solidFill>
                <a:latin typeface="Montserrat"/>
                <a:ea typeface="Montserrat"/>
                <a:cs typeface="Montserrat"/>
                <a:sym typeface="Montserrat"/>
              </a:rPr>
              <a:t>Workforce</a:t>
            </a:r>
            <a:endParaRPr b="1" i="0" sz="430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t/>
            </a:r>
            <a:endParaRPr b="0" i="0" sz="19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rPr b="0" i="1" lang="en-US" sz="2500" u="none" cap="none" strike="noStrike">
                <a:solidFill>
                  <a:srgbClr val="000000"/>
                </a:solidFill>
                <a:latin typeface="Montserrat"/>
                <a:ea typeface="Montserrat"/>
                <a:cs typeface="Montserrat"/>
                <a:sym typeface="Montserrat"/>
              </a:rPr>
              <a:t>Discover, lifecycle manage, secure, and govern</a:t>
            </a:r>
            <a:endParaRPr b="0" i="1" sz="2500" u="none" cap="none" strike="noStrike">
              <a:solidFill>
                <a:srgbClr val="000000"/>
              </a:solidFill>
              <a:latin typeface="Montserrat"/>
              <a:ea typeface="Montserrat"/>
              <a:cs typeface="Montserrat"/>
              <a:sym typeface="Montserrat"/>
            </a:endParaRPr>
          </a:p>
        </p:txBody>
      </p:sp>
      <p:sp>
        <p:nvSpPr>
          <p:cNvPr id="921" name="Google Shape;921;g3acc8790e81_0_272"/>
          <p:cNvSpPr/>
          <p:nvPr/>
        </p:nvSpPr>
        <p:spPr>
          <a:xfrm rot="10800000">
            <a:off x="8024054" y="7649700"/>
            <a:ext cx="8307600" cy="4664700"/>
          </a:xfrm>
          <a:prstGeom prst="rect">
            <a:avLst/>
          </a:prstGeom>
          <a:solidFill>
            <a:srgbClr val="FFFDFB"/>
          </a:solidFill>
          <a:ln cap="flat" cmpd="sng" w="50800">
            <a:solidFill>
              <a:schemeClr val="dk2"/>
            </a:solidFill>
            <a:prstDash val="solid"/>
            <a:round/>
            <a:headEnd len="sm" w="sm" type="none"/>
            <a:tailEnd len="sm" w="sm" type="none"/>
          </a:ln>
          <a:effectLst>
            <a:outerShdw blurRad="50282" rotWithShape="0" algn="bl" dir="5400000" dist="16761">
              <a:srgbClr val="000000">
                <a:alpha val="49803"/>
              </a:srgbClr>
            </a:outerShdw>
          </a:effectLst>
        </p:spPr>
        <p:txBody>
          <a:bodyPr anchorCtr="0" anchor="ctr" bIns="214475" lIns="214475" spcFirstLastPara="1" rIns="214475" wrap="square" tIns="2144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AFAFB"/>
              </a:solidFill>
              <a:latin typeface="Arial"/>
              <a:ea typeface="Arial"/>
              <a:cs typeface="Arial"/>
              <a:sym typeface="Arial"/>
            </a:endParaRPr>
          </a:p>
        </p:txBody>
      </p:sp>
      <p:sp>
        <p:nvSpPr>
          <p:cNvPr id="922" name="Google Shape;922;g3acc8790e81_0_272"/>
          <p:cNvSpPr txBox="1"/>
          <p:nvPr/>
        </p:nvSpPr>
        <p:spPr>
          <a:xfrm>
            <a:off x="10651973" y="8706042"/>
            <a:ext cx="5205600" cy="2689500"/>
          </a:xfrm>
          <a:prstGeom prst="rect">
            <a:avLst/>
          </a:prstGeom>
          <a:noFill/>
          <a:ln>
            <a:noFill/>
          </a:ln>
        </p:spPr>
        <p:txBody>
          <a:bodyPr anchorCtr="0" anchor="ctr" bIns="214475" lIns="214475" spcFirstLastPara="1" rIns="214475" wrap="square" tIns="214475">
            <a:noAutofit/>
          </a:bodyPr>
          <a:lstStyle/>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chemeClr val="lt2"/>
                </a:solidFill>
                <a:latin typeface="Montserrat"/>
                <a:ea typeface="Montserrat"/>
                <a:cs typeface="Montserrat"/>
                <a:sym typeface="Montserrat"/>
                <a:extLst>
                  <a:ext uri="http://customooxmlschemas.google.com/">
                    <go:slidesCustomData xmlns:go="http://customooxmlschemas.google.com/" textRoundtripDataId="0"/>
                  </a:ext>
                </a:extLst>
              </a:rPr>
              <a:t>Protect against</a:t>
            </a:r>
            <a:endParaRPr b="0" i="0" sz="3200" u="none" cap="none" strike="noStrike">
              <a:solidFill>
                <a:schemeClr val="lt2"/>
              </a:solidFill>
              <a:latin typeface="Montserrat"/>
              <a:ea typeface="Montserrat"/>
              <a:cs typeface="Montserrat"/>
              <a:sym typeface="Montserrat"/>
              <a:extLst>
                <a:ext uri="http://customooxmlschemas.google.com/">
                  <go:slidesCustomData xmlns:go="http://customooxmlschemas.google.com/" textRoundtripDataId="1"/>
                </a:ext>
              </a:extLst>
            </a:endParaRPr>
          </a:p>
          <a:p>
            <a:pPr indent="0" lvl="0" marL="0" marR="0" rtl="0" algn="l">
              <a:lnSpc>
                <a:spcPct val="100000"/>
              </a:lnSpc>
              <a:spcBef>
                <a:spcPts val="0"/>
              </a:spcBef>
              <a:spcAft>
                <a:spcPts val="0"/>
              </a:spcAft>
              <a:buClr>
                <a:srgbClr val="000000"/>
              </a:buClr>
              <a:buSzPts val="2800"/>
              <a:buFont typeface="Arial"/>
              <a:buNone/>
            </a:pPr>
            <a:r>
              <a:rPr b="1" i="0" lang="en-US" sz="4300" u="none" cap="none" strike="noStrike">
                <a:solidFill>
                  <a:schemeClr val="lt2"/>
                </a:solidFill>
                <a:latin typeface="Montserrat"/>
                <a:ea typeface="Montserrat"/>
                <a:cs typeface="Montserrat"/>
                <a:sym typeface="Montserrat"/>
                <a:extLst>
                  <a:ext uri="http://customooxmlschemas.google.com/">
                    <go:slidesCustomData xmlns:go="http://customooxmlschemas.google.com/" textRoundtripDataId="2"/>
                  </a:ext>
                </a:extLst>
              </a:rPr>
              <a:t>Adversarial</a:t>
            </a:r>
            <a:endParaRPr b="1" i="0" sz="4300" u="none" cap="none" strike="noStrike">
              <a:solidFill>
                <a:schemeClr val="lt2"/>
              </a:solidFill>
              <a:latin typeface="Montserrat"/>
              <a:ea typeface="Montserrat"/>
              <a:cs typeface="Montserrat"/>
              <a:sym typeface="Montserrat"/>
              <a:extLst>
                <a:ext uri="http://customooxmlschemas.google.com/">
                  <go:slidesCustomData xmlns:go="http://customooxmlschemas.google.com/" textRoundtripDataId="3"/>
                </a:ext>
              </a:extLst>
            </a:endParaRPr>
          </a:p>
          <a:p>
            <a:pPr indent="0" lvl="0" marL="0" marR="0" rtl="0" algn="l">
              <a:lnSpc>
                <a:spcPct val="100000"/>
              </a:lnSpc>
              <a:spcBef>
                <a:spcPts val="0"/>
              </a:spcBef>
              <a:spcAft>
                <a:spcPts val="0"/>
              </a:spcAft>
              <a:buClr>
                <a:srgbClr val="000000"/>
              </a:buClr>
              <a:buSzPts val="2800"/>
              <a:buFont typeface="Arial"/>
              <a:buNone/>
            </a:pPr>
            <a:r>
              <a:rPr b="1" i="0" lang="en-US" sz="4300" u="none" cap="none" strike="noStrike">
                <a:solidFill>
                  <a:schemeClr val="lt2"/>
                </a:solidFill>
                <a:latin typeface="Montserrat"/>
                <a:ea typeface="Montserrat"/>
                <a:cs typeface="Montserrat"/>
                <a:sym typeface="Montserrat"/>
              </a:rPr>
              <a:t>AI</a:t>
            </a:r>
            <a:endParaRPr b="1" i="0" sz="4300" u="none" cap="none" strike="noStrike">
              <a:solidFill>
                <a:schemeClr val="l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t/>
            </a:r>
            <a:endParaRPr b="0" i="0" sz="19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rPr b="0" i="1" lang="en-US" sz="2500" u="none" cap="none" strike="noStrike">
                <a:solidFill>
                  <a:srgbClr val="000000"/>
                </a:solidFill>
                <a:latin typeface="Montserrat"/>
                <a:ea typeface="Montserrat"/>
                <a:cs typeface="Montserrat"/>
                <a:sym typeface="Montserrat"/>
              </a:rPr>
              <a:t>Protect against </a:t>
            </a:r>
            <a:r>
              <a:rPr b="0" i="1" lang="en-US" sz="2500" u="none" cap="none" strike="noStrike">
                <a:solidFill>
                  <a:srgbClr val="000000"/>
                </a:solidFill>
                <a:latin typeface="Montserrat"/>
                <a:ea typeface="Montserrat"/>
                <a:cs typeface="Montserrat"/>
                <a:sym typeface="Montserrat"/>
                <a:extLst>
                  <a:ext uri="http://customooxmlschemas.google.com/">
                    <go:slidesCustomData xmlns:go="http://customooxmlschemas.google.com/" textRoundtripDataId="4"/>
                  </a:ext>
                </a:extLst>
              </a:rPr>
              <a:t>deepfakes</a:t>
            </a:r>
            <a:r>
              <a:rPr b="0" i="1" lang="en-US" sz="2500" u="none" cap="none" strike="noStrike">
                <a:solidFill>
                  <a:srgbClr val="000000"/>
                </a:solidFill>
                <a:latin typeface="Montserrat"/>
                <a:ea typeface="Montserrat"/>
                <a:cs typeface="Montserrat"/>
                <a:sym typeface="Montserrat"/>
              </a:rPr>
              <a:t> and AI-based attacks</a:t>
            </a:r>
            <a:endParaRPr b="0" i="1" sz="2500" u="none" cap="none" strike="noStrike">
              <a:solidFill>
                <a:srgbClr val="000000"/>
              </a:solidFill>
              <a:latin typeface="Montserrat"/>
              <a:ea typeface="Montserrat"/>
              <a:cs typeface="Montserrat"/>
              <a:sym typeface="Montserrat"/>
            </a:endParaRPr>
          </a:p>
        </p:txBody>
      </p:sp>
      <p:pic>
        <p:nvPicPr>
          <p:cNvPr id="923" name="Google Shape;923;g3acc8790e81_0_272" title="Ico-Asset-Fraud Prevention-250x250 (1).png"/>
          <p:cNvPicPr preferRelativeResize="0"/>
          <p:nvPr/>
        </p:nvPicPr>
        <p:blipFill rotWithShape="1">
          <a:blip r:embed="rId6">
            <a:alphaModFix/>
          </a:blip>
          <a:srcRect b="15059" l="5468" r="17724" t="10496"/>
          <a:stretch/>
        </p:blipFill>
        <p:spPr>
          <a:xfrm>
            <a:off x="8719282" y="9342602"/>
            <a:ext cx="1461456" cy="14164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4"/>
          <p:cNvSpPr txBox="1"/>
          <p:nvPr>
            <p:ph idx="1" type="body"/>
          </p:nvPr>
        </p:nvSpPr>
        <p:spPr>
          <a:xfrm>
            <a:off x="1349200" y="3735199"/>
            <a:ext cx="10844400" cy="76269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800"/>
              <a:buNone/>
            </a:pPr>
            <a:r>
              <a:rPr b="1" lang="en-US" sz="5600">
                <a:solidFill>
                  <a:schemeClr val="dk2"/>
                </a:solidFill>
              </a:rPr>
              <a:t>A Leader for 9 years running </a:t>
            </a:r>
            <a:r>
              <a:rPr lang="en-US" sz="5600">
                <a:solidFill>
                  <a:schemeClr val="lt1"/>
                </a:solidFill>
                <a:latin typeface="Montserrat"/>
                <a:ea typeface="Montserrat"/>
                <a:cs typeface="Montserrat"/>
                <a:sym typeface="Montserrat"/>
              </a:rPr>
              <a:t>in the Gartner</a:t>
            </a:r>
            <a:r>
              <a:rPr baseline="30000" lang="en-US" sz="5600">
                <a:solidFill>
                  <a:schemeClr val="lt1"/>
                </a:solidFill>
                <a:latin typeface="Montserrat"/>
                <a:ea typeface="Montserrat"/>
                <a:cs typeface="Montserrat"/>
                <a:sym typeface="Montserrat"/>
              </a:rPr>
              <a:t>®</a:t>
            </a:r>
            <a:r>
              <a:rPr lang="en-US" sz="5600">
                <a:solidFill>
                  <a:schemeClr val="lt1"/>
                </a:solidFill>
                <a:latin typeface="Montserrat"/>
                <a:ea typeface="Montserrat"/>
                <a:cs typeface="Montserrat"/>
                <a:sym typeface="Montserrat"/>
              </a:rPr>
              <a:t> Magic Quadrant™ for Access Management</a:t>
            </a:r>
            <a:r>
              <a:rPr lang="en-US" sz="5600">
                <a:solidFill>
                  <a:schemeClr val="lt1"/>
                </a:solidFill>
              </a:rPr>
              <a:t>.</a:t>
            </a:r>
            <a:endParaRPr sz="5600">
              <a:solidFill>
                <a:schemeClr val="lt1"/>
              </a:solidFill>
            </a:endParaRPr>
          </a:p>
          <a:p>
            <a:pPr indent="0" lvl="0" marL="0" rtl="0" algn="l">
              <a:lnSpc>
                <a:spcPct val="115000"/>
              </a:lnSpc>
              <a:spcBef>
                <a:spcPts val="0"/>
              </a:spcBef>
              <a:spcAft>
                <a:spcPts val="0"/>
              </a:spcAft>
              <a:buSzPts val="4800"/>
              <a:buNone/>
            </a:pPr>
            <a:r>
              <a:t/>
            </a:r>
            <a:endParaRPr sz="5600">
              <a:solidFill>
                <a:schemeClr val="lt1"/>
              </a:solidFill>
            </a:endParaRPr>
          </a:p>
          <a:p>
            <a:pPr indent="0" lvl="0" marL="0" rtl="0" algn="l">
              <a:lnSpc>
                <a:spcPct val="115000"/>
              </a:lnSpc>
              <a:spcBef>
                <a:spcPts val="0"/>
              </a:spcBef>
              <a:spcAft>
                <a:spcPts val="0"/>
              </a:spcAft>
              <a:buSzPts val="4800"/>
              <a:buNone/>
            </a:pPr>
            <a:r>
              <a:t/>
            </a:r>
            <a:endParaRPr sz="5600">
              <a:solidFill>
                <a:schemeClr val="lt1"/>
              </a:solidFill>
              <a:latin typeface="Montserrat"/>
              <a:ea typeface="Montserrat"/>
              <a:cs typeface="Montserrat"/>
              <a:sym typeface="Montserrat"/>
            </a:endParaRPr>
          </a:p>
        </p:txBody>
      </p:sp>
      <p:sp>
        <p:nvSpPr>
          <p:cNvPr id="929" name="Google Shape;929;p4"/>
          <p:cNvSpPr txBox="1"/>
          <p:nvPr>
            <p:ph type="title"/>
          </p:nvPr>
        </p:nvSpPr>
        <p:spPr>
          <a:xfrm>
            <a:off x="1037804" y="1006026"/>
            <a:ext cx="21334800" cy="152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0000"/>
              <a:buFont typeface="Montserrat"/>
              <a:buNone/>
            </a:pPr>
            <a:r>
              <a:rPr b="1" lang="en-US" sz="8000">
                <a:solidFill>
                  <a:schemeClr val="dk2"/>
                </a:solidFill>
                <a:latin typeface="Montserrat"/>
                <a:ea typeface="Montserrat"/>
                <a:cs typeface="Montserrat"/>
                <a:sym typeface="Montserrat"/>
              </a:rPr>
              <a:t>Highest</a:t>
            </a:r>
            <a:r>
              <a:rPr lang="en-US" sz="8000">
                <a:latin typeface="Montserrat"/>
                <a:ea typeface="Montserrat"/>
                <a:cs typeface="Montserrat"/>
                <a:sym typeface="Montserrat"/>
              </a:rPr>
              <a:t> </a:t>
            </a:r>
            <a:r>
              <a:rPr lang="en-US" sz="8000">
                <a:solidFill>
                  <a:schemeClr val="lt1"/>
                </a:solidFill>
                <a:latin typeface="Montserrat"/>
                <a:ea typeface="Montserrat"/>
                <a:cs typeface="Montserrat"/>
                <a:sym typeface="Montserrat"/>
              </a:rPr>
              <a:t>in </a:t>
            </a:r>
            <a:r>
              <a:rPr b="1" lang="en-US" sz="7400">
                <a:solidFill>
                  <a:schemeClr val="lt1"/>
                </a:solidFill>
              </a:rPr>
              <a:t>Execution</a:t>
            </a:r>
            <a:r>
              <a:rPr lang="en-US" sz="8000">
                <a:solidFill>
                  <a:schemeClr val="lt1"/>
                </a:solidFill>
              </a:rPr>
              <a:t>. </a:t>
            </a:r>
            <a:r>
              <a:rPr b="1" lang="en-US" sz="8000">
                <a:solidFill>
                  <a:schemeClr val="dk2"/>
                </a:solidFill>
                <a:latin typeface="Montserrat"/>
                <a:ea typeface="Montserrat"/>
                <a:cs typeface="Montserrat"/>
                <a:sym typeface="Montserrat"/>
              </a:rPr>
              <a:t>Furthest</a:t>
            </a:r>
            <a:r>
              <a:rPr b="1" lang="en-US" sz="8000">
                <a:solidFill>
                  <a:srgbClr val="B3282D"/>
                </a:solidFill>
                <a:latin typeface="Montserrat SemiBold"/>
                <a:ea typeface="Montserrat SemiBold"/>
                <a:cs typeface="Montserrat SemiBold"/>
                <a:sym typeface="Montserrat SemiBold"/>
              </a:rPr>
              <a:t> </a:t>
            </a:r>
            <a:r>
              <a:rPr lang="en-US" sz="8000">
                <a:solidFill>
                  <a:schemeClr val="lt1"/>
                </a:solidFill>
                <a:latin typeface="Montserrat"/>
                <a:ea typeface="Montserrat"/>
                <a:cs typeface="Montserrat"/>
                <a:sym typeface="Montserrat"/>
              </a:rPr>
              <a:t>in</a:t>
            </a:r>
            <a:r>
              <a:rPr b="1" lang="en-US" sz="7400">
                <a:solidFill>
                  <a:schemeClr val="lt1"/>
                </a:solidFill>
              </a:rPr>
              <a:t> Vision.</a:t>
            </a:r>
            <a:endParaRPr b="1" sz="7400">
              <a:solidFill>
                <a:schemeClr val="lt1"/>
              </a:solidFill>
            </a:endParaRPr>
          </a:p>
        </p:txBody>
      </p:sp>
      <p:pic>
        <p:nvPicPr>
          <p:cNvPr id="930" name="Google Shape;930;p4"/>
          <p:cNvPicPr preferRelativeResize="0"/>
          <p:nvPr/>
        </p:nvPicPr>
        <p:blipFill rotWithShape="1">
          <a:blip r:embed="rId3">
            <a:alphaModFix/>
          </a:blip>
          <a:srcRect b="0" l="0" r="0" t="0"/>
          <a:stretch/>
        </p:blipFill>
        <p:spPr>
          <a:xfrm>
            <a:off x="13499873" y="2420106"/>
            <a:ext cx="10378128" cy="10767308"/>
          </a:xfrm>
          <a:prstGeom prst="rect">
            <a:avLst/>
          </a:prstGeom>
          <a:noFill/>
          <a:ln>
            <a:noFill/>
          </a:ln>
        </p:spPr>
      </p:pic>
      <p:cxnSp>
        <p:nvCxnSpPr>
          <p:cNvPr id="931" name="Google Shape;931;p4"/>
          <p:cNvCxnSpPr/>
          <p:nvPr/>
        </p:nvCxnSpPr>
        <p:spPr>
          <a:xfrm>
            <a:off x="1349208" y="8141687"/>
            <a:ext cx="10483800" cy="0"/>
          </a:xfrm>
          <a:prstGeom prst="straightConnector1">
            <a:avLst/>
          </a:prstGeom>
          <a:noFill/>
          <a:ln cap="flat" cmpd="sng" w="63500">
            <a:solidFill>
              <a:srgbClr val="E8EAEB"/>
            </a:solidFill>
            <a:prstDash val="solid"/>
            <a:round/>
            <a:headEnd len="sm" w="sm" type="none"/>
            <a:tailEnd len="sm" w="sm" type="none"/>
          </a:ln>
        </p:spPr>
      </p:cxnSp>
      <p:sp>
        <p:nvSpPr>
          <p:cNvPr id="932" name="Google Shape;932;p4"/>
          <p:cNvSpPr txBox="1"/>
          <p:nvPr/>
        </p:nvSpPr>
        <p:spPr>
          <a:xfrm>
            <a:off x="1037804" y="11857506"/>
            <a:ext cx="11155783" cy="138134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GARTNER is a registered trademark and service mark of Gartner and Magic Quadrant is a registered trademark of Gartner, Inc. and/or its affiliates in the U.S. and internationally and are used herein with permission. All rights reserved.</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This graphic was published by Gartner, Inc. as part of a larger research document and should be evaluated in the context of the entire document. The Gartner document is available upon request from Ping Identity.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2"/>
          <p:cNvSpPr txBox="1"/>
          <p:nvPr/>
        </p:nvSpPr>
        <p:spPr>
          <a:xfrm>
            <a:off x="3093825" y="3218250"/>
            <a:ext cx="18199500" cy="7279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0"/>
              <a:buFont typeface="Arial"/>
              <a:buNone/>
            </a:pPr>
            <a:r>
              <a:rPr b="0" i="0" lang="en-US" sz="10000" u="none" cap="none" strike="noStrike">
                <a:solidFill>
                  <a:schemeClr val="lt1"/>
                </a:solidFill>
                <a:latin typeface="Montserrat"/>
                <a:ea typeface="Montserrat"/>
                <a:cs typeface="Montserrat"/>
                <a:sym typeface="Montserrat"/>
              </a:rPr>
              <a:t>Your next multi-million dollar customer may be an AI agent acting on behalf of a customer. </a:t>
            </a:r>
            <a:endParaRPr b="0" i="0" sz="100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6"/>
          <p:cNvSpPr/>
          <p:nvPr/>
        </p:nvSpPr>
        <p:spPr>
          <a:xfrm>
            <a:off x="5007221" y="-296279"/>
            <a:ext cx="14372732" cy="14308559"/>
          </a:xfrm>
          <a:prstGeom prst="rect">
            <a:avLst/>
          </a:prstGeom>
          <a:solidFill>
            <a:schemeClr val="lt2">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8" name="Google Shape;938;p16"/>
          <p:cNvSpPr/>
          <p:nvPr/>
        </p:nvSpPr>
        <p:spPr>
          <a:xfrm>
            <a:off x="6030423" y="722354"/>
            <a:ext cx="12326328" cy="12271292"/>
          </a:xfrm>
          <a:prstGeom prst="rect">
            <a:avLst/>
          </a:prstGeom>
          <a:solidFill>
            <a:schemeClr val="lt2">
              <a:alpha val="40000"/>
            </a:schemeClr>
          </a:solidFill>
          <a:ln>
            <a:noFill/>
          </a:ln>
          <a:effectLst>
            <a:outerShdw blurRad="845191" rotWithShape="0" algn="ctr">
              <a:schemeClr val="dk1">
                <a:alpha val="23921"/>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9" name="Google Shape;939;p16"/>
          <p:cNvSpPr/>
          <p:nvPr/>
        </p:nvSpPr>
        <p:spPr>
          <a:xfrm>
            <a:off x="7037957" y="1725389"/>
            <a:ext cx="10311261" cy="10265222"/>
          </a:xfrm>
          <a:prstGeom prst="rect">
            <a:avLst/>
          </a:prstGeom>
          <a:solidFill>
            <a:schemeClr val="lt2">
              <a:alpha val="48627"/>
            </a:schemeClr>
          </a:solidFill>
          <a:ln>
            <a:noFill/>
          </a:ln>
          <a:effectLst>
            <a:outerShdw blurRad="845191" rotWithShape="0" algn="ctr">
              <a:schemeClr val="dk1">
                <a:alpha val="23921"/>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40" name="Google Shape;940;p16"/>
          <p:cNvSpPr/>
          <p:nvPr/>
        </p:nvSpPr>
        <p:spPr>
          <a:xfrm>
            <a:off x="8004173" y="2687292"/>
            <a:ext cx="8378828" cy="8341417"/>
          </a:xfrm>
          <a:prstGeom prst="rect">
            <a:avLst/>
          </a:prstGeom>
          <a:solidFill>
            <a:schemeClr val="lt2">
              <a:alpha val="49019"/>
            </a:schemeClr>
          </a:solidFill>
          <a:ln>
            <a:noFill/>
          </a:ln>
          <a:effectLst>
            <a:outerShdw blurRad="845191" rotWithShape="0" algn="ctr">
              <a:schemeClr val="dk1">
                <a:alpha val="23921"/>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41" name="Google Shape;941;p16"/>
          <p:cNvSpPr/>
          <p:nvPr/>
        </p:nvSpPr>
        <p:spPr>
          <a:xfrm>
            <a:off x="8984138" y="3662881"/>
            <a:ext cx="6418898" cy="6390238"/>
          </a:xfrm>
          <a:prstGeom prst="rect">
            <a:avLst/>
          </a:prstGeom>
          <a:solidFill>
            <a:schemeClr val="lt2">
              <a:alpha val="49019"/>
            </a:schemeClr>
          </a:solidFill>
          <a:ln>
            <a:noFill/>
          </a:ln>
          <a:effectLst>
            <a:outerShdw blurRad="845191" rotWithShape="0" algn="ctr">
              <a:schemeClr val="dk1">
                <a:alpha val="23921"/>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42" name="Google Shape;942;p16"/>
          <p:cNvSpPr/>
          <p:nvPr/>
        </p:nvSpPr>
        <p:spPr>
          <a:xfrm>
            <a:off x="9989504" y="4663758"/>
            <a:ext cx="4408167" cy="438848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red square with white text&#10;&#10;AI-generated content may be incorrect." id="943" name="Google Shape;943;p16"/>
          <p:cNvPicPr preferRelativeResize="0"/>
          <p:nvPr/>
        </p:nvPicPr>
        <p:blipFill rotWithShape="1">
          <a:blip r:embed="rId3">
            <a:alphaModFix/>
          </a:blip>
          <a:srcRect b="0" l="0" r="0" t="0"/>
          <a:stretch/>
        </p:blipFill>
        <p:spPr>
          <a:xfrm>
            <a:off x="9989503" y="4627327"/>
            <a:ext cx="4408167" cy="44081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0"/>
                                  </p:stCondLst>
                                  <p:childTnLst>
                                    <p:animEffect filter="fade" transition="out">
                                      <p:cBhvr>
                                        <p:cTn dur="500"/>
                                        <p:tgtEl>
                                          <p:spTgt spid="937"/>
                                        </p:tgtEl>
                                      </p:cBhvr>
                                    </p:animEffect>
                                    <p:set>
                                      <p:cBhvr>
                                        <p:cTn dur="1" fill="hold">
                                          <p:stCondLst>
                                            <p:cond delay="500"/>
                                          </p:stCondLst>
                                        </p:cTn>
                                        <p:tgtEl>
                                          <p:spTgt spid="937"/>
                                        </p:tgtEl>
                                        <p:attrNameLst>
                                          <p:attrName>style.visibility</p:attrName>
                                        </p:attrNameLst>
                                      </p:cBhvr>
                                      <p:to>
                                        <p:strVal val="hidden"/>
                                      </p:to>
                                    </p:se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938"/>
                                        </p:tgtEl>
                                      </p:cBhvr>
                                    </p:animEffect>
                                    <p:set>
                                      <p:cBhvr>
                                        <p:cTn dur="1" fill="hold">
                                          <p:stCondLst>
                                            <p:cond delay="500"/>
                                          </p:stCondLst>
                                        </p:cTn>
                                        <p:tgtEl>
                                          <p:spTgt spid="938"/>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500"/>
                                        <p:tgtEl>
                                          <p:spTgt spid="939"/>
                                        </p:tgtEl>
                                      </p:cBhvr>
                                    </p:animEffect>
                                    <p:set>
                                      <p:cBhvr>
                                        <p:cTn dur="1" fill="hold">
                                          <p:stCondLst>
                                            <p:cond delay="500"/>
                                          </p:stCondLst>
                                        </p:cTn>
                                        <p:tgtEl>
                                          <p:spTgt spid="939"/>
                                        </p:tgtEl>
                                        <p:attrNameLst>
                                          <p:attrName>style.visibility</p:attrName>
                                        </p:attrNameLst>
                                      </p:cBhvr>
                                      <p:to>
                                        <p:strVal val="hidden"/>
                                      </p:to>
                                    </p:se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500"/>
                                        <p:tgtEl>
                                          <p:spTgt spid="940"/>
                                        </p:tgtEl>
                                      </p:cBhvr>
                                    </p:animEffect>
                                    <p:set>
                                      <p:cBhvr>
                                        <p:cTn dur="1" fill="hold">
                                          <p:stCondLst>
                                            <p:cond delay="500"/>
                                          </p:stCondLst>
                                        </p:cTn>
                                        <p:tgtEl>
                                          <p:spTgt spid="940"/>
                                        </p:tgtEl>
                                        <p:attrNameLst>
                                          <p:attrName>style.visibility</p:attrName>
                                        </p:attrNameLst>
                                      </p:cBhvr>
                                      <p:to>
                                        <p:strVal val="hidden"/>
                                      </p:to>
                                    </p:se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500"/>
                                        <p:tgtEl>
                                          <p:spTgt spid="941"/>
                                        </p:tgtEl>
                                      </p:cBhvr>
                                    </p:animEffect>
                                    <p:set>
                                      <p:cBhvr>
                                        <p:cTn dur="1" fill="hold">
                                          <p:stCondLst>
                                            <p:cond delay="500"/>
                                          </p:stCondLst>
                                        </p:cTn>
                                        <p:tgtEl>
                                          <p:spTgt spid="941"/>
                                        </p:tgtEl>
                                        <p:attrNameLst>
                                          <p:attrName>style.visibility</p:attrName>
                                        </p:attrNameLst>
                                      </p:cBhvr>
                                      <p:to>
                                        <p:strVal val="hidden"/>
                                      </p:to>
                                    </p:se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500"/>
                                        <p:tgtEl>
                                          <p:spTgt spid="9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
          <p:cNvSpPr txBox="1"/>
          <p:nvPr>
            <p:ph type="title"/>
          </p:nvPr>
        </p:nvSpPr>
        <p:spPr>
          <a:xfrm>
            <a:off x="7042400" y="651400"/>
            <a:ext cx="11157300" cy="152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700"/>
              <a:buNone/>
            </a:pPr>
            <a:r>
              <a:rPr b="1" lang="en-US" sz="7400">
                <a:solidFill>
                  <a:schemeClr val="lt1"/>
                </a:solidFill>
              </a:rPr>
              <a:t>The Rise of Agentic AI</a:t>
            </a:r>
            <a:endParaRPr b="1" sz="7400">
              <a:solidFill>
                <a:schemeClr val="lt1"/>
              </a:solidFill>
            </a:endParaRPr>
          </a:p>
        </p:txBody>
      </p:sp>
      <p:sp>
        <p:nvSpPr>
          <p:cNvPr id="514" name="Google Shape;514;p3"/>
          <p:cNvSpPr txBox="1"/>
          <p:nvPr/>
        </p:nvSpPr>
        <p:spPr>
          <a:xfrm>
            <a:off x="3239125" y="10285550"/>
            <a:ext cx="12573900" cy="15273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AFAFB"/>
              </a:buClr>
              <a:buSzPts val="2800"/>
              <a:buFont typeface="Montserrat"/>
              <a:buNone/>
            </a:pPr>
            <a:r>
              <a:rPr b="0" i="0" lang="en-US" sz="4600" u="none" cap="none" strike="noStrike">
                <a:solidFill>
                  <a:schemeClr val="lt1"/>
                </a:solidFill>
                <a:latin typeface="Montserrat"/>
                <a:ea typeface="Montserrat"/>
                <a:cs typeface="Montserrat"/>
                <a:sym typeface="Montserrat"/>
              </a:rPr>
              <a:t>Agentic AI was valued at </a:t>
            </a:r>
            <a:r>
              <a:rPr b="1" i="0" lang="en-US" sz="4600" u="none" cap="none" strike="noStrike">
                <a:solidFill>
                  <a:schemeClr val="lt1"/>
                </a:solidFill>
                <a:latin typeface="Montserrat"/>
                <a:ea typeface="Montserrat"/>
                <a:cs typeface="Montserrat"/>
                <a:sym typeface="Montserrat"/>
              </a:rPr>
              <a:t>$5.1B</a:t>
            </a:r>
            <a:r>
              <a:rPr b="0" i="0" lang="en-US" sz="4600" u="none" cap="none" strike="noStrike">
                <a:solidFill>
                  <a:schemeClr val="lt1"/>
                </a:solidFill>
                <a:latin typeface="Montserrat"/>
                <a:ea typeface="Montserrat"/>
                <a:cs typeface="Montserrat"/>
                <a:sym typeface="Montserrat"/>
              </a:rPr>
              <a:t> in 2024.</a:t>
            </a:r>
            <a:endParaRPr b="0" i="0" sz="4600" u="none" cap="none" strike="noStrike">
              <a:solidFill>
                <a:schemeClr val="lt1"/>
              </a:solidFill>
              <a:latin typeface="Montserrat"/>
              <a:ea typeface="Montserrat"/>
              <a:cs typeface="Montserrat"/>
              <a:sym typeface="Montserrat"/>
            </a:endParaRPr>
          </a:p>
        </p:txBody>
      </p:sp>
      <p:sp>
        <p:nvSpPr>
          <p:cNvPr id="515" name="Google Shape;515;p3"/>
          <p:cNvSpPr/>
          <p:nvPr/>
        </p:nvSpPr>
        <p:spPr>
          <a:xfrm>
            <a:off x="17145825" y="11381075"/>
            <a:ext cx="1334100" cy="1097400"/>
          </a:xfrm>
          <a:prstGeom prst="rect">
            <a:avLst/>
          </a:prstGeom>
          <a:gradFill>
            <a:gsLst>
              <a:gs pos="0">
                <a:srgbClr val="B3282D"/>
              </a:gs>
              <a:gs pos="46000">
                <a:srgbClr val="D6311B"/>
              </a:gs>
              <a:gs pos="100000">
                <a:srgbClr val="D84332"/>
              </a:gs>
            </a:gsLst>
            <a:lin ang="1619866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3"/>
          <p:cNvSpPr/>
          <p:nvPr/>
        </p:nvSpPr>
        <p:spPr>
          <a:xfrm>
            <a:off x="20027276" y="3858200"/>
            <a:ext cx="1334100" cy="8595300"/>
          </a:xfrm>
          <a:prstGeom prst="rect">
            <a:avLst/>
          </a:prstGeom>
          <a:gradFill>
            <a:gsLst>
              <a:gs pos="0">
                <a:srgbClr val="B3282D"/>
              </a:gs>
              <a:gs pos="46000">
                <a:srgbClr val="D6311B"/>
              </a:gs>
              <a:gs pos="100000">
                <a:srgbClr val="D84332"/>
              </a:gs>
            </a:gsLst>
            <a:lin ang="1619866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3"/>
          <p:cNvSpPr/>
          <p:nvPr/>
        </p:nvSpPr>
        <p:spPr>
          <a:xfrm>
            <a:off x="16751075" y="12605700"/>
            <a:ext cx="2169300" cy="658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chemeClr val="lt1"/>
                </a:solidFill>
                <a:latin typeface="Montserrat"/>
                <a:ea typeface="Montserrat"/>
                <a:cs typeface="Montserrat"/>
                <a:sym typeface="Montserrat"/>
              </a:rPr>
              <a:t>2024</a:t>
            </a:r>
            <a:endParaRPr b="0" i="0" sz="3100" u="none" cap="none" strike="noStrike">
              <a:solidFill>
                <a:schemeClr val="lt1"/>
              </a:solidFill>
              <a:latin typeface="Montserrat"/>
              <a:ea typeface="Montserrat"/>
              <a:cs typeface="Montserrat"/>
              <a:sym typeface="Montserrat"/>
            </a:endParaRPr>
          </a:p>
        </p:txBody>
      </p:sp>
      <p:sp>
        <p:nvSpPr>
          <p:cNvPr id="518" name="Google Shape;518;p3"/>
          <p:cNvSpPr/>
          <p:nvPr/>
        </p:nvSpPr>
        <p:spPr>
          <a:xfrm>
            <a:off x="19610775" y="12605700"/>
            <a:ext cx="2169300" cy="658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chemeClr val="lt1"/>
                </a:solidFill>
                <a:latin typeface="Montserrat"/>
                <a:ea typeface="Montserrat"/>
                <a:cs typeface="Montserrat"/>
                <a:sym typeface="Montserrat"/>
              </a:rPr>
              <a:t>2030</a:t>
            </a:r>
            <a:endParaRPr b="0" i="0" sz="3100" u="none" cap="none" strike="noStrike">
              <a:solidFill>
                <a:schemeClr val="lt1"/>
              </a:solidFill>
              <a:latin typeface="Montserrat"/>
              <a:ea typeface="Montserrat"/>
              <a:cs typeface="Montserrat"/>
              <a:sym typeface="Montserrat"/>
            </a:endParaRPr>
          </a:p>
        </p:txBody>
      </p:sp>
      <p:sp>
        <p:nvSpPr>
          <p:cNvPr id="519" name="Google Shape;519;p3"/>
          <p:cNvSpPr/>
          <p:nvPr/>
        </p:nvSpPr>
        <p:spPr>
          <a:xfrm>
            <a:off x="17175965" y="10742548"/>
            <a:ext cx="1334100" cy="658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Montserrat"/>
                <a:ea typeface="Montserrat"/>
                <a:cs typeface="Montserrat"/>
                <a:sym typeface="Montserrat"/>
              </a:rPr>
              <a:t>$5.1B</a:t>
            </a:r>
            <a:endParaRPr b="0" i="0" sz="3600" u="none" cap="none" strike="noStrike">
              <a:solidFill>
                <a:schemeClr val="lt1"/>
              </a:solidFill>
              <a:latin typeface="Montserrat"/>
              <a:ea typeface="Montserrat"/>
              <a:cs typeface="Montserrat"/>
              <a:sym typeface="Montserrat"/>
            </a:endParaRPr>
          </a:p>
        </p:txBody>
      </p:sp>
      <p:sp>
        <p:nvSpPr>
          <p:cNvPr id="520" name="Google Shape;520;p3"/>
          <p:cNvSpPr/>
          <p:nvPr/>
        </p:nvSpPr>
        <p:spPr>
          <a:xfrm>
            <a:off x="19903350" y="3073575"/>
            <a:ext cx="1541400" cy="760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51727"/>
                </a:solidFill>
                <a:latin typeface="Montserrat"/>
                <a:ea typeface="Montserrat"/>
                <a:cs typeface="Montserrat"/>
                <a:sym typeface="Montserrat"/>
              </a:rPr>
              <a:t>$</a:t>
            </a:r>
            <a:r>
              <a:rPr b="0" i="0" lang="en-US" sz="3600" u="none" cap="none" strike="noStrike">
                <a:solidFill>
                  <a:schemeClr val="lt1"/>
                </a:solidFill>
                <a:latin typeface="Montserrat"/>
                <a:ea typeface="Montserrat"/>
                <a:cs typeface="Montserrat"/>
                <a:sym typeface="Montserrat"/>
              </a:rPr>
              <a:t>47.1B</a:t>
            </a:r>
            <a:endParaRPr b="0" i="0" sz="3600" u="none" cap="none" strike="noStrike">
              <a:solidFill>
                <a:schemeClr val="lt1"/>
              </a:solidFill>
              <a:latin typeface="Montserrat"/>
              <a:ea typeface="Montserrat"/>
              <a:cs typeface="Montserrat"/>
              <a:sym typeface="Montserrat"/>
            </a:endParaRPr>
          </a:p>
        </p:txBody>
      </p:sp>
      <p:cxnSp>
        <p:nvCxnSpPr>
          <p:cNvPr id="521" name="Google Shape;521;p3"/>
          <p:cNvCxnSpPr/>
          <p:nvPr/>
        </p:nvCxnSpPr>
        <p:spPr>
          <a:xfrm>
            <a:off x="16613240" y="12449343"/>
            <a:ext cx="5350200" cy="0"/>
          </a:xfrm>
          <a:prstGeom prst="straightConnector1">
            <a:avLst/>
          </a:prstGeom>
          <a:noFill/>
          <a:ln cap="flat" cmpd="sng" w="28575">
            <a:solidFill>
              <a:srgbClr val="051727"/>
            </a:solidFill>
            <a:prstDash val="solid"/>
            <a:round/>
            <a:headEnd len="sm" w="sm" type="none"/>
            <a:tailEnd len="sm" w="sm" type="none"/>
          </a:ln>
        </p:spPr>
      </p:cxnSp>
      <p:sp>
        <p:nvSpPr>
          <p:cNvPr id="522" name="Google Shape;522;p3"/>
          <p:cNvSpPr txBox="1"/>
          <p:nvPr/>
        </p:nvSpPr>
        <p:spPr>
          <a:xfrm>
            <a:off x="759525" y="11408375"/>
            <a:ext cx="15053400" cy="15273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AFAFB"/>
              </a:buClr>
              <a:buSzPts val="2800"/>
              <a:buFont typeface="Montserrat"/>
              <a:buNone/>
            </a:pPr>
            <a:r>
              <a:rPr b="0" i="0" lang="en-US" sz="4600" u="none" cap="none" strike="noStrike">
                <a:solidFill>
                  <a:schemeClr val="lt1"/>
                </a:solidFill>
                <a:latin typeface="Montserrat"/>
                <a:ea typeface="Montserrat"/>
                <a:cs typeface="Montserrat"/>
                <a:sym typeface="Montserrat"/>
              </a:rPr>
              <a:t>The market is projected to reach </a:t>
            </a:r>
            <a:r>
              <a:rPr b="1" i="0" lang="en-US" sz="4600" u="none" cap="none" strike="noStrike">
                <a:solidFill>
                  <a:schemeClr val="lt1"/>
                </a:solidFill>
                <a:latin typeface="Montserrat"/>
                <a:ea typeface="Montserrat"/>
                <a:cs typeface="Montserrat"/>
                <a:sym typeface="Montserrat"/>
              </a:rPr>
              <a:t>$47.7B </a:t>
            </a:r>
            <a:r>
              <a:rPr b="0" i="0" lang="en-US" sz="4600" u="none" cap="none" strike="noStrike">
                <a:solidFill>
                  <a:schemeClr val="lt1"/>
                </a:solidFill>
                <a:latin typeface="Montserrat"/>
                <a:ea typeface="Montserrat"/>
                <a:cs typeface="Montserrat"/>
                <a:sym typeface="Montserrat"/>
              </a:rPr>
              <a:t>by 2030.</a:t>
            </a:r>
            <a:endParaRPr b="0" i="0" sz="4600" u="none" cap="none" strike="noStrike">
              <a:solidFill>
                <a:schemeClr val="lt1"/>
              </a:solidFill>
              <a:latin typeface="Montserrat"/>
              <a:ea typeface="Montserrat"/>
              <a:cs typeface="Montserrat"/>
              <a:sym typeface="Montserrat"/>
            </a:endParaRPr>
          </a:p>
        </p:txBody>
      </p:sp>
      <p:sp>
        <p:nvSpPr>
          <p:cNvPr id="523" name="Google Shape;523;p3"/>
          <p:cNvSpPr txBox="1"/>
          <p:nvPr/>
        </p:nvSpPr>
        <p:spPr>
          <a:xfrm>
            <a:off x="2370525" y="3698325"/>
            <a:ext cx="16109400" cy="36063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600"/>
              </a:spcBef>
              <a:spcAft>
                <a:spcPts val="0"/>
              </a:spcAft>
              <a:buClr>
                <a:srgbClr val="FAFAFB"/>
              </a:buClr>
              <a:buSzPts val="2800"/>
              <a:buFont typeface="Montserrat"/>
              <a:buNone/>
            </a:pPr>
            <a:r>
              <a:rPr b="0" i="0" lang="en-US" sz="7300" u="none" cap="none" strike="noStrike">
                <a:solidFill>
                  <a:schemeClr val="lt1"/>
                </a:solidFill>
                <a:latin typeface="Montserrat"/>
                <a:ea typeface="Montserrat"/>
                <a:cs typeface="Montserrat"/>
                <a:sym typeface="Montserrat"/>
              </a:rPr>
              <a:t>The agentic AI market is </a:t>
            </a:r>
            <a:endParaRPr b="0" i="0" sz="7300" u="none" cap="none" strike="noStrike">
              <a:solidFill>
                <a:schemeClr val="lt1"/>
              </a:solidFill>
              <a:latin typeface="Montserrat"/>
              <a:ea typeface="Montserrat"/>
              <a:cs typeface="Montserrat"/>
              <a:sym typeface="Montserrat"/>
            </a:endParaRPr>
          </a:p>
          <a:p>
            <a:pPr indent="0" lvl="0" marL="0" marR="0" rtl="0" algn="r">
              <a:lnSpc>
                <a:spcPct val="100000"/>
              </a:lnSpc>
              <a:spcBef>
                <a:spcPts val="1200"/>
              </a:spcBef>
              <a:spcAft>
                <a:spcPts val="0"/>
              </a:spcAft>
              <a:buClr>
                <a:srgbClr val="FAFAFB"/>
              </a:buClr>
              <a:buSzPts val="2800"/>
              <a:buFont typeface="Montserrat"/>
              <a:buNone/>
            </a:pPr>
            <a:r>
              <a:rPr b="0" i="0" lang="en-US" sz="7300" u="none" cap="none" strike="noStrike">
                <a:solidFill>
                  <a:schemeClr val="lt1"/>
                </a:solidFill>
                <a:latin typeface="Montserrat"/>
                <a:ea typeface="Montserrat"/>
                <a:cs typeface="Montserrat"/>
                <a:sym typeface="Montserrat"/>
              </a:rPr>
              <a:t>projected to </a:t>
            </a:r>
            <a:r>
              <a:rPr b="1" i="0" lang="en-US" sz="7300" u="none" cap="none" strike="noStrike">
                <a:solidFill>
                  <a:schemeClr val="lt1"/>
                </a:solidFill>
                <a:latin typeface="Montserrat"/>
                <a:ea typeface="Montserrat"/>
                <a:cs typeface="Montserrat"/>
                <a:sym typeface="Montserrat"/>
              </a:rPr>
              <a:t>scale fast</a:t>
            </a:r>
            <a:r>
              <a:rPr b="0" i="0" lang="en-US" sz="7300" u="none" cap="none" strike="noStrike">
                <a:solidFill>
                  <a:schemeClr val="lt1"/>
                </a:solidFill>
                <a:latin typeface="Montserrat"/>
                <a:ea typeface="Montserrat"/>
                <a:cs typeface="Montserrat"/>
                <a:sym typeface="Montserrat"/>
              </a:rPr>
              <a:t>, essentially </a:t>
            </a:r>
            <a:endParaRPr b="0" i="0" sz="7300" u="none" cap="none" strike="noStrike">
              <a:solidFill>
                <a:schemeClr val="lt1"/>
              </a:solidFill>
              <a:latin typeface="Montserrat"/>
              <a:ea typeface="Montserrat"/>
              <a:cs typeface="Montserrat"/>
              <a:sym typeface="Montserrat"/>
            </a:endParaRPr>
          </a:p>
          <a:p>
            <a:pPr indent="0" lvl="0" marL="0" marR="0" rtl="0" algn="r">
              <a:lnSpc>
                <a:spcPct val="100000"/>
              </a:lnSpc>
              <a:spcBef>
                <a:spcPts val="1200"/>
              </a:spcBef>
              <a:spcAft>
                <a:spcPts val="1200"/>
              </a:spcAft>
              <a:buClr>
                <a:srgbClr val="FAFAFB"/>
              </a:buClr>
              <a:buSzPts val="2800"/>
              <a:buFont typeface="Montserrat"/>
              <a:buNone/>
            </a:pPr>
            <a:r>
              <a:rPr b="1" i="0" lang="en-US" sz="7300" u="none" cap="none" strike="noStrike">
                <a:solidFill>
                  <a:schemeClr val="lt1"/>
                </a:solidFill>
                <a:latin typeface="Montserrat"/>
                <a:ea typeface="Montserrat"/>
                <a:cs typeface="Montserrat"/>
                <a:sym typeface="Montserrat"/>
              </a:rPr>
              <a:t>doubling every two years</a:t>
            </a:r>
            <a:r>
              <a:rPr b="0" i="0" lang="en-US" sz="7300" u="none" cap="none" strike="noStrike">
                <a:solidFill>
                  <a:schemeClr val="lt1"/>
                </a:solidFill>
                <a:latin typeface="Montserrat"/>
                <a:ea typeface="Montserrat"/>
                <a:cs typeface="Montserrat"/>
                <a:sym typeface="Montserrat"/>
              </a:rPr>
              <a:t>.  </a:t>
            </a:r>
            <a:endParaRPr b="0" i="0" sz="73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7" name="Shape 527"/>
        <p:cNvGrpSpPr/>
        <p:nvPr/>
      </p:nvGrpSpPr>
      <p:grpSpPr>
        <a:xfrm>
          <a:off x="0" y="0"/>
          <a:ext cx="0" cy="0"/>
          <a:chOff x="0" y="0"/>
          <a:chExt cx="0" cy="0"/>
        </a:xfrm>
      </p:grpSpPr>
      <p:pic>
        <p:nvPicPr>
          <p:cNvPr descr="A black and white icon of a wallet&#10;&#10;AI-generated content may be incorrect." id="528" name="Google Shape;528;g3acc8790e81_0_126"/>
          <p:cNvPicPr preferRelativeResize="0"/>
          <p:nvPr/>
        </p:nvPicPr>
        <p:blipFill rotWithShape="1">
          <a:blip r:embed="rId4">
            <a:alphaModFix/>
          </a:blip>
          <a:srcRect b="0" l="0" r="0" t="0"/>
          <a:stretch/>
        </p:blipFill>
        <p:spPr>
          <a:xfrm>
            <a:off x="7403333" y="4680045"/>
            <a:ext cx="2274128" cy="1924265"/>
          </a:xfrm>
          <a:prstGeom prst="rect">
            <a:avLst/>
          </a:prstGeom>
          <a:noFill/>
          <a:ln>
            <a:noFill/>
          </a:ln>
        </p:spPr>
      </p:pic>
      <p:sp>
        <p:nvSpPr>
          <p:cNvPr id="529" name="Google Shape;529;g3acc8790e81_0_126"/>
          <p:cNvSpPr txBox="1"/>
          <p:nvPr/>
        </p:nvSpPr>
        <p:spPr>
          <a:xfrm>
            <a:off x="5507057" y="6917060"/>
            <a:ext cx="5922600" cy="1200600"/>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rgbClr val="FFFFFF"/>
                </a:solidFill>
                <a:latin typeface="Montserrat SemiBold"/>
                <a:ea typeface="Montserrat SemiBold"/>
                <a:cs typeface="Montserrat SemiBold"/>
                <a:sym typeface="Montserrat SemiBold"/>
              </a:rPr>
              <a:t>Commerce</a:t>
            </a:r>
            <a:endParaRPr b="1" i="0" sz="6600" u="none" cap="none" strike="noStrike">
              <a:solidFill>
                <a:srgbClr val="FFFFFF"/>
              </a:solidFill>
              <a:latin typeface="Montserrat SemiBold"/>
              <a:ea typeface="Montserrat SemiBold"/>
              <a:cs typeface="Montserrat SemiBold"/>
              <a:sym typeface="Montserrat SemiBold"/>
            </a:endParaRPr>
          </a:p>
        </p:txBody>
      </p:sp>
      <p:sp>
        <p:nvSpPr>
          <p:cNvPr id="530" name="Google Shape;530;g3acc8790e81_0_126"/>
          <p:cNvSpPr txBox="1"/>
          <p:nvPr/>
        </p:nvSpPr>
        <p:spPr>
          <a:xfrm>
            <a:off x="5826688" y="8129881"/>
            <a:ext cx="5283600" cy="2154900"/>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Your next multimillion- dollar customer might be an agent acting on behalf of a user</a:t>
            </a:r>
            <a:endParaRPr b="0" i="0" sz="3200" u="none" cap="none" strike="noStrike">
              <a:solidFill>
                <a:schemeClr val="lt1"/>
              </a:solidFill>
              <a:latin typeface="Montserrat"/>
              <a:ea typeface="Montserrat"/>
              <a:cs typeface="Montserrat"/>
              <a:sym typeface="Montserrat"/>
            </a:endParaRPr>
          </a:p>
        </p:txBody>
      </p:sp>
      <p:sp>
        <p:nvSpPr>
          <p:cNvPr id="531" name="Google Shape;531;g3acc8790e81_0_126"/>
          <p:cNvSpPr txBox="1"/>
          <p:nvPr/>
        </p:nvSpPr>
        <p:spPr>
          <a:xfrm>
            <a:off x="12672356" y="6917060"/>
            <a:ext cx="5922600" cy="1200600"/>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rgbClr val="FFFFFF"/>
                </a:solidFill>
                <a:latin typeface="Montserrat SemiBold"/>
                <a:ea typeface="Montserrat SemiBold"/>
                <a:cs typeface="Montserrat SemiBold"/>
                <a:sym typeface="Montserrat SemiBold"/>
              </a:rPr>
              <a:t>Risk</a:t>
            </a:r>
            <a:endParaRPr b="1" i="0" sz="6600" u="none" cap="none" strike="noStrike">
              <a:solidFill>
                <a:srgbClr val="FFFFFF"/>
              </a:solidFill>
              <a:latin typeface="Montserrat SemiBold"/>
              <a:ea typeface="Montserrat SemiBold"/>
              <a:cs typeface="Montserrat SemiBold"/>
              <a:sym typeface="Montserrat SemiBold"/>
            </a:endParaRPr>
          </a:p>
        </p:txBody>
      </p:sp>
      <p:sp>
        <p:nvSpPr>
          <p:cNvPr id="532" name="Google Shape;532;g3acc8790e81_0_126"/>
          <p:cNvSpPr txBox="1"/>
          <p:nvPr/>
        </p:nvSpPr>
        <p:spPr>
          <a:xfrm>
            <a:off x="12991987" y="8129881"/>
            <a:ext cx="5283600" cy="2154900"/>
          </a:xfrm>
          <a:prstGeom prst="rect">
            <a:avLst/>
          </a:prstGeom>
          <a:noFill/>
          <a:ln>
            <a:noFill/>
          </a:ln>
        </p:spPr>
        <p:txBody>
          <a:bodyPr anchorCtr="0" anchor="t" bIns="91375" lIns="91375" spcFirstLastPara="1" rIns="91375" wrap="square" tIns="9137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Agents are another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form of NHI requiring strong controls to limit security risk</a:t>
            </a:r>
            <a:endParaRPr b="0" i="0" sz="1400" u="none" cap="none" strike="noStrike">
              <a:solidFill>
                <a:srgbClr val="000000"/>
              </a:solidFill>
              <a:latin typeface="Arial"/>
              <a:ea typeface="Arial"/>
              <a:cs typeface="Arial"/>
              <a:sym typeface="Arial"/>
            </a:endParaRPr>
          </a:p>
        </p:txBody>
      </p:sp>
      <p:cxnSp>
        <p:nvCxnSpPr>
          <p:cNvPr id="533" name="Google Shape;533;g3acc8790e81_0_126"/>
          <p:cNvCxnSpPr/>
          <p:nvPr/>
        </p:nvCxnSpPr>
        <p:spPr>
          <a:xfrm>
            <a:off x="12193587" y="1882367"/>
            <a:ext cx="0" cy="9756600"/>
          </a:xfrm>
          <a:prstGeom prst="straightConnector1">
            <a:avLst/>
          </a:prstGeom>
          <a:noFill/>
          <a:ln cap="flat" cmpd="sng" w="25400">
            <a:solidFill>
              <a:schemeClr val="accent3">
                <a:alpha val="49019"/>
              </a:schemeClr>
            </a:solidFill>
            <a:prstDash val="solid"/>
            <a:round/>
            <a:headEnd len="sm" w="sm" type="none"/>
            <a:tailEnd len="sm" w="sm" type="none"/>
          </a:ln>
        </p:spPr>
      </p:cxnSp>
      <p:pic>
        <p:nvPicPr>
          <p:cNvPr descr="A white line drawing of a lock&#10;&#10;AI-generated content may be incorrect." id="534" name="Google Shape;534;g3acc8790e81_0_126"/>
          <p:cNvPicPr preferRelativeResize="0"/>
          <p:nvPr/>
        </p:nvPicPr>
        <p:blipFill rotWithShape="1">
          <a:blip r:embed="rId5">
            <a:alphaModFix/>
          </a:blip>
          <a:srcRect b="0" l="0" r="0" t="0"/>
          <a:stretch/>
        </p:blipFill>
        <p:spPr>
          <a:xfrm>
            <a:off x="14656415" y="4446499"/>
            <a:ext cx="1954609" cy="2391355"/>
          </a:xfrm>
          <a:prstGeom prst="rect">
            <a:avLst/>
          </a:prstGeom>
          <a:noFill/>
          <a:ln>
            <a:noFill/>
          </a:ln>
        </p:spPr>
      </p:pic>
      <p:sp>
        <p:nvSpPr>
          <p:cNvPr id="535" name="Google Shape;535;g3acc8790e81_0_126"/>
          <p:cNvSpPr/>
          <p:nvPr/>
        </p:nvSpPr>
        <p:spPr>
          <a:xfrm>
            <a:off x="2831617" y="2400471"/>
            <a:ext cx="3196200" cy="1974600"/>
          </a:xfrm>
          <a:prstGeom prst="rect">
            <a:avLst/>
          </a:prstGeom>
          <a:gradFill>
            <a:gsLst>
              <a:gs pos="0">
                <a:srgbClr val="828B93">
                  <a:alpha val="75686"/>
                </a:srgbClr>
              </a:gs>
              <a:gs pos="99000">
                <a:srgbClr val="051727">
                  <a:alpha val="88235"/>
                </a:srgbClr>
              </a:gs>
              <a:gs pos="100000">
                <a:srgbClr val="051727">
                  <a:alpha val="88235"/>
                </a:srgbClr>
              </a:gs>
            </a:gsLst>
            <a:lin ang="13500032" scaled="0"/>
          </a:gra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Montserrat SemiBold"/>
                <a:ea typeface="Montserrat SemiBold"/>
                <a:cs typeface="Montserrat SemiBold"/>
                <a:sym typeface="Montserrat SemiBold"/>
              </a:rPr>
              <a:t>New</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Montserrat SemiBold"/>
                <a:ea typeface="Montserrat SemiBold"/>
                <a:cs typeface="Montserrat SemiBold"/>
                <a:sym typeface="Montserrat SemiBold"/>
              </a:rPr>
              <a:t>Channel</a:t>
            </a:r>
            <a:endParaRPr b="0" i="0" sz="3200" u="none" cap="none" strike="noStrike">
              <a:solidFill>
                <a:schemeClr val="lt1"/>
              </a:solidFill>
              <a:latin typeface="Arial"/>
              <a:ea typeface="Arial"/>
              <a:cs typeface="Arial"/>
              <a:sym typeface="Arial"/>
            </a:endParaRPr>
          </a:p>
        </p:txBody>
      </p:sp>
      <p:sp>
        <p:nvSpPr>
          <p:cNvPr id="536" name="Google Shape;536;g3acc8790e81_0_126"/>
          <p:cNvSpPr/>
          <p:nvPr/>
        </p:nvSpPr>
        <p:spPr>
          <a:xfrm>
            <a:off x="1160551" y="4634006"/>
            <a:ext cx="3196200" cy="1974600"/>
          </a:xfrm>
          <a:prstGeom prst="rect">
            <a:avLst/>
          </a:prstGeom>
          <a:gradFill>
            <a:gsLst>
              <a:gs pos="0">
                <a:srgbClr val="828B93">
                  <a:alpha val="75686"/>
                </a:srgbClr>
              </a:gs>
              <a:gs pos="99000">
                <a:srgbClr val="051727">
                  <a:alpha val="88235"/>
                </a:srgbClr>
              </a:gs>
              <a:gs pos="100000">
                <a:srgbClr val="051727">
                  <a:alpha val="88235"/>
                </a:srgbClr>
              </a:gs>
            </a:gsLst>
            <a:lin ang="13500032" scaled="0"/>
          </a:gra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Montserrat SemiBold"/>
                <a:ea typeface="Montserrat SemiBold"/>
                <a:cs typeface="Montserrat SemiBold"/>
                <a:sym typeface="Montserrat SemiBold"/>
              </a:rPr>
              <a:t>CRM</a:t>
            </a:r>
            <a:endParaRPr b="0" i="0" sz="3200" u="none" cap="none" strike="noStrike">
              <a:solidFill>
                <a:schemeClr val="lt1"/>
              </a:solidFill>
              <a:latin typeface="Arial"/>
              <a:ea typeface="Arial"/>
              <a:cs typeface="Arial"/>
              <a:sym typeface="Arial"/>
            </a:endParaRPr>
          </a:p>
        </p:txBody>
      </p:sp>
      <p:sp>
        <p:nvSpPr>
          <p:cNvPr id="537" name="Google Shape;537;g3acc8790e81_0_126"/>
          <p:cNvSpPr/>
          <p:nvPr/>
        </p:nvSpPr>
        <p:spPr>
          <a:xfrm>
            <a:off x="1160551" y="7002452"/>
            <a:ext cx="3196200" cy="1974600"/>
          </a:xfrm>
          <a:prstGeom prst="rect">
            <a:avLst/>
          </a:prstGeom>
          <a:gradFill>
            <a:gsLst>
              <a:gs pos="0">
                <a:srgbClr val="828B93">
                  <a:alpha val="75686"/>
                </a:srgbClr>
              </a:gs>
              <a:gs pos="99000">
                <a:srgbClr val="051727">
                  <a:alpha val="88235"/>
                </a:srgbClr>
              </a:gs>
              <a:gs pos="100000">
                <a:srgbClr val="051727">
                  <a:alpha val="88235"/>
                </a:srgbClr>
              </a:gs>
            </a:gsLst>
            <a:lin ang="13500032" scaled="0"/>
          </a:gra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Montserrat SemiBold"/>
                <a:ea typeface="Montserrat SemiBold"/>
                <a:cs typeface="Montserrat SemiBold"/>
                <a:sym typeface="Montserrat SemiBold"/>
              </a:rPr>
              <a:t>Agentic CX/Tracking</a:t>
            </a:r>
            <a:endParaRPr b="0" i="0" sz="3200" u="none" cap="none" strike="noStrike">
              <a:solidFill>
                <a:schemeClr val="lt1"/>
              </a:solidFill>
              <a:latin typeface="Arial"/>
              <a:ea typeface="Arial"/>
              <a:cs typeface="Arial"/>
              <a:sym typeface="Arial"/>
            </a:endParaRPr>
          </a:p>
        </p:txBody>
      </p:sp>
      <p:sp>
        <p:nvSpPr>
          <p:cNvPr id="538" name="Google Shape;538;g3acc8790e81_0_126"/>
          <p:cNvSpPr/>
          <p:nvPr/>
        </p:nvSpPr>
        <p:spPr>
          <a:xfrm>
            <a:off x="2831617" y="9340917"/>
            <a:ext cx="3196200" cy="1974600"/>
          </a:xfrm>
          <a:prstGeom prst="rect">
            <a:avLst/>
          </a:prstGeom>
          <a:gradFill>
            <a:gsLst>
              <a:gs pos="0">
                <a:srgbClr val="828B93">
                  <a:alpha val="75686"/>
                </a:srgbClr>
              </a:gs>
              <a:gs pos="99000">
                <a:srgbClr val="051727">
                  <a:alpha val="88235"/>
                </a:srgbClr>
              </a:gs>
              <a:gs pos="100000">
                <a:srgbClr val="051727">
                  <a:alpha val="88235"/>
                </a:srgbClr>
              </a:gs>
            </a:gsLst>
            <a:lin ang="13500032" scaled="0"/>
          </a:gra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Montserrat SemiBold"/>
                <a:ea typeface="Montserrat SemiBold"/>
                <a:cs typeface="Montserrat SemiBold"/>
                <a:sym typeface="Montserrat SemiBold"/>
              </a:rPr>
              <a:t>Human-in-the-Loop</a:t>
            </a:r>
            <a:endParaRPr b="0" i="0" sz="3200" u="none" cap="none" strike="noStrike">
              <a:solidFill>
                <a:schemeClr val="lt1"/>
              </a:solidFill>
              <a:latin typeface="Arial"/>
              <a:ea typeface="Arial"/>
              <a:cs typeface="Arial"/>
              <a:sym typeface="Arial"/>
            </a:endParaRPr>
          </a:p>
        </p:txBody>
      </p:sp>
      <p:sp>
        <p:nvSpPr>
          <p:cNvPr id="539" name="Google Shape;539;g3acc8790e81_0_126"/>
          <p:cNvSpPr/>
          <p:nvPr/>
        </p:nvSpPr>
        <p:spPr>
          <a:xfrm>
            <a:off x="18517125" y="2400471"/>
            <a:ext cx="3196200" cy="1974600"/>
          </a:xfrm>
          <a:prstGeom prst="rect">
            <a:avLst/>
          </a:prstGeom>
          <a:gradFill>
            <a:gsLst>
              <a:gs pos="0">
                <a:srgbClr val="828B93">
                  <a:alpha val="75686"/>
                </a:srgbClr>
              </a:gs>
              <a:gs pos="99000">
                <a:srgbClr val="051727">
                  <a:alpha val="88235"/>
                </a:srgbClr>
              </a:gs>
              <a:gs pos="100000">
                <a:srgbClr val="051727">
                  <a:alpha val="88235"/>
                </a:srgbClr>
              </a:gs>
            </a:gsLst>
            <a:lin ang="13500032" scaled="0"/>
          </a:gra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Montserrat SemiBold"/>
                <a:ea typeface="Montserrat SemiBold"/>
                <a:cs typeface="Montserrat SemiBold"/>
                <a:sym typeface="Montserrat SemiBold"/>
              </a:rPr>
              <a:t>New NHI</a:t>
            </a:r>
            <a:endParaRPr b="0" i="0" sz="3200" u="none" cap="none" strike="noStrike">
              <a:solidFill>
                <a:schemeClr val="lt1"/>
              </a:solidFill>
              <a:latin typeface="Arial"/>
              <a:ea typeface="Arial"/>
              <a:cs typeface="Arial"/>
              <a:sym typeface="Arial"/>
            </a:endParaRPr>
          </a:p>
        </p:txBody>
      </p:sp>
      <p:sp>
        <p:nvSpPr>
          <p:cNvPr id="540" name="Google Shape;540;g3acc8790e81_0_126"/>
          <p:cNvSpPr/>
          <p:nvPr/>
        </p:nvSpPr>
        <p:spPr>
          <a:xfrm>
            <a:off x="20009711" y="4634006"/>
            <a:ext cx="3196200" cy="1974600"/>
          </a:xfrm>
          <a:prstGeom prst="rect">
            <a:avLst/>
          </a:prstGeom>
          <a:gradFill>
            <a:gsLst>
              <a:gs pos="0">
                <a:srgbClr val="828B93">
                  <a:alpha val="75686"/>
                </a:srgbClr>
              </a:gs>
              <a:gs pos="99000">
                <a:srgbClr val="051727">
                  <a:alpha val="88235"/>
                </a:srgbClr>
              </a:gs>
              <a:gs pos="100000">
                <a:srgbClr val="051727">
                  <a:alpha val="88235"/>
                </a:srgbClr>
              </a:gs>
            </a:gsLst>
            <a:lin ang="13500032" scaled="0"/>
          </a:gra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Montserrat SemiBold"/>
                <a:ea typeface="Montserrat SemiBold"/>
                <a:cs typeface="Montserrat SemiBold"/>
                <a:sym typeface="Montserrat SemiBold"/>
              </a:rPr>
              <a:t>Human Ownership</a:t>
            </a:r>
            <a:endParaRPr b="0" i="0" sz="3200" u="none" cap="none" strike="noStrike">
              <a:solidFill>
                <a:schemeClr val="lt1"/>
              </a:solidFill>
              <a:latin typeface="Arial"/>
              <a:ea typeface="Arial"/>
              <a:cs typeface="Arial"/>
              <a:sym typeface="Arial"/>
            </a:endParaRPr>
          </a:p>
        </p:txBody>
      </p:sp>
      <p:sp>
        <p:nvSpPr>
          <p:cNvPr id="541" name="Google Shape;541;g3acc8790e81_0_126"/>
          <p:cNvSpPr/>
          <p:nvPr/>
        </p:nvSpPr>
        <p:spPr>
          <a:xfrm>
            <a:off x="20009711" y="7002452"/>
            <a:ext cx="3196200" cy="1974600"/>
          </a:xfrm>
          <a:prstGeom prst="rect">
            <a:avLst/>
          </a:prstGeom>
          <a:gradFill>
            <a:gsLst>
              <a:gs pos="0">
                <a:srgbClr val="828B93">
                  <a:alpha val="75686"/>
                </a:srgbClr>
              </a:gs>
              <a:gs pos="99000">
                <a:srgbClr val="051727">
                  <a:alpha val="88235"/>
                </a:srgbClr>
              </a:gs>
              <a:gs pos="100000">
                <a:srgbClr val="051727">
                  <a:alpha val="88235"/>
                </a:srgbClr>
              </a:gs>
            </a:gsLst>
            <a:lin ang="13500032" scaled="0"/>
          </a:gra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Montserrat SemiBold"/>
                <a:ea typeface="Montserrat SemiBold"/>
                <a:cs typeface="Montserrat SemiBold"/>
                <a:sym typeface="Montserrat SemiBold"/>
              </a:rPr>
              <a:t>Governance</a:t>
            </a:r>
            <a:endParaRPr b="0" i="0" sz="3200" u="none" cap="none" strike="noStrike">
              <a:solidFill>
                <a:schemeClr val="lt1"/>
              </a:solidFill>
              <a:latin typeface="Arial"/>
              <a:ea typeface="Arial"/>
              <a:cs typeface="Arial"/>
              <a:sym typeface="Arial"/>
            </a:endParaRPr>
          </a:p>
        </p:txBody>
      </p:sp>
      <p:sp>
        <p:nvSpPr>
          <p:cNvPr id="542" name="Google Shape;542;g3acc8790e81_0_126"/>
          <p:cNvSpPr/>
          <p:nvPr/>
        </p:nvSpPr>
        <p:spPr>
          <a:xfrm>
            <a:off x="18517125" y="9340917"/>
            <a:ext cx="3196200" cy="1974600"/>
          </a:xfrm>
          <a:prstGeom prst="rect">
            <a:avLst/>
          </a:prstGeom>
          <a:gradFill>
            <a:gsLst>
              <a:gs pos="0">
                <a:srgbClr val="828B93">
                  <a:alpha val="75686"/>
                </a:srgbClr>
              </a:gs>
              <a:gs pos="99000">
                <a:srgbClr val="051727">
                  <a:alpha val="88235"/>
                </a:srgbClr>
              </a:gs>
              <a:gs pos="100000">
                <a:srgbClr val="051727">
                  <a:alpha val="88235"/>
                </a:srgbClr>
              </a:gs>
            </a:gsLst>
            <a:lin ang="13500032" scaled="0"/>
          </a:gradFill>
          <a:ln cap="flat" cmpd="sng" w="381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Montserrat SemiBold"/>
                <a:ea typeface="Montserrat SemiBold"/>
                <a:cs typeface="Montserrat SemiBold"/>
                <a:sym typeface="Montserrat SemiBold"/>
              </a:rPr>
              <a:t>AuthZ</a:t>
            </a:r>
            <a:endParaRPr b="0" i="0" sz="32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30"/>
                                        </p:tgtEl>
                                      </p:cBhvr>
                                    </p:animEffect>
                                    <p:set>
                                      <p:cBhvr>
                                        <p:cTn dur="1" fill="hold">
                                          <p:stCondLst>
                                            <p:cond delay="500"/>
                                          </p:stCondLst>
                                        </p:cTn>
                                        <p:tgtEl>
                                          <p:spTgt spid="53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2"/>
                                        </p:tgtEl>
                                      </p:cBhvr>
                                    </p:animEffect>
                                    <p:set>
                                      <p:cBhvr>
                                        <p:cTn dur="1" fill="hold">
                                          <p:stCondLst>
                                            <p:cond delay="500"/>
                                          </p:stCondLst>
                                        </p:cTn>
                                        <p:tgtEl>
                                          <p:spTgt spid="532"/>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500"/>
                                        <p:tgtEl>
                                          <p:spTgt spid="538"/>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5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acc8790e81_0_516"/>
          <p:cNvSpPr txBox="1"/>
          <p:nvPr>
            <p:ph idx="4294967295" type="title"/>
          </p:nvPr>
        </p:nvSpPr>
        <p:spPr>
          <a:xfrm>
            <a:off x="1275475" y="934925"/>
            <a:ext cx="22155000" cy="152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900"/>
              <a:buNone/>
            </a:pPr>
            <a:r>
              <a:rPr lang="en-US" sz="7400">
                <a:solidFill>
                  <a:schemeClr val="lt1"/>
                </a:solidFill>
                <a:latin typeface="Montserrat SemiBold"/>
                <a:ea typeface="Montserrat SemiBold"/>
                <a:cs typeface="Montserrat SemiBold"/>
                <a:sym typeface="Montserrat SemiBold"/>
              </a:rPr>
              <a:t>AI Agents need access to data and services</a:t>
            </a:r>
            <a:endParaRPr sz="5300">
              <a:solidFill>
                <a:schemeClr val="lt1"/>
              </a:solidFill>
            </a:endParaRPr>
          </a:p>
        </p:txBody>
      </p:sp>
      <p:pic>
        <p:nvPicPr>
          <p:cNvPr id="548" name="Google Shape;548;g3acc8790e81_0_516"/>
          <p:cNvPicPr preferRelativeResize="0"/>
          <p:nvPr/>
        </p:nvPicPr>
        <p:blipFill rotWithShape="1">
          <a:blip r:embed="rId3">
            <a:alphaModFix/>
          </a:blip>
          <a:srcRect b="0" l="0" r="0" t="0"/>
          <a:stretch/>
        </p:blipFill>
        <p:spPr>
          <a:xfrm>
            <a:off x="7522051" y="4376856"/>
            <a:ext cx="1871132" cy="1993160"/>
          </a:xfrm>
          <a:prstGeom prst="rect">
            <a:avLst/>
          </a:prstGeom>
          <a:noFill/>
          <a:ln>
            <a:noFill/>
          </a:ln>
        </p:spPr>
      </p:pic>
      <p:pic>
        <p:nvPicPr>
          <p:cNvPr id="549" name="Google Shape;549;g3acc8790e81_0_516"/>
          <p:cNvPicPr preferRelativeResize="0"/>
          <p:nvPr/>
        </p:nvPicPr>
        <p:blipFill rotWithShape="1">
          <a:blip r:embed="rId4">
            <a:alphaModFix/>
          </a:blip>
          <a:srcRect b="0" l="0" r="0" t="0"/>
          <a:stretch/>
        </p:blipFill>
        <p:spPr>
          <a:xfrm>
            <a:off x="1744306" y="4311475"/>
            <a:ext cx="1993933" cy="1993937"/>
          </a:xfrm>
          <a:prstGeom prst="rect">
            <a:avLst/>
          </a:prstGeom>
          <a:noFill/>
          <a:ln>
            <a:noFill/>
          </a:ln>
        </p:spPr>
      </p:pic>
      <p:cxnSp>
        <p:nvCxnSpPr>
          <p:cNvPr id="550" name="Google Shape;550;g3acc8790e81_0_516"/>
          <p:cNvCxnSpPr/>
          <p:nvPr/>
        </p:nvCxnSpPr>
        <p:spPr>
          <a:xfrm>
            <a:off x="3927186" y="5460882"/>
            <a:ext cx="3344400" cy="0"/>
          </a:xfrm>
          <a:prstGeom prst="straightConnector1">
            <a:avLst/>
          </a:prstGeom>
          <a:noFill/>
          <a:ln cap="flat" cmpd="sng" w="19075">
            <a:solidFill>
              <a:srgbClr val="EB3022"/>
            </a:solidFill>
            <a:prstDash val="dash"/>
            <a:round/>
            <a:headEnd len="sm" w="sm" type="none"/>
            <a:tailEnd len="med" w="med" type="triangle"/>
          </a:ln>
        </p:spPr>
      </p:cxnSp>
      <p:pic>
        <p:nvPicPr>
          <p:cNvPr id="551" name="Google Shape;551;g3acc8790e81_0_516"/>
          <p:cNvPicPr preferRelativeResize="0"/>
          <p:nvPr/>
        </p:nvPicPr>
        <p:blipFill rotWithShape="1">
          <a:blip r:embed="rId5">
            <a:alphaModFix/>
          </a:blip>
          <a:srcRect b="0" l="0" r="0" t="0"/>
          <a:stretch/>
        </p:blipFill>
        <p:spPr>
          <a:xfrm>
            <a:off x="18769203" y="4616355"/>
            <a:ext cx="1688403" cy="1688403"/>
          </a:xfrm>
          <a:prstGeom prst="rect">
            <a:avLst/>
          </a:prstGeom>
          <a:noFill/>
          <a:ln>
            <a:noFill/>
          </a:ln>
        </p:spPr>
      </p:pic>
      <p:cxnSp>
        <p:nvCxnSpPr>
          <p:cNvPr id="552" name="Google Shape;552;g3acc8790e81_0_516"/>
          <p:cNvCxnSpPr>
            <a:stCxn id="548" idx="3"/>
          </p:cNvCxnSpPr>
          <p:nvPr/>
        </p:nvCxnSpPr>
        <p:spPr>
          <a:xfrm>
            <a:off x="9393183" y="5373436"/>
            <a:ext cx="9112500" cy="0"/>
          </a:xfrm>
          <a:prstGeom prst="straightConnector1">
            <a:avLst/>
          </a:prstGeom>
          <a:noFill/>
          <a:ln cap="flat" cmpd="sng" w="25400">
            <a:solidFill>
              <a:srgbClr val="EB3022"/>
            </a:solidFill>
            <a:prstDash val="dash"/>
            <a:round/>
            <a:headEnd len="sm" w="sm" type="none"/>
            <a:tailEnd len="med" w="med" type="triangle"/>
          </a:ln>
        </p:spPr>
      </p:cxnSp>
      <p:sp>
        <p:nvSpPr>
          <p:cNvPr id="553" name="Google Shape;553;g3acc8790e81_0_516"/>
          <p:cNvSpPr txBox="1"/>
          <p:nvPr/>
        </p:nvSpPr>
        <p:spPr>
          <a:xfrm>
            <a:off x="1275472" y="6461900"/>
            <a:ext cx="2931600" cy="1083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EB3022"/>
                </a:solidFill>
                <a:latin typeface="Montserrat"/>
                <a:ea typeface="Montserrat"/>
                <a:cs typeface="Montserrat"/>
                <a:sym typeface="Montserrat"/>
              </a:rPr>
              <a:t>USER</a:t>
            </a:r>
            <a:endParaRPr b="1" i="0" sz="3500" u="none" cap="none" strike="noStrike">
              <a:solidFill>
                <a:srgbClr val="EB3022"/>
              </a:solidFill>
              <a:latin typeface="Montserrat"/>
              <a:ea typeface="Montserrat"/>
              <a:cs typeface="Montserrat"/>
              <a:sym typeface="Montserrat"/>
            </a:endParaRPr>
          </a:p>
        </p:txBody>
      </p:sp>
      <p:sp>
        <p:nvSpPr>
          <p:cNvPr id="554" name="Google Shape;554;g3acc8790e81_0_516"/>
          <p:cNvSpPr txBox="1"/>
          <p:nvPr/>
        </p:nvSpPr>
        <p:spPr>
          <a:xfrm>
            <a:off x="6992060" y="6461900"/>
            <a:ext cx="2931600" cy="1083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EB3022"/>
                </a:solidFill>
                <a:latin typeface="Montserrat"/>
                <a:ea typeface="Montserrat"/>
                <a:cs typeface="Montserrat"/>
                <a:sym typeface="Montserrat"/>
              </a:rPr>
              <a:t>AGENT</a:t>
            </a:r>
            <a:endParaRPr b="1" i="0" sz="3500" u="none" cap="none" strike="noStrike">
              <a:solidFill>
                <a:srgbClr val="EB3022"/>
              </a:solidFill>
              <a:latin typeface="Montserrat"/>
              <a:ea typeface="Montserrat"/>
              <a:cs typeface="Montserrat"/>
              <a:sym typeface="Montserrat"/>
            </a:endParaRPr>
          </a:p>
        </p:txBody>
      </p:sp>
      <p:sp>
        <p:nvSpPr>
          <p:cNvPr id="555" name="Google Shape;555;g3acc8790e81_0_516"/>
          <p:cNvSpPr txBox="1"/>
          <p:nvPr/>
        </p:nvSpPr>
        <p:spPr>
          <a:xfrm>
            <a:off x="18147822" y="6461900"/>
            <a:ext cx="2931600" cy="1083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EB3022"/>
                </a:solidFill>
                <a:latin typeface="Montserrat"/>
                <a:ea typeface="Montserrat"/>
                <a:cs typeface="Montserrat"/>
                <a:sym typeface="Montserrat"/>
              </a:rPr>
              <a:t>APIs</a:t>
            </a:r>
            <a:endParaRPr b="1" i="0" sz="3500" u="none" cap="none" strike="noStrike">
              <a:solidFill>
                <a:srgbClr val="EB3022"/>
              </a:solidFill>
              <a:latin typeface="Montserrat"/>
              <a:ea typeface="Montserrat"/>
              <a:cs typeface="Montserrat"/>
              <a:sym typeface="Montserrat"/>
            </a:endParaRPr>
          </a:p>
        </p:txBody>
      </p:sp>
      <p:sp>
        <p:nvSpPr>
          <p:cNvPr id="556" name="Google Shape;556;g3acc8790e81_0_516"/>
          <p:cNvSpPr txBox="1"/>
          <p:nvPr/>
        </p:nvSpPr>
        <p:spPr>
          <a:xfrm>
            <a:off x="1143348" y="10307600"/>
            <a:ext cx="20236200" cy="18933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3700"/>
              <a:buFont typeface="Arial"/>
              <a:buNone/>
            </a:pPr>
            <a:r>
              <a:rPr b="0" i="0" lang="en-US" sz="3700" u="none" cap="none" strike="noStrike">
                <a:solidFill>
                  <a:schemeClr val="lt1"/>
                </a:solidFill>
                <a:latin typeface="Montserrat"/>
                <a:ea typeface="Montserrat"/>
                <a:cs typeface="Montserrat"/>
                <a:sym typeface="Montserrat"/>
              </a:rPr>
              <a:t>To get ‘smart’, AI Agents need to integrate with APIs and Services. </a:t>
            </a:r>
            <a:endParaRPr b="0" i="0" sz="37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700"/>
              <a:buFont typeface="Arial"/>
              <a:buNone/>
            </a:pPr>
            <a:r>
              <a:rPr b="0" i="0" lang="en-US" sz="3700" u="none" cap="none" strike="noStrike">
                <a:solidFill>
                  <a:schemeClr val="lt1"/>
                </a:solidFill>
                <a:latin typeface="Montserrat"/>
                <a:ea typeface="Montserrat"/>
                <a:cs typeface="Montserrat"/>
                <a:sym typeface="Montserrat"/>
              </a:rPr>
              <a:t>This interactivity means that </a:t>
            </a:r>
            <a:r>
              <a:rPr b="1" i="0" lang="en-US" sz="3700" u="none" cap="none" strike="noStrike">
                <a:solidFill>
                  <a:schemeClr val="lt1"/>
                </a:solidFill>
                <a:latin typeface="Montserrat"/>
                <a:ea typeface="Montserrat"/>
                <a:cs typeface="Montserrat"/>
                <a:sym typeface="Montserrat"/>
              </a:rPr>
              <a:t>IAM is central to AI Agent success</a:t>
            </a:r>
            <a:r>
              <a:rPr b="0" i="0" lang="en-US" sz="3700" u="none" cap="none" strike="noStrike">
                <a:solidFill>
                  <a:schemeClr val="lt1"/>
                </a:solidFill>
                <a:latin typeface="Montserrat"/>
                <a:ea typeface="Montserrat"/>
                <a:cs typeface="Montserrat"/>
                <a:sym typeface="Montserrat"/>
              </a:rPr>
              <a:t>.</a:t>
            </a:r>
            <a:endParaRPr b="0" i="0" sz="3700" u="none" cap="none" strike="noStrike">
              <a:solidFill>
                <a:schemeClr val="lt1"/>
              </a:solidFill>
              <a:latin typeface="Montserrat"/>
              <a:ea typeface="Montserrat"/>
              <a:cs typeface="Montserrat"/>
              <a:sym typeface="Montserrat"/>
            </a:endParaRPr>
          </a:p>
        </p:txBody>
      </p:sp>
      <p:pic>
        <p:nvPicPr>
          <p:cNvPr id="557" name="Google Shape;557;g3acc8790e81_0_516"/>
          <p:cNvPicPr preferRelativeResize="0"/>
          <p:nvPr/>
        </p:nvPicPr>
        <p:blipFill rotWithShape="1">
          <a:blip r:embed="rId5">
            <a:alphaModFix/>
          </a:blip>
          <a:srcRect b="0" l="0" r="0" t="0"/>
          <a:stretch/>
        </p:blipFill>
        <p:spPr>
          <a:xfrm>
            <a:off x="18718530" y="7738448"/>
            <a:ext cx="1090381" cy="1090381"/>
          </a:xfrm>
          <a:prstGeom prst="rect">
            <a:avLst/>
          </a:prstGeom>
          <a:noFill/>
          <a:ln>
            <a:noFill/>
          </a:ln>
        </p:spPr>
      </p:pic>
      <p:sp>
        <p:nvSpPr>
          <p:cNvPr id="558" name="Google Shape;558;g3acc8790e81_0_516"/>
          <p:cNvSpPr txBox="1"/>
          <p:nvPr/>
        </p:nvSpPr>
        <p:spPr>
          <a:xfrm>
            <a:off x="18317234" y="8996479"/>
            <a:ext cx="1893900" cy="6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EB3022"/>
                </a:solidFill>
                <a:latin typeface="Montserrat"/>
                <a:ea typeface="Montserrat"/>
                <a:cs typeface="Montserrat"/>
                <a:sym typeface="Montserrat"/>
              </a:rPr>
              <a:t>DBs</a:t>
            </a:r>
            <a:endParaRPr b="1" i="0" sz="2100" u="none" cap="none" strike="noStrike">
              <a:solidFill>
                <a:srgbClr val="EB3022"/>
              </a:solidFill>
              <a:latin typeface="Montserrat"/>
              <a:ea typeface="Montserrat"/>
              <a:cs typeface="Montserrat"/>
              <a:sym typeface="Montserrat"/>
            </a:endParaRPr>
          </a:p>
        </p:txBody>
      </p:sp>
      <p:pic>
        <p:nvPicPr>
          <p:cNvPr id="559" name="Google Shape;559;g3acc8790e81_0_516"/>
          <p:cNvPicPr preferRelativeResize="0"/>
          <p:nvPr/>
        </p:nvPicPr>
        <p:blipFill rotWithShape="1">
          <a:blip r:embed="rId3">
            <a:alphaModFix/>
          </a:blip>
          <a:srcRect b="0" l="0" r="0" t="0"/>
          <a:stretch/>
        </p:blipFill>
        <p:spPr>
          <a:xfrm>
            <a:off x="20210692" y="7702868"/>
            <a:ext cx="1090380" cy="1161547"/>
          </a:xfrm>
          <a:prstGeom prst="rect">
            <a:avLst/>
          </a:prstGeom>
          <a:noFill/>
          <a:ln>
            <a:noFill/>
          </a:ln>
        </p:spPr>
      </p:pic>
      <p:sp>
        <p:nvSpPr>
          <p:cNvPr id="560" name="Google Shape;560;g3acc8790e81_0_516"/>
          <p:cNvSpPr txBox="1"/>
          <p:nvPr/>
        </p:nvSpPr>
        <p:spPr>
          <a:xfrm>
            <a:off x="19809225" y="8996479"/>
            <a:ext cx="1893900" cy="6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EB3022"/>
                </a:solidFill>
                <a:latin typeface="Montserrat"/>
                <a:ea typeface="Montserrat"/>
                <a:cs typeface="Montserrat"/>
                <a:sym typeface="Montserrat"/>
              </a:rPr>
              <a:t>AGENTs</a:t>
            </a:r>
            <a:endParaRPr b="1" i="0" sz="2100" u="none" cap="none" strike="noStrike">
              <a:solidFill>
                <a:srgbClr val="EB3022"/>
              </a:solidFill>
              <a:latin typeface="Montserrat"/>
              <a:ea typeface="Montserrat"/>
              <a:cs typeface="Montserrat"/>
              <a:sym typeface="Montserrat"/>
            </a:endParaRPr>
          </a:p>
        </p:txBody>
      </p:sp>
      <p:cxnSp>
        <p:nvCxnSpPr>
          <p:cNvPr id="561" name="Google Shape;561;g3acc8790e81_0_516"/>
          <p:cNvCxnSpPr>
            <a:stCxn id="548" idx="3"/>
          </p:cNvCxnSpPr>
          <p:nvPr/>
        </p:nvCxnSpPr>
        <p:spPr>
          <a:xfrm>
            <a:off x="9393183" y="5373436"/>
            <a:ext cx="8923500" cy="2897700"/>
          </a:xfrm>
          <a:prstGeom prst="bentConnector3">
            <a:avLst>
              <a:gd fmla="val 69467" name="adj1"/>
            </a:avLst>
          </a:prstGeom>
          <a:noFill/>
          <a:ln cap="flat" cmpd="sng" w="25400">
            <a:solidFill>
              <a:schemeClr val="dk2"/>
            </a:solidFill>
            <a:prstDash val="dash"/>
            <a:round/>
            <a:headEnd len="sm" w="sm" type="none"/>
            <a:tailEnd len="med" w="med" type="triangle"/>
          </a:ln>
        </p:spPr>
      </p:cxnSp>
      <p:sp>
        <p:nvSpPr>
          <p:cNvPr id="562" name="Google Shape;562;g3acc8790e81_0_516"/>
          <p:cNvSpPr txBox="1"/>
          <p:nvPr/>
        </p:nvSpPr>
        <p:spPr>
          <a:xfrm>
            <a:off x="4333160" y="5460867"/>
            <a:ext cx="2593800" cy="815700"/>
          </a:xfrm>
          <a:prstGeom prst="rect">
            <a:avLst/>
          </a:prstGeom>
          <a:noFill/>
          <a:ln>
            <a:noFill/>
          </a:ln>
        </p:spPr>
        <p:txBody>
          <a:bodyPr anchorCtr="0" anchor="t" bIns="243825" lIns="243825" spcFirstLastPara="1" rIns="243825" wrap="square" tIns="243825">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Delegation</a:t>
            </a:r>
            <a:endParaRPr b="1" i="0" sz="2100" u="none" cap="none" strike="noStrike">
              <a:solidFill>
                <a:schemeClr val="lt1"/>
              </a:solidFill>
              <a:latin typeface="Montserrat"/>
              <a:ea typeface="Montserrat"/>
              <a:cs typeface="Montserrat"/>
              <a:sym typeface="Montserrat"/>
            </a:endParaRPr>
          </a:p>
        </p:txBody>
      </p:sp>
      <p:sp>
        <p:nvSpPr>
          <p:cNvPr id="563" name="Google Shape;563;g3acc8790e81_0_516"/>
          <p:cNvSpPr txBox="1"/>
          <p:nvPr/>
        </p:nvSpPr>
        <p:spPr>
          <a:xfrm>
            <a:off x="7160892" y="7252733"/>
            <a:ext cx="2593800" cy="1139100"/>
          </a:xfrm>
          <a:prstGeom prst="rect">
            <a:avLst/>
          </a:prstGeom>
          <a:noFill/>
          <a:ln>
            <a:noFill/>
          </a:ln>
        </p:spPr>
        <p:txBody>
          <a:bodyPr anchorCtr="0" anchor="t" bIns="243825" lIns="243825" spcFirstLastPara="1" rIns="243825" wrap="square" tIns="243825">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Unique Agent Identity</a:t>
            </a:r>
            <a:endParaRPr b="1" i="0" sz="2100" u="none" cap="none" strike="noStrike">
              <a:solidFill>
                <a:schemeClr val="lt1"/>
              </a:solidFill>
              <a:latin typeface="Montserrat"/>
              <a:ea typeface="Montserrat"/>
              <a:cs typeface="Montserrat"/>
              <a:sym typeface="Montserrat"/>
            </a:endParaRPr>
          </a:p>
        </p:txBody>
      </p:sp>
      <p:sp>
        <p:nvSpPr>
          <p:cNvPr id="564" name="Google Shape;564;g3acc8790e81_0_516"/>
          <p:cNvSpPr txBox="1"/>
          <p:nvPr/>
        </p:nvSpPr>
        <p:spPr>
          <a:xfrm>
            <a:off x="10084586" y="3895933"/>
            <a:ext cx="3870000" cy="1462200"/>
          </a:xfrm>
          <a:prstGeom prst="rect">
            <a:avLst/>
          </a:prstGeom>
          <a:noFill/>
          <a:ln>
            <a:noFill/>
          </a:ln>
        </p:spPr>
        <p:txBody>
          <a:bodyPr anchorCtr="0" anchor="t" bIns="243825" lIns="243825" spcFirstLastPara="1" rIns="243825" wrap="square" tIns="243825">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Montserrat"/>
                <a:ea typeface="Montserrat"/>
                <a:cs typeface="Montserrat"/>
                <a:sym typeface="Montserrat"/>
              </a:rPr>
              <a:t>Authentication, Authorization and Approvals</a:t>
            </a:r>
            <a:endParaRPr b="1" i="0" sz="2100" u="none" cap="none" strike="noStrike">
              <a:solidFill>
                <a:schemeClr val="lt1"/>
              </a:solidFill>
              <a:latin typeface="Montserrat"/>
              <a:ea typeface="Montserrat"/>
              <a:cs typeface="Montserrat"/>
              <a:sym typeface="Montserrat"/>
            </a:endParaRPr>
          </a:p>
        </p:txBody>
      </p:sp>
      <p:sp>
        <p:nvSpPr>
          <p:cNvPr id="565" name="Google Shape;565;g3acc8790e81_0_516"/>
          <p:cNvSpPr txBox="1"/>
          <p:nvPr/>
        </p:nvSpPr>
        <p:spPr>
          <a:xfrm>
            <a:off x="21477201" y="8996479"/>
            <a:ext cx="1893900" cy="6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EB3022"/>
                </a:solidFill>
                <a:latin typeface="Montserrat"/>
                <a:ea typeface="Montserrat"/>
                <a:cs typeface="Montserrat"/>
                <a:sym typeface="Montserrat"/>
              </a:rPr>
              <a:t>WEBSITEs</a:t>
            </a:r>
            <a:endParaRPr b="1" i="0" sz="2100" u="none" cap="none" strike="noStrike">
              <a:solidFill>
                <a:srgbClr val="EB3022"/>
              </a:solidFill>
              <a:latin typeface="Montserrat"/>
              <a:ea typeface="Montserrat"/>
              <a:cs typeface="Montserrat"/>
              <a:sym typeface="Montserrat"/>
            </a:endParaRPr>
          </a:p>
        </p:txBody>
      </p:sp>
      <p:grpSp>
        <p:nvGrpSpPr>
          <p:cNvPr id="566" name="Google Shape;566;g3acc8790e81_0_516"/>
          <p:cNvGrpSpPr/>
          <p:nvPr/>
        </p:nvGrpSpPr>
        <p:grpSpPr>
          <a:xfrm>
            <a:off x="14394126" y="4311521"/>
            <a:ext cx="2269884" cy="2642433"/>
            <a:chOff x="5778125" y="1616800"/>
            <a:chExt cx="851100" cy="990900"/>
          </a:xfrm>
        </p:grpSpPr>
        <p:sp>
          <p:nvSpPr>
            <p:cNvPr id="567" name="Google Shape;567;g3acc8790e81_0_516"/>
            <p:cNvSpPr/>
            <p:nvPr/>
          </p:nvSpPr>
          <p:spPr>
            <a:xfrm>
              <a:off x="5778125" y="1616800"/>
              <a:ext cx="851100" cy="990900"/>
            </a:xfrm>
            <a:prstGeom prst="rect">
              <a:avLst/>
            </a:prstGeom>
            <a:solidFill>
              <a:schemeClr val="dk1"/>
            </a:solid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lt1"/>
                </a:solidFill>
                <a:latin typeface="Montserrat"/>
                <a:ea typeface="Montserrat"/>
                <a:cs typeface="Montserrat"/>
                <a:sym typeface="Montserrat"/>
              </a:endParaRPr>
            </a:p>
          </p:txBody>
        </p:sp>
        <p:sp>
          <p:nvSpPr>
            <p:cNvPr id="568" name="Google Shape;568;g3acc8790e81_0_516"/>
            <p:cNvSpPr/>
            <p:nvPr/>
          </p:nvSpPr>
          <p:spPr>
            <a:xfrm>
              <a:off x="5846450" y="1686925"/>
              <a:ext cx="702000" cy="370200"/>
            </a:xfrm>
            <a:prstGeom prst="rect">
              <a:avLst/>
            </a:prstGeom>
            <a:noFill/>
            <a:ln cap="flat" cmpd="sng" w="19075">
              <a:solidFill>
                <a:srgbClr val="FFFFFF"/>
              </a:solidFill>
              <a:prstDash val="dash"/>
              <a:round/>
              <a:headEnd len="sm" w="sm" type="none"/>
              <a:tailEnd len="sm" w="sm" type="none"/>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lt1"/>
                  </a:solidFill>
                  <a:latin typeface="Montserrat"/>
                  <a:ea typeface="Montserrat"/>
                  <a:cs typeface="Montserrat"/>
                  <a:sym typeface="Montserrat"/>
                </a:rPr>
                <a:t>MCP</a:t>
              </a:r>
              <a:endParaRPr b="1" i="0" sz="4300" u="none" cap="none" strike="noStrike">
                <a:solidFill>
                  <a:schemeClr val="lt1"/>
                </a:solidFill>
                <a:latin typeface="Montserrat"/>
                <a:ea typeface="Montserrat"/>
                <a:cs typeface="Montserrat"/>
                <a:sym typeface="Montserrat"/>
              </a:endParaRPr>
            </a:p>
          </p:txBody>
        </p:sp>
        <p:sp>
          <p:nvSpPr>
            <p:cNvPr id="569" name="Google Shape;569;g3acc8790e81_0_516"/>
            <p:cNvSpPr/>
            <p:nvPr/>
          </p:nvSpPr>
          <p:spPr>
            <a:xfrm>
              <a:off x="5846450" y="2139025"/>
              <a:ext cx="702000" cy="370200"/>
            </a:xfrm>
            <a:prstGeom prst="rect">
              <a:avLst/>
            </a:prstGeom>
            <a:noFill/>
            <a:ln cap="flat" cmpd="sng" w="19075">
              <a:solidFill>
                <a:srgbClr val="FFFFFF"/>
              </a:solidFill>
              <a:prstDash val="dash"/>
              <a:round/>
              <a:headEnd len="sm" w="sm" type="none"/>
              <a:tailEnd len="sm" w="sm" type="none"/>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lt1"/>
                  </a:solidFill>
                  <a:latin typeface="Montserrat"/>
                  <a:ea typeface="Montserrat"/>
                  <a:cs typeface="Montserrat"/>
                  <a:sym typeface="Montserrat"/>
                </a:rPr>
                <a:t>A2A</a:t>
              </a:r>
              <a:endParaRPr b="1" i="0" sz="4300" u="none" cap="none" strike="noStrike">
                <a:solidFill>
                  <a:schemeClr val="lt1"/>
                </a:solidFill>
                <a:latin typeface="Montserrat"/>
                <a:ea typeface="Montserrat"/>
                <a:cs typeface="Montserrat"/>
                <a:sym typeface="Montserrat"/>
              </a:endParaRPr>
            </a:p>
          </p:txBody>
        </p:sp>
      </p:grpSp>
      <p:pic>
        <p:nvPicPr>
          <p:cNvPr id="570" name="Google Shape;570;g3acc8790e81_0_516"/>
          <p:cNvPicPr preferRelativeResize="0"/>
          <p:nvPr/>
        </p:nvPicPr>
        <p:blipFill rotWithShape="1">
          <a:blip r:embed="rId5">
            <a:alphaModFix/>
          </a:blip>
          <a:srcRect b="0" l="0" r="0" t="0"/>
          <a:stretch/>
        </p:blipFill>
        <p:spPr>
          <a:xfrm>
            <a:off x="21878738" y="7738448"/>
            <a:ext cx="1090381" cy="10903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par>
                                <p:cTn fill="hold" nodeType="with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1000"/>
                                        <p:tgtEl>
                                          <p:spTgt spid="563"/>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1000"/>
                                        <p:tgtEl>
                                          <p:spTgt spid="5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g3acc8790e81_0_724"/>
          <p:cNvSpPr/>
          <p:nvPr/>
        </p:nvSpPr>
        <p:spPr>
          <a:xfrm>
            <a:off x="440267" y="2438401"/>
            <a:ext cx="5520300" cy="8805300"/>
          </a:xfrm>
          <a:prstGeom prst="rect">
            <a:avLst/>
          </a:prstGeom>
          <a:gradFill>
            <a:gsLst>
              <a:gs pos="0">
                <a:srgbClr val="505D68">
                  <a:alpha val="42745"/>
                </a:srgbClr>
              </a:gs>
              <a:gs pos="99000">
                <a:srgbClr val="051727">
                  <a:alpha val="53725"/>
                </a:srgbClr>
              </a:gs>
              <a:gs pos="100000">
                <a:srgbClr val="051727">
                  <a:alpha val="53725"/>
                </a:srgbClr>
              </a:gs>
            </a:gsLst>
            <a:lin ang="13500032" scaled="0"/>
          </a:gradFill>
          <a:ln cap="flat" cmpd="sng" w="38100">
            <a:solidFill>
              <a:schemeClr val="accent5">
                <a:alpha val="4901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6" name="Google Shape;576;g3acc8790e81_0_724"/>
          <p:cNvSpPr/>
          <p:nvPr/>
        </p:nvSpPr>
        <p:spPr>
          <a:xfrm>
            <a:off x="6417734" y="2438401"/>
            <a:ext cx="5520300" cy="8805300"/>
          </a:xfrm>
          <a:prstGeom prst="rect">
            <a:avLst/>
          </a:prstGeom>
          <a:gradFill>
            <a:gsLst>
              <a:gs pos="0">
                <a:srgbClr val="505D68">
                  <a:alpha val="42745"/>
                </a:srgbClr>
              </a:gs>
              <a:gs pos="99000">
                <a:srgbClr val="051727">
                  <a:alpha val="53725"/>
                </a:srgbClr>
              </a:gs>
              <a:gs pos="100000">
                <a:srgbClr val="051727">
                  <a:alpha val="53725"/>
                </a:srgbClr>
              </a:gs>
            </a:gsLst>
            <a:lin ang="13500032" scaled="0"/>
          </a:gradFill>
          <a:ln cap="flat" cmpd="sng" w="38100">
            <a:solidFill>
              <a:schemeClr val="accent5">
                <a:alpha val="4901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7" name="Google Shape;577;g3acc8790e81_0_724"/>
          <p:cNvSpPr/>
          <p:nvPr/>
        </p:nvSpPr>
        <p:spPr>
          <a:xfrm>
            <a:off x="12395201" y="2438401"/>
            <a:ext cx="5520300" cy="8805300"/>
          </a:xfrm>
          <a:prstGeom prst="rect">
            <a:avLst/>
          </a:prstGeom>
          <a:gradFill>
            <a:gsLst>
              <a:gs pos="0">
                <a:srgbClr val="505D68">
                  <a:alpha val="42745"/>
                </a:srgbClr>
              </a:gs>
              <a:gs pos="99000">
                <a:srgbClr val="051727">
                  <a:alpha val="53725"/>
                </a:srgbClr>
              </a:gs>
              <a:gs pos="100000">
                <a:srgbClr val="051727">
                  <a:alpha val="53725"/>
                </a:srgbClr>
              </a:gs>
            </a:gsLst>
            <a:lin ang="13500032" scaled="0"/>
          </a:gradFill>
          <a:ln cap="flat" cmpd="sng" w="38100">
            <a:solidFill>
              <a:schemeClr val="accent5">
                <a:alpha val="4901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8" name="Google Shape;578;g3acc8790e81_0_724"/>
          <p:cNvSpPr/>
          <p:nvPr/>
        </p:nvSpPr>
        <p:spPr>
          <a:xfrm>
            <a:off x="18372668" y="2455334"/>
            <a:ext cx="5520300" cy="8805300"/>
          </a:xfrm>
          <a:prstGeom prst="rect">
            <a:avLst/>
          </a:prstGeom>
          <a:gradFill>
            <a:gsLst>
              <a:gs pos="0">
                <a:srgbClr val="505D68">
                  <a:alpha val="42745"/>
                </a:srgbClr>
              </a:gs>
              <a:gs pos="99000">
                <a:srgbClr val="051727">
                  <a:alpha val="53725"/>
                </a:srgbClr>
              </a:gs>
              <a:gs pos="100000">
                <a:srgbClr val="051727">
                  <a:alpha val="53725"/>
                </a:srgbClr>
              </a:gs>
            </a:gsLst>
            <a:lin ang="13500032" scaled="0"/>
          </a:gradFill>
          <a:ln cap="flat" cmpd="sng" w="38100">
            <a:solidFill>
              <a:schemeClr val="accent5">
                <a:alpha val="4901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9" name="Google Shape;579;g3acc8790e81_0_724"/>
          <p:cNvSpPr txBox="1"/>
          <p:nvPr/>
        </p:nvSpPr>
        <p:spPr>
          <a:xfrm>
            <a:off x="3359196" y="637726"/>
            <a:ext cx="17668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Montserrat"/>
                <a:ea typeface="Montserrat"/>
                <a:cs typeface="Montserrat"/>
                <a:sym typeface="Montserrat"/>
              </a:rPr>
              <a:t>Classifying Agents</a:t>
            </a:r>
            <a:endParaRPr b="0" i="0" sz="1400" u="none" cap="none" strike="noStrike">
              <a:solidFill>
                <a:srgbClr val="000000"/>
              </a:solidFill>
              <a:latin typeface="Arial"/>
              <a:ea typeface="Arial"/>
              <a:cs typeface="Arial"/>
              <a:sym typeface="Arial"/>
            </a:endParaRPr>
          </a:p>
        </p:txBody>
      </p:sp>
      <p:sp>
        <p:nvSpPr>
          <p:cNvPr id="580" name="Google Shape;580;g3acc8790e81_0_724"/>
          <p:cNvSpPr txBox="1"/>
          <p:nvPr/>
        </p:nvSpPr>
        <p:spPr>
          <a:xfrm>
            <a:off x="494240" y="6841067"/>
            <a:ext cx="5466300" cy="4155900"/>
          </a:xfrm>
          <a:prstGeom prst="rect">
            <a:avLst/>
          </a:prstGeom>
          <a:noFill/>
          <a:ln>
            <a:noFill/>
          </a:ln>
        </p:spPr>
        <p:txBody>
          <a:bodyPr anchorCtr="0" anchor="t" bIns="45650" lIns="91400" spcFirstLastPara="1" rIns="91400" wrap="square" tIns="4565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AFAFB"/>
                </a:solidFill>
                <a:latin typeface="Montserrat"/>
                <a:ea typeface="Montserrat"/>
                <a:cs typeface="Montserrat"/>
                <a:sym typeface="Montserrat"/>
              </a:rPr>
              <a:t>Managed Agent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AFAFB"/>
                </a:solidFill>
                <a:latin typeface="Montserrat"/>
                <a:ea typeface="Montserrat"/>
                <a:cs typeface="Montserrat"/>
                <a:sym typeface="Montserrat"/>
              </a:rPr>
              <a:t>operated by the enterprise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FAFAFB"/>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AFAFB"/>
                </a:solidFill>
                <a:latin typeface="Montserrat"/>
                <a:ea typeface="Montserrat"/>
                <a:cs typeface="Montserrat"/>
                <a:sym typeface="Montserrat"/>
              </a:rPr>
              <a:t>Personal Agent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AFAFB"/>
                </a:solidFill>
                <a:latin typeface="Montserrat"/>
                <a:ea typeface="Montserrat"/>
                <a:cs typeface="Montserrat"/>
                <a:sym typeface="Montserrat"/>
              </a:rPr>
              <a:t>bring your own</a:t>
            </a:r>
            <a:endParaRPr b="0" i="0" sz="1400" u="none" cap="none" strike="noStrike">
              <a:solidFill>
                <a:srgbClr val="000000"/>
              </a:solidFill>
              <a:latin typeface="Arial"/>
              <a:ea typeface="Arial"/>
              <a:cs typeface="Arial"/>
              <a:sym typeface="Arial"/>
            </a:endParaRPr>
          </a:p>
        </p:txBody>
      </p:sp>
      <p:sp>
        <p:nvSpPr>
          <p:cNvPr id="581" name="Google Shape;581;g3acc8790e81_0_724"/>
          <p:cNvSpPr txBox="1"/>
          <p:nvPr/>
        </p:nvSpPr>
        <p:spPr>
          <a:xfrm>
            <a:off x="6417734" y="6841066"/>
            <a:ext cx="5520300" cy="3478500"/>
          </a:xfrm>
          <a:prstGeom prst="rect">
            <a:avLst/>
          </a:prstGeom>
          <a:noFill/>
          <a:ln>
            <a:noFill/>
          </a:ln>
        </p:spPr>
        <p:txBody>
          <a:bodyPr anchorCtr="0" anchor="t" bIns="45650" lIns="91400" spcFirstLastPara="1" rIns="91400" wrap="square" tIns="4565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AFAFB"/>
                </a:solidFill>
                <a:latin typeface="Montserrat"/>
                <a:ea typeface="Montserrat"/>
                <a:cs typeface="Montserrat"/>
                <a:sym typeface="Montserrat"/>
              </a:rPr>
              <a:t>API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AFAFB"/>
                </a:solidFill>
                <a:latin typeface="Montserrat"/>
                <a:ea typeface="Montserrat"/>
                <a:cs typeface="Montserrat"/>
                <a:sym typeface="Montserrat"/>
              </a:rPr>
              <a:t>(including MCP)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FAFAFB"/>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AFAFB"/>
                </a:solidFill>
                <a:latin typeface="Montserrat"/>
                <a:ea typeface="Montserrat"/>
                <a:cs typeface="Montserrat"/>
                <a:sym typeface="Montserrat"/>
              </a:rPr>
              <a:t>Web GUI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AFAFB"/>
                </a:solidFill>
                <a:latin typeface="Montserrat"/>
                <a:ea typeface="Montserrat"/>
                <a:cs typeface="Montserrat"/>
                <a:sym typeface="Montserrat"/>
              </a:rPr>
              <a:t>(CUA)</a:t>
            </a:r>
            <a:endParaRPr b="0" i="0" sz="1400" u="none" cap="none" strike="noStrike">
              <a:solidFill>
                <a:srgbClr val="000000"/>
              </a:solidFill>
              <a:latin typeface="Arial"/>
              <a:ea typeface="Arial"/>
              <a:cs typeface="Arial"/>
              <a:sym typeface="Arial"/>
            </a:endParaRPr>
          </a:p>
        </p:txBody>
      </p:sp>
      <p:sp>
        <p:nvSpPr>
          <p:cNvPr id="582" name="Google Shape;582;g3acc8790e81_0_724"/>
          <p:cNvSpPr txBox="1"/>
          <p:nvPr/>
        </p:nvSpPr>
        <p:spPr>
          <a:xfrm>
            <a:off x="12395201" y="6858000"/>
            <a:ext cx="5520300" cy="3478500"/>
          </a:xfrm>
          <a:prstGeom prst="rect">
            <a:avLst/>
          </a:prstGeom>
          <a:noFill/>
          <a:ln>
            <a:noFill/>
          </a:ln>
        </p:spPr>
        <p:txBody>
          <a:bodyPr anchorCtr="0" anchor="t" bIns="45650" lIns="91400" spcFirstLastPara="1" rIns="91400" wrap="square" tIns="4565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AFAFB"/>
                </a:solidFill>
                <a:latin typeface="Montserrat"/>
                <a:ea typeface="Montserrat"/>
                <a:cs typeface="Montserrat"/>
                <a:sym typeface="Montserrat"/>
              </a:rPr>
              <a:t>Supervised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0" i="0" sz="4400" u="none" cap="none" strike="noStrike">
              <a:solidFill>
                <a:srgbClr val="FAFAFB"/>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AFAFB"/>
                </a:solidFill>
                <a:latin typeface="Montserrat"/>
                <a:ea typeface="Montserrat"/>
                <a:cs typeface="Montserrat"/>
                <a:sym typeface="Montserrat"/>
              </a:rPr>
              <a:t>Semi-Supervised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FAFAFB"/>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AFAFB"/>
                </a:solidFill>
                <a:latin typeface="Montserrat"/>
                <a:ea typeface="Montserrat"/>
                <a:cs typeface="Montserrat"/>
                <a:sym typeface="Montserrat"/>
              </a:rPr>
              <a:t>Unsupervised</a:t>
            </a:r>
            <a:endParaRPr b="0" i="0" sz="1400" u="none" cap="none" strike="noStrike">
              <a:solidFill>
                <a:srgbClr val="000000"/>
              </a:solidFill>
              <a:latin typeface="Arial"/>
              <a:ea typeface="Arial"/>
              <a:cs typeface="Arial"/>
              <a:sym typeface="Arial"/>
            </a:endParaRPr>
          </a:p>
        </p:txBody>
      </p:sp>
      <p:sp>
        <p:nvSpPr>
          <p:cNvPr id="583" name="Google Shape;583;g3acc8790e81_0_724"/>
          <p:cNvSpPr txBox="1"/>
          <p:nvPr/>
        </p:nvSpPr>
        <p:spPr>
          <a:xfrm>
            <a:off x="18372668" y="6841065"/>
            <a:ext cx="5520300" cy="3478500"/>
          </a:xfrm>
          <a:prstGeom prst="rect">
            <a:avLst/>
          </a:prstGeom>
          <a:noFill/>
          <a:ln>
            <a:noFill/>
          </a:ln>
        </p:spPr>
        <p:txBody>
          <a:bodyPr anchorCtr="0" anchor="t" bIns="45650" lIns="91400" spcFirstLastPara="1" rIns="91400" wrap="square" tIns="4565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AFAFB"/>
                </a:solidFill>
                <a:latin typeface="Montserrat"/>
                <a:ea typeface="Montserrat"/>
                <a:cs typeface="Montserrat"/>
                <a:sym typeface="Montserrat"/>
              </a:rPr>
              <a:t>Autonomous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AFAFB"/>
                </a:solidFill>
                <a:latin typeface="Montserrat"/>
                <a:ea typeface="Montserrat"/>
                <a:cs typeface="Montserrat"/>
                <a:sym typeface="Montserrat"/>
              </a:rPr>
              <a:t>with own account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FAFAFB"/>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AFAFB"/>
                </a:solidFill>
                <a:latin typeface="Montserrat"/>
                <a:ea typeface="Montserrat"/>
                <a:cs typeface="Montserrat"/>
                <a:sym typeface="Montserrat"/>
              </a:rPr>
              <a:t>On Behalf Of</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AFAFB"/>
                </a:solidFill>
                <a:latin typeface="Montserrat"/>
                <a:ea typeface="Montserrat"/>
                <a:cs typeface="Montserrat"/>
                <a:sym typeface="Montserrat"/>
              </a:rPr>
              <a:t>a user</a:t>
            </a:r>
            <a:endParaRPr b="0" i="0" sz="1400" u="none" cap="none" strike="noStrike">
              <a:solidFill>
                <a:srgbClr val="000000"/>
              </a:solidFill>
              <a:latin typeface="Arial"/>
              <a:ea typeface="Arial"/>
              <a:cs typeface="Arial"/>
              <a:sym typeface="Arial"/>
            </a:endParaRPr>
          </a:p>
        </p:txBody>
      </p:sp>
      <p:pic>
        <p:nvPicPr>
          <p:cNvPr id="584" name="Google Shape;584;g3acc8790e81_0_724"/>
          <p:cNvPicPr preferRelativeResize="0"/>
          <p:nvPr/>
        </p:nvPicPr>
        <p:blipFill rotWithShape="1">
          <a:blip r:embed="rId3">
            <a:alphaModFix/>
          </a:blip>
          <a:srcRect b="0" l="0" r="0" t="0"/>
          <a:stretch/>
        </p:blipFill>
        <p:spPr>
          <a:xfrm>
            <a:off x="20043792" y="4222658"/>
            <a:ext cx="1967262" cy="1967262"/>
          </a:xfrm>
          <a:prstGeom prst="rect">
            <a:avLst/>
          </a:prstGeom>
          <a:noFill/>
          <a:ln>
            <a:noFill/>
          </a:ln>
        </p:spPr>
      </p:pic>
      <p:pic>
        <p:nvPicPr>
          <p:cNvPr id="585" name="Google Shape;585;g3acc8790e81_0_724"/>
          <p:cNvPicPr preferRelativeResize="0"/>
          <p:nvPr/>
        </p:nvPicPr>
        <p:blipFill rotWithShape="1">
          <a:blip r:embed="rId4">
            <a:alphaModFix/>
          </a:blip>
          <a:srcRect b="0" l="0" r="0" t="0"/>
          <a:stretch/>
        </p:blipFill>
        <p:spPr>
          <a:xfrm>
            <a:off x="14173148" y="4293281"/>
            <a:ext cx="1964373" cy="1964373"/>
          </a:xfrm>
          <a:prstGeom prst="rect">
            <a:avLst/>
          </a:prstGeom>
          <a:noFill/>
          <a:ln>
            <a:noFill/>
          </a:ln>
        </p:spPr>
      </p:pic>
      <p:pic>
        <p:nvPicPr>
          <p:cNvPr id="586" name="Google Shape;586;g3acc8790e81_0_724"/>
          <p:cNvPicPr preferRelativeResize="0"/>
          <p:nvPr/>
        </p:nvPicPr>
        <p:blipFill rotWithShape="1">
          <a:blip r:embed="rId5">
            <a:alphaModFix/>
          </a:blip>
          <a:srcRect b="0" l="0" r="0" t="0"/>
          <a:stretch/>
        </p:blipFill>
        <p:spPr>
          <a:xfrm>
            <a:off x="8194887" y="4277969"/>
            <a:ext cx="1965960" cy="1965960"/>
          </a:xfrm>
          <a:prstGeom prst="rect">
            <a:avLst/>
          </a:prstGeom>
          <a:noFill/>
          <a:ln>
            <a:noFill/>
          </a:ln>
        </p:spPr>
      </p:pic>
      <p:pic>
        <p:nvPicPr>
          <p:cNvPr id="587" name="Google Shape;587;g3acc8790e81_0_724"/>
          <p:cNvPicPr preferRelativeResize="0"/>
          <p:nvPr/>
        </p:nvPicPr>
        <p:blipFill rotWithShape="1">
          <a:blip r:embed="rId6">
            <a:alphaModFix/>
          </a:blip>
          <a:srcRect b="0" l="0" r="0" t="0"/>
          <a:stretch/>
        </p:blipFill>
        <p:spPr>
          <a:xfrm>
            <a:off x="2218214" y="4277969"/>
            <a:ext cx="1964373" cy="1964373"/>
          </a:xfrm>
          <a:prstGeom prst="rect">
            <a:avLst/>
          </a:prstGeom>
          <a:noFill/>
          <a:ln>
            <a:noFill/>
          </a:ln>
        </p:spPr>
      </p:pic>
      <p:sp>
        <p:nvSpPr>
          <p:cNvPr id="588" name="Google Shape;588;g3acc8790e81_0_724"/>
          <p:cNvSpPr txBox="1"/>
          <p:nvPr/>
        </p:nvSpPr>
        <p:spPr>
          <a:xfrm>
            <a:off x="1152848" y="3004296"/>
            <a:ext cx="4095000" cy="708000"/>
          </a:xfrm>
          <a:prstGeom prst="rect">
            <a:avLst/>
          </a:prstGeom>
          <a:noFill/>
          <a:ln>
            <a:noFill/>
          </a:ln>
        </p:spPr>
        <p:txBody>
          <a:bodyPr anchorCtr="0" anchor="t" bIns="45650" lIns="91400" spcFirstLastPara="1" rIns="91400" wrap="square" tIns="4565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2"/>
                </a:solidFill>
                <a:latin typeface="Montserrat"/>
                <a:ea typeface="Montserrat"/>
                <a:cs typeface="Montserrat"/>
                <a:sym typeface="Montserrat"/>
              </a:rPr>
              <a:t>Ownership</a:t>
            </a:r>
            <a:endParaRPr b="1" i="0" sz="4000" u="none" cap="none" strike="noStrike">
              <a:solidFill>
                <a:schemeClr val="lt2"/>
              </a:solidFill>
              <a:latin typeface="Montserrat"/>
              <a:ea typeface="Montserrat"/>
              <a:cs typeface="Montserrat"/>
              <a:sym typeface="Montserrat"/>
            </a:endParaRPr>
          </a:p>
        </p:txBody>
      </p:sp>
      <p:sp>
        <p:nvSpPr>
          <p:cNvPr id="589" name="Google Shape;589;g3acc8790e81_0_724"/>
          <p:cNvSpPr txBox="1"/>
          <p:nvPr/>
        </p:nvSpPr>
        <p:spPr>
          <a:xfrm>
            <a:off x="7130315" y="2999180"/>
            <a:ext cx="4095000" cy="708000"/>
          </a:xfrm>
          <a:prstGeom prst="rect">
            <a:avLst/>
          </a:prstGeom>
          <a:noFill/>
          <a:ln>
            <a:noFill/>
          </a:ln>
        </p:spPr>
        <p:txBody>
          <a:bodyPr anchorCtr="0" anchor="t" bIns="45650" lIns="91400" spcFirstLastPara="1" rIns="91400" wrap="square" tIns="4565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2"/>
                </a:solidFill>
                <a:latin typeface="Montserrat"/>
                <a:ea typeface="Montserrat"/>
                <a:cs typeface="Montserrat"/>
                <a:sym typeface="Montserrat"/>
              </a:rPr>
              <a:t>Interaction</a:t>
            </a:r>
            <a:endParaRPr b="1" i="0" sz="4000" u="none" cap="none" strike="noStrike">
              <a:solidFill>
                <a:schemeClr val="lt2"/>
              </a:solidFill>
              <a:latin typeface="Montserrat"/>
              <a:ea typeface="Montserrat"/>
              <a:cs typeface="Montserrat"/>
              <a:sym typeface="Montserrat"/>
            </a:endParaRPr>
          </a:p>
        </p:txBody>
      </p:sp>
      <p:sp>
        <p:nvSpPr>
          <p:cNvPr id="590" name="Google Shape;590;g3acc8790e81_0_724"/>
          <p:cNvSpPr txBox="1"/>
          <p:nvPr/>
        </p:nvSpPr>
        <p:spPr>
          <a:xfrm>
            <a:off x="13107781" y="2999179"/>
            <a:ext cx="4095000" cy="708000"/>
          </a:xfrm>
          <a:prstGeom prst="rect">
            <a:avLst/>
          </a:prstGeom>
          <a:noFill/>
          <a:ln>
            <a:noFill/>
          </a:ln>
        </p:spPr>
        <p:txBody>
          <a:bodyPr anchorCtr="0" anchor="t" bIns="45650" lIns="91400" spcFirstLastPara="1" rIns="91400" wrap="square" tIns="4565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2"/>
                </a:solidFill>
                <a:latin typeface="Montserrat"/>
                <a:ea typeface="Montserrat"/>
                <a:cs typeface="Montserrat"/>
                <a:sym typeface="Montserrat"/>
              </a:rPr>
              <a:t>Supervision</a:t>
            </a:r>
            <a:endParaRPr b="1" i="0" sz="4000" u="none" cap="none" strike="noStrike">
              <a:solidFill>
                <a:schemeClr val="lt2"/>
              </a:solidFill>
              <a:latin typeface="Montserrat"/>
              <a:ea typeface="Montserrat"/>
              <a:cs typeface="Montserrat"/>
              <a:sym typeface="Montserrat"/>
            </a:endParaRPr>
          </a:p>
        </p:txBody>
      </p:sp>
      <p:sp>
        <p:nvSpPr>
          <p:cNvPr id="591" name="Google Shape;591;g3acc8790e81_0_724"/>
          <p:cNvSpPr txBox="1"/>
          <p:nvPr/>
        </p:nvSpPr>
        <p:spPr>
          <a:xfrm>
            <a:off x="18979870" y="2999179"/>
            <a:ext cx="4095000" cy="708000"/>
          </a:xfrm>
          <a:prstGeom prst="rect">
            <a:avLst/>
          </a:prstGeom>
          <a:noFill/>
          <a:ln>
            <a:noFill/>
          </a:ln>
        </p:spPr>
        <p:txBody>
          <a:bodyPr anchorCtr="0" anchor="t" bIns="45650" lIns="91400" spcFirstLastPara="1" rIns="91400" wrap="square" tIns="4565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2"/>
                </a:solidFill>
                <a:latin typeface="Montserrat"/>
                <a:ea typeface="Montserrat"/>
                <a:cs typeface="Montserrat"/>
                <a:sym typeface="Montserrat"/>
              </a:rPr>
              <a:t>Identity</a:t>
            </a:r>
            <a:endParaRPr b="1" i="0" sz="4000" u="none" cap="none" strike="noStrike">
              <a:solidFill>
                <a:schemeClr val="lt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par>
                                <p:cTn fill="hold" nodeType="with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500"/>
                                        <p:tgtEl>
                                          <p:spTgt spid="590"/>
                                        </p:tgtEl>
                                      </p:cBhvr>
                                    </p:animEffect>
                                  </p:childTnLst>
                                </p:cTn>
                              </p:par>
                              <p:par>
                                <p:cTn fill="hold" nodeType="with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500"/>
                                        <p:tgtEl>
                                          <p:spTgt spid="5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5"/>
          <p:cNvSpPr txBox="1"/>
          <p:nvPr/>
        </p:nvSpPr>
        <p:spPr>
          <a:xfrm>
            <a:off x="1277190" y="8050696"/>
            <a:ext cx="6016200" cy="1600800"/>
          </a:xfrm>
          <a:prstGeom prst="rect">
            <a:avLst/>
          </a:prstGeom>
          <a:noFill/>
          <a:ln>
            <a:noFill/>
          </a:ln>
        </p:spPr>
        <p:txBody>
          <a:bodyPr anchorCtr="0" anchor="t" bIns="121875" lIns="243825" spcFirstLastPara="1" rIns="243825" wrap="square" tIns="12187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8FC6E8"/>
                </a:solidFill>
                <a:latin typeface="Montserrat SemiBold"/>
                <a:ea typeface="Montserrat SemiBold"/>
                <a:cs typeface="Montserrat SemiBold"/>
                <a:sym typeface="Montserrat SemiBold"/>
              </a:rPr>
              <a:t>“Your agent works for you”</a:t>
            </a:r>
            <a:endParaRPr b="0" i="0" sz="1400" u="none" cap="none" strike="noStrike">
              <a:solidFill>
                <a:srgbClr val="000000"/>
              </a:solidFill>
              <a:latin typeface="Arial"/>
              <a:ea typeface="Arial"/>
              <a:cs typeface="Arial"/>
              <a:sym typeface="Arial"/>
            </a:endParaRPr>
          </a:p>
        </p:txBody>
      </p:sp>
      <p:sp>
        <p:nvSpPr>
          <p:cNvPr id="597" name="Google Shape;597;p5"/>
          <p:cNvSpPr txBox="1"/>
          <p:nvPr/>
        </p:nvSpPr>
        <p:spPr>
          <a:xfrm>
            <a:off x="9179944" y="8050696"/>
            <a:ext cx="6016200" cy="1600800"/>
          </a:xfrm>
          <a:prstGeom prst="rect">
            <a:avLst/>
          </a:prstGeom>
          <a:noFill/>
          <a:ln>
            <a:noFill/>
          </a:ln>
        </p:spPr>
        <p:txBody>
          <a:bodyPr anchorCtr="0" anchor="t" bIns="121875" lIns="243825" spcFirstLastPara="1" rIns="243825" wrap="square" tIns="121875">
            <a:spAutoFit/>
          </a:bodyPr>
          <a:lstStyle/>
          <a:p>
            <a:pPr indent="0" lvl="0" marL="0" marR="0" rtl="0" algn="ctr">
              <a:lnSpc>
                <a:spcPct val="100000"/>
              </a:lnSpc>
              <a:spcBef>
                <a:spcPts val="0"/>
              </a:spcBef>
              <a:spcAft>
                <a:spcPts val="0"/>
              </a:spcAft>
              <a:buClr>
                <a:srgbClr val="1B263E"/>
              </a:buClr>
              <a:buSzPts val="2700"/>
              <a:buFont typeface="Arial"/>
              <a:buNone/>
            </a:pPr>
            <a:r>
              <a:rPr b="1" i="0" lang="en-US" sz="4400" u="none" cap="none" strike="noStrike">
                <a:solidFill>
                  <a:srgbClr val="8FC6E8"/>
                </a:solidFill>
                <a:latin typeface="Montserrat SemiBold"/>
                <a:ea typeface="Montserrat SemiBold"/>
                <a:cs typeface="Montserrat SemiBold"/>
                <a:sym typeface="Montserrat SemiBold"/>
              </a:rPr>
              <a:t>“Our agent works for you”</a:t>
            </a:r>
            <a:endParaRPr b="0" i="0" sz="1400" u="none" cap="none" strike="noStrike">
              <a:solidFill>
                <a:srgbClr val="000000"/>
              </a:solidFill>
              <a:latin typeface="Arial"/>
              <a:ea typeface="Arial"/>
              <a:cs typeface="Arial"/>
              <a:sym typeface="Arial"/>
            </a:endParaRPr>
          </a:p>
        </p:txBody>
      </p:sp>
      <p:sp>
        <p:nvSpPr>
          <p:cNvPr id="598" name="Google Shape;598;p5"/>
          <p:cNvSpPr txBox="1"/>
          <p:nvPr/>
        </p:nvSpPr>
        <p:spPr>
          <a:xfrm>
            <a:off x="16534600" y="8050696"/>
            <a:ext cx="7167600" cy="1600800"/>
          </a:xfrm>
          <a:prstGeom prst="rect">
            <a:avLst/>
          </a:prstGeom>
          <a:noFill/>
          <a:ln>
            <a:noFill/>
          </a:ln>
        </p:spPr>
        <p:txBody>
          <a:bodyPr anchorCtr="0" anchor="t" bIns="121875" lIns="243825" spcFirstLastPara="1" rIns="243825" wrap="square" tIns="121875">
            <a:spAutoFit/>
          </a:bodyPr>
          <a:lstStyle/>
          <a:p>
            <a:pPr indent="0" lvl="0" marL="0" marR="0" rtl="0" algn="ctr">
              <a:lnSpc>
                <a:spcPct val="100000"/>
              </a:lnSpc>
              <a:spcBef>
                <a:spcPts val="0"/>
              </a:spcBef>
              <a:spcAft>
                <a:spcPts val="0"/>
              </a:spcAft>
              <a:buClr>
                <a:srgbClr val="1B263E"/>
              </a:buClr>
              <a:buSzPts val="2700"/>
              <a:buFont typeface="Arial"/>
              <a:buNone/>
            </a:pPr>
            <a:r>
              <a:rPr b="1" i="0" lang="en-US" sz="4400" u="none" cap="none" strike="noStrike">
                <a:solidFill>
                  <a:srgbClr val="8FC6E8"/>
                </a:solidFill>
                <a:latin typeface="Montserrat SemiBold"/>
                <a:ea typeface="Montserrat SemiBold"/>
                <a:cs typeface="Montserrat SemiBold"/>
                <a:sym typeface="Montserrat SemiBold"/>
              </a:rPr>
              <a:t>“Our agent solves tasks autonomously”</a:t>
            </a:r>
            <a:endParaRPr b="1" i="0" sz="4400" u="none" cap="none" strike="noStrike">
              <a:solidFill>
                <a:srgbClr val="8FC6E8"/>
              </a:solidFill>
              <a:latin typeface="Montserrat SemiBold"/>
              <a:ea typeface="Montserrat SemiBold"/>
              <a:cs typeface="Montserrat SemiBold"/>
              <a:sym typeface="Montserrat SemiBold"/>
            </a:endParaRPr>
          </a:p>
        </p:txBody>
      </p:sp>
      <p:sp>
        <p:nvSpPr>
          <p:cNvPr id="599" name="Google Shape;599;p5"/>
          <p:cNvSpPr txBox="1"/>
          <p:nvPr/>
        </p:nvSpPr>
        <p:spPr>
          <a:xfrm>
            <a:off x="854284" y="5577997"/>
            <a:ext cx="6861900" cy="2601300"/>
          </a:xfrm>
          <a:prstGeom prst="rect">
            <a:avLst/>
          </a:prstGeom>
          <a:noFill/>
          <a:ln>
            <a:noFill/>
          </a:ln>
        </p:spPr>
        <p:txBody>
          <a:bodyPr anchorCtr="0" anchor="t" bIns="91425" lIns="91425" spcFirstLastPara="1" rIns="91425" wrap="square" tIns="91425">
            <a:spAutoFit/>
          </a:bodyPr>
          <a:lstStyle/>
          <a:p>
            <a:pPr indent="0" lvl="0" marL="0" marR="0" rtl="0" algn="ctr">
              <a:lnSpc>
                <a:spcPct val="118055"/>
              </a:lnSpc>
              <a:spcBef>
                <a:spcPts val="0"/>
              </a:spcBef>
              <a:spcAft>
                <a:spcPts val="0"/>
              </a:spcAft>
              <a:buClr>
                <a:srgbClr val="000000"/>
              </a:buClr>
              <a:buSzPts val="7200"/>
              <a:buFont typeface="Arial"/>
              <a:buNone/>
            </a:pPr>
            <a:r>
              <a:rPr b="1" i="0" lang="en-US" sz="7200" u="none" cap="none" strike="noStrike">
                <a:solidFill>
                  <a:srgbClr val="FFFFFF"/>
                </a:solidFill>
                <a:latin typeface="Montserrat"/>
                <a:ea typeface="Montserrat"/>
                <a:cs typeface="Montserrat"/>
                <a:sym typeface="Montserrat"/>
              </a:rPr>
              <a:t>Personal Agents</a:t>
            </a:r>
            <a:endParaRPr b="1" i="0" sz="7200" u="none" cap="none" strike="noStrike">
              <a:solidFill>
                <a:srgbClr val="000000"/>
              </a:solidFill>
              <a:latin typeface="Montserrat"/>
              <a:ea typeface="Montserrat"/>
              <a:cs typeface="Montserrat"/>
              <a:sym typeface="Montserrat"/>
            </a:endParaRPr>
          </a:p>
        </p:txBody>
      </p:sp>
      <p:sp>
        <p:nvSpPr>
          <p:cNvPr id="600" name="Google Shape;600;p5"/>
          <p:cNvSpPr txBox="1"/>
          <p:nvPr/>
        </p:nvSpPr>
        <p:spPr>
          <a:xfrm>
            <a:off x="8757039" y="5577997"/>
            <a:ext cx="6861900" cy="2601300"/>
          </a:xfrm>
          <a:prstGeom prst="rect">
            <a:avLst/>
          </a:prstGeom>
          <a:noFill/>
          <a:ln>
            <a:noFill/>
          </a:ln>
        </p:spPr>
        <p:txBody>
          <a:bodyPr anchorCtr="0" anchor="t" bIns="91425" lIns="91425" spcFirstLastPara="1" rIns="91425" wrap="square" tIns="91425">
            <a:spAutoFit/>
          </a:bodyPr>
          <a:lstStyle/>
          <a:p>
            <a:pPr indent="0" lvl="0" marL="0" marR="0" rtl="0" algn="ctr">
              <a:lnSpc>
                <a:spcPct val="118055"/>
              </a:lnSpc>
              <a:spcBef>
                <a:spcPts val="0"/>
              </a:spcBef>
              <a:spcAft>
                <a:spcPts val="0"/>
              </a:spcAft>
              <a:buClr>
                <a:srgbClr val="000000"/>
              </a:buClr>
              <a:buSzPts val="7200"/>
              <a:buFont typeface="Arial"/>
              <a:buNone/>
            </a:pPr>
            <a:r>
              <a:rPr b="1" i="0" lang="en-US" sz="7200" u="none" cap="none" strike="noStrike">
                <a:solidFill>
                  <a:srgbClr val="FFFFFF"/>
                </a:solidFill>
                <a:latin typeface="Montserrat"/>
                <a:ea typeface="Montserrat"/>
                <a:cs typeface="Montserrat"/>
                <a:sym typeface="Montserrat"/>
              </a:rPr>
              <a:t>Digital Assistants</a:t>
            </a:r>
            <a:endParaRPr b="1" i="0" sz="7200" u="none" cap="none" strike="noStrike">
              <a:solidFill>
                <a:srgbClr val="000000"/>
              </a:solidFill>
              <a:latin typeface="Montserrat"/>
              <a:ea typeface="Montserrat"/>
              <a:cs typeface="Montserrat"/>
              <a:sym typeface="Montserrat"/>
            </a:endParaRPr>
          </a:p>
        </p:txBody>
      </p:sp>
      <p:sp>
        <p:nvSpPr>
          <p:cNvPr id="601" name="Google Shape;601;p5"/>
          <p:cNvSpPr txBox="1"/>
          <p:nvPr/>
        </p:nvSpPr>
        <p:spPr>
          <a:xfrm>
            <a:off x="16687451" y="5577997"/>
            <a:ext cx="6861900" cy="2601300"/>
          </a:xfrm>
          <a:prstGeom prst="rect">
            <a:avLst/>
          </a:prstGeom>
          <a:noFill/>
          <a:ln>
            <a:noFill/>
          </a:ln>
        </p:spPr>
        <p:txBody>
          <a:bodyPr anchorCtr="0" anchor="t" bIns="91425" lIns="91425" spcFirstLastPara="1" rIns="91425" wrap="square" tIns="91425">
            <a:spAutoFit/>
          </a:bodyPr>
          <a:lstStyle/>
          <a:p>
            <a:pPr indent="0" lvl="0" marL="0" marR="0" rtl="0" algn="ctr">
              <a:lnSpc>
                <a:spcPct val="118055"/>
              </a:lnSpc>
              <a:spcBef>
                <a:spcPts val="0"/>
              </a:spcBef>
              <a:spcAft>
                <a:spcPts val="0"/>
              </a:spcAft>
              <a:buClr>
                <a:srgbClr val="000000"/>
              </a:buClr>
              <a:buSzPts val="7200"/>
              <a:buFont typeface="Arial"/>
              <a:buNone/>
            </a:pPr>
            <a:r>
              <a:rPr b="1" i="0" lang="en-US" sz="7200" u="none" cap="none" strike="noStrike">
                <a:solidFill>
                  <a:srgbClr val="FFFFFF"/>
                </a:solidFill>
                <a:latin typeface="Montserrat"/>
                <a:ea typeface="Montserrat"/>
                <a:cs typeface="Montserrat"/>
                <a:sym typeface="Montserrat"/>
              </a:rPr>
              <a:t>Digital Workers</a:t>
            </a:r>
            <a:endParaRPr b="1" i="0" sz="7200" u="none" cap="none" strike="noStrike">
              <a:solidFill>
                <a:srgbClr val="000000"/>
              </a:solidFill>
              <a:latin typeface="Montserrat"/>
              <a:ea typeface="Montserrat"/>
              <a:cs typeface="Montserrat"/>
              <a:sym typeface="Montserrat"/>
            </a:endParaRPr>
          </a:p>
        </p:txBody>
      </p:sp>
      <p:pic>
        <p:nvPicPr>
          <p:cNvPr descr="A black and white photo&#10;&#10;AI-generated content may be incorrect." id="602" name="Google Shape;602;p5"/>
          <p:cNvPicPr preferRelativeResize="0"/>
          <p:nvPr/>
        </p:nvPicPr>
        <p:blipFill rotWithShape="1">
          <a:blip r:embed="rId3">
            <a:alphaModFix/>
          </a:blip>
          <a:srcRect b="0" l="0" r="0" t="0"/>
          <a:stretch/>
        </p:blipFill>
        <p:spPr>
          <a:xfrm>
            <a:off x="3557174" y="3113206"/>
            <a:ext cx="1456119" cy="2356812"/>
          </a:xfrm>
          <a:prstGeom prst="rect">
            <a:avLst/>
          </a:prstGeom>
          <a:noFill/>
          <a:ln>
            <a:noFill/>
          </a:ln>
        </p:spPr>
      </p:pic>
      <p:pic>
        <p:nvPicPr>
          <p:cNvPr descr="A group of white speech bubbles&#10;&#10;AI-generated content may be incorrect." id="603" name="Google Shape;603;p5"/>
          <p:cNvPicPr preferRelativeResize="0"/>
          <p:nvPr/>
        </p:nvPicPr>
        <p:blipFill rotWithShape="1">
          <a:blip r:embed="rId4">
            <a:alphaModFix/>
          </a:blip>
          <a:srcRect b="0" l="0" r="0" t="0"/>
          <a:stretch/>
        </p:blipFill>
        <p:spPr>
          <a:xfrm>
            <a:off x="10821938" y="3138543"/>
            <a:ext cx="2732099" cy="2296765"/>
          </a:xfrm>
          <a:prstGeom prst="rect">
            <a:avLst/>
          </a:prstGeom>
          <a:noFill/>
          <a:ln>
            <a:noFill/>
          </a:ln>
        </p:spPr>
      </p:pic>
      <p:pic>
        <p:nvPicPr>
          <p:cNvPr descr="A black and white building&#10;&#10;AI-generated content may be incorrect." id="604" name="Google Shape;604;p5"/>
          <p:cNvPicPr preferRelativeResize="0"/>
          <p:nvPr/>
        </p:nvPicPr>
        <p:blipFill rotWithShape="1">
          <a:blip r:embed="rId5">
            <a:alphaModFix/>
          </a:blip>
          <a:srcRect b="0" l="0" r="0" t="0"/>
          <a:stretch/>
        </p:blipFill>
        <p:spPr>
          <a:xfrm>
            <a:off x="19049878" y="3163880"/>
            <a:ext cx="2056582" cy="2236720"/>
          </a:xfrm>
          <a:prstGeom prst="rect">
            <a:avLst/>
          </a:prstGeom>
          <a:noFill/>
          <a:ln>
            <a:noFill/>
          </a:ln>
        </p:spPr>
      </p:pic>
      <p:sp>
        <p:nvSpPr>
          <p:cNvPr id="605" name="Google Shape;605;p5"/>
          <p:cNvSpPr/>
          <p:nvPr/>
        </p:nvSpPr>
        <p:spPr>
          <a:xfrm>
            <a:off x="801483" y="10073390"/>
            <a:ext cx="6967500" cy="1368900"/>
          </a:xfrm>
          <a:prstGeom prst="rect">
            <a:avLst/>
          </a:prstGeom>
          <a:gradFill>
            <a:gsLst>
              <a:gs pos="0">
                <a:srgbClr val="051727">
                  <a:alpha val="22745"/>
                </a:srgbClr>
              </a:gs>
              <a:gs pos="52000">
                <a:srgbClr val="861D21"/>
              </a:gs>
              <a:gs pos="99000">
                <a:srgbClr val="051727">
                  <a:alpha val="22745"/>
                </a:srgbClr>
              </a:gs>
              <a:gs pos="100000">
                <a:srgbClr val="051727">
                  <a:alpha val="22745"/>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SemiBold"/>
                <a:ea typeface="Montserrat SemiBold"/>
                <a:cs typeface="Montserrat SemiBold"/>
                <a:sym typeface="Montserrat SemiBold"/>
              </a:rPr>
              <a:t>PERSONAL AGENT</a:t>
            </a:r>
            <a:endParaRPr b="0" i="0" sz="1400" u="none" cap="none" strike="noStrike">
              <a:solidFill>
                <a:srgbClr val="000000"/>
              </a:solidFill>
              <a:latin typeface="Arial"/>
              <a:ea typeface="Arial"/>
              <a:cs typeface="Arial"/>
              <a:sym typeface="Arial"/>
            </a:endParaRPr>
          </a:p>
        </p:txBody>
      </p:sp>
      <p:sp>
        <p:nvSpPr>
          <p:cNvPr id="606" name="Google Shape;606;p5"/>
          <p:cNvSpPr/>
          <p:nvPr/>
        </p:nvSpPr>
        <p:spPr>
          <a:xfrm>
            <a:off x="8446168" y="10318945"/>
            <a:ext cx="15215400" cy="1368900"/>
          </a:xfrm>
          <a:prstGeom prst="rect">
            <a:avLst/>
          </a:prstGeom>
          <a:gradFill>
            <a:gsLst>
              <a:gs pos="0">
                <a:srgbClr val="051727">
                  <a:alpha val="22745"/>
                </a:srgbClr>
              </a:gs>
              <a:gs pos="54000">
                <a:schemeClr val="accent6"/>
              </a:gs>
              <a:gs pos="99000">
                <a:srgbClr val="051727">
                  <a:alpha val="22745"/>
                </a:srgbClr>
              </a:gs>
              <a:gs pos="100000">
                <a:srgbClr val="051727">
                  <a:alpha val="22745"/>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SemiBold"/>
                <a:ea typeface="Montserrat SemiBold"/>
                <a:cs typeface="Montserrat SemiBold"/>
                <a:sym typeface="Montserrat SemiBold"/>
              </a:rPr>
              <a:t>MANAGED AGENTS</a:t>
            </a:r>
            <a:endParaRPr b="0" i="0" sz="1400" u="none" cap="none" strike="noStrike">
              <a:solidFill>
                <a:srgbClr val="000000"/>
              </a:solidFill>
              <a:latin typeface="Arial"/>
              <a:ea typeface="Arial"/>
              <a:cs typeface="Arial"/>
              <a:sym typeface="Arial"/>
            </a:endParaRPr>
          </a:p>
        </p:txBody>
      </p:sp>
      <p:cxnSp>
        <p:nvCxnSpPr>
          <p:cNvPr id="607" name="Google Shape;607;p5"/>
          <p:cNvCxnSpPr/>
          <p:nvPr/>
        </p:nvCxnSpPr>
        <p:spPr>
          <a:xfrm rot="10800000">
            <a:off x="16334250" y="2625900"/>
            <a:ext cx="0" cy="6992400"/>
          </a:xfrm>
          <a:prstGeom prst="straightConnector1">
            <a:avLst/>
          </a:prstGeom>
          <a:noFill/>
          <a:ln cap="flat" cmpd="sng" w="37825">
            <a:solidFill>
              <a:srgbClr val="E8EAEB">
                <a:alpha val="23137"/>
              </a:srgbClr>
            </a:solidFill>
            <a:prstDash val="solid"/>
            <a:round/>
            <a:headEnd len="sm" w="sm" type="none"/>
            <a:tailEnd len="sm" w="sm" type="none"/>
          </a:ln>
        </p:spPr>
      </p:cxnSp>
      <p:cxnSp>
        <p:nvCxnSpPr>
          <p:cNvPr id="608" name="Google Shape;608;p5"/>
          <p:cNvCxnSpPr/>
          <p:nvPr/>
        </p:nvCxnSpPr>
        <p:spPr>
          <a:xfrm rot="10800000">
            <a:off x="8117300" y="2625900"/>
            <a:ext cx="0" cy="6992400"/>
          </a:xfrm>
          <a:prstGeom prst="straightConnector1">
            <a:avLst/>
          </a:prstGeom>
          <a:noFill/>
          <a:ln cap="flat" cmpd="sng" w="37825">
            <a:solidFill>
              <a:srgbClr val="E8EAEB">
                <a:alpha val="23137"/>
              </a:srgbClr>
            </a:solidFill>
            <a:prstDash val="solid"/>
            <a:round/>
            <a:headEnd len="sm" w="sm" type="none"/>
            <a:tailEnd len="sm" w="sm" type="none"/>
          </a:ln>
        </p:spPr>
      </p:cxnSp>
      <p:sp>
        <p:nvSpPr>
          <p:cNvPr id="609" name="Google Shape;609;p5"/>
          <p:cNvSpPr txBox="1"/>
          <p:nvPr>
            <p:ph idx="4294967295" type="title"/>
          </p:nvPr>
        </p:nvSpPr>
        <p:spPr>
          <a:xfrm>
            <a:off x="5942748" y="834700"/>
            <a:ext cx="12490500" cy="15273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7500"/>
              <a:buNone/>
            </a:pPr>
            <a:r>
              <a:rPr b="1" lang="en-US" sz="7400">
                <a:solidFill>
                  <a:schemeClr val="lt1"/>
                </a:solidFill>
              </a:rPr>
              <a:t>Introducing AI Agents</a:t>
            </a:r>
            <a:endParaRPr b="1" sz="74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6"/>
          <p:cNvSpPr txBox="1"/>
          <p:nvPr/>
        </p:nvSpPr>
        <p:spPr>
          <a:xfrm>
            <a:off x="1277190" y="8050696"/>
            <a:ext cx="6016200" cy="1600800"/>
          </a:xfrm>
          <a:prstGeom prst="rect">
            <a:avLst/>
          </a:prstGeom>
          <a:noFill/>
          <a:ln>
            <a:noFill/>
          </a:ln>
        </p:spPr>
        <p:txBody>
          <a:bodyPr anchorCtr="0" anchor="t" bIns="121875" lIns="243825" spcFirstLastPara="1" rIns="243825" wrap="square" tIns="12187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8FC6E8"/>
                </a:solidFill>
                <a:latin typeface="Montserrat SemiBold"/>
                <a:ea typeface="Montserrat SemiBold"/>
                <a:cs typeface="Montserrat SemiBold"/>
                <a:sym typeface="Montserrat SemiBold"/>
              </a:rPr>
              <a:t>“Your agent works for you”</a:t>
            </a:r>
            <a:endParaRPr b="0" i="0" sz="1400" u="none" cap="none" strike="noStrike">
              <a:solidFill>
                <a:srgbClr val="000000"/>
              </a:solidFill>
              <a:latin typeface="Arial"/>
              <a:ea typeface="Arial"/>
              <a:cs typeface="Arial"/>
              <a:sym typeface="Arial"/>
            </a:endParaRPr>
          </a:p>
        </p:txBody>
      </p:sp>
      <p:sp>
        <p:nvSpPr>
          <p:cNvPr id="615" name="Google Shape;615;p6"/>
          <p:cNvSpPr txBox="1"/>
          <p:nvPr/>
        </p:nvSpPr>
        <p:spPr>
          <a:xfrm>
            <a:off x="9179944" y="8050696"/>
            <a:ext cx="6016200" cy="1600800"/>
          </a:xfrm>
          <a:prstGeom prst="rect">
            <a:avLst/>
          </a:prstGeom>
          <a:noFill/>
          <a:ln>
            <a:noFill/>
          </a:ln>
        </p:spPr>
        <p:txBody>
          <a:bodyPr anchorCtr="0" anchor="t" bIns="121875" lIns="243825" spcFirstLastPara="1" rIns="243825" wrap="square" tIns="121875">
            <a:spAutoFit/>
          </a:bodyPr>
          <a:lstStyle/>
          <a:p>
            <a:pPr indent="0" lvl="0" marL="0" marR="0" rtl="0" algn="ctr">
              <a:lnSpc>
                <a:spcPct val="100000"/>
              </a:lnSpc>
              <a:spcBef>
                <a:spcPts val="0"/>
              </a:spcBef>
              <a:spcAft>
                <a:spcPts val="0"/>
              </a:spcAft>
              <a:buClr>
                <a:srgbClr val="1B263E"/>
              </a:buClr>
              <a:buSzPts val="2700"/>
              <a:buFont typeface="Arial"/>
              <a:buNone/>
            </a:pPr>
            <a:r>
              <a:rPr b="1" i="0" lang="en-US" sz="4400" u="none" cap="none" strike="noStrike">
                <a:solidFill>
                  <a:srgbClr val="8FC6E8"/>
                </a:solidFill>
                <a:latin typeface="Montserrat SemiBold"/>
                <a:ea typeface="Montserrat SemiBold"/>
                <a:cs typeface="Montserrat SemiBold"/>
                <a:sym typeface="Montserrat SemiBold"/>
              </a:rPr>
              <a:t>“Our agent works for you”</a:t>
            </a:r>
            <a:endParaRPr b="0" i="0" sz="1400" u="none" cap="none" strike="noStrike">
              <a:solidFill>
                <a:srgbClr val="000000"/>
              </a:solidFill>
              <a:latin typeface="Arial"/>
              <a:ea typeface="Arial"/>
              <a:cs typeface="Arial"/>
              <a:sym typeface="Arial"/>
            </a:endParaRPr>
          </a:p>
        </p:txBody>
      </p:sp>
      <p:sp>
        <p:nvSpPr>
          <p:cNvPr id="616" name="Google Shape;616;p6"/>
          <p:cNvSpPr txBox="1"/>
          <p:nvPr/>
        </p:nvSpPr>
        <p:spPr>
          <a:xfrm>
            <a:off x="16534600" y="8050696"/>
            <a:ext cx="7167600" cy="1600800"/>
          </a:xfrm>
          <a:prstGeom prst="rect">
            <a:avLst/>
          </a:prstGeom>
          <a:noFill/>
          <a:ln>
            <a:noFill/>
          </a:ln>
        </p:spPr>
        <p:txBody>
          <a:bodyPr anchorCtr="0" anchor="t" bIns="121875" lIns="243825" spcFirstLastPara="1" rIns="243825" wrap="square" tIns="121875">
            <a:spAutoFit/>
          </a:bodyPr>
          <a:lstStyle/>
          <a:p>
            <a:pPr indent="0" lvl="0" marL="0" marR="0" rtl="0" algn="ctr">
              <a:lnSpc>
                <a:spcPct val="100000"/>
              </a:lnSpc>
              <a:spcBef>
                <a:spcPts val="0"/>
              </a:spcBef>
              <a:spcAft>
                <a:spcPts val="0"/>
              </a:spcAft>
              <a:buClr>
                <a:srgbClr val="1B263E"/>
              </a:buClr>
              <a:buSzPts val="2700"/>
              <a:buFont typeface="Arial"/>
              <a:buNone/>
            </a:pPr>
            <a:r>
              <a:rPr b="1" i="0" lang="en-US" sz="4400" u="none" cap="none" strike="noStrike">
                <a:solidFill>
                  <a:srgbClr val="8FC6E8"/>
                </a:solidFill>
                <a:latin typeface="Montserrat SemiBold"/>
                <a:ea typeface="Montserrat SemiBold"/>
                <a:cs typeface="Montserrat SemiBold"/>
                <a:sym typeface="Montserrat SemiBold"/>
              </a:rPr>
              <a:t>“Our agent solves tasks autonomously”</a:t>
            </a:r>
            <a:endParaRPr b="1" i="0" sz="4400" u="none" cap="none" strike="noStrike">
              <a:solidFill>
                <a:srgbClr val="8FC6E8"/>
              </a:solidFill>
              <a:latin typeface="Montserrat SemiBold"/>
              <a:ea typeface="Montserrat SemiBold"/>
              <a:cs typeface="Montserrat SemiBold"/>
              <a:sym typeface="Montserrat SemiBold"/>
            </a:endParaRPr>
          </a:p>
        </p:txBody>
      </p:sp>
      <p:sp>
        <p:nvSpPr>
          <p:cNvPr id="617" name="Google Shape;617;p6"/>
          <p:cNvSpPr txBox="1"/>
          <p:nvPr/>
        </p:nvSpPr>
        <p:spPr>
          <a:xfrm>
            <a:off x="854284" y="5577997"/>
            <a:ext cx="6861900" cy="2601300"/>
          </a:xfrm>
          <a:prstGeom prst="rect">
            <a:avLst/>
          </a:prstGeom>
          <a:noFill/>
          <a:ln>
            <a:noFill/>
          </a:ln>
        </p:spPr>
        <p:txBody>
          <a:bodyPr anchorCtr="0" anchor="t" bIns="91425" lIns="91425" spcFirstLastPara="1" rIns="91425" wrap="square" tIns="91425">
            <a:spAutoFit/>
          </a:bodyPr>
          <a:lstStyle/>
          <a:p>
            <a:pPr indent="0" lvl="0" marL="0" marR="0" rtl="0" algn="ctr">
              <a:lnSpc>
                <a:spcPct val="118055"/>
              </a:lnSpc>
              <a:spcBef>
                <a:spcPts val="0"/>
              </a:spcBef>
              <a:spcAft>
                <a:spcPts val="0"/>
              </a:spcAft>
              <a:buClr>
                <a:srgbClr val="000000"/>
              </a:buClr>
              <a:buSzPts val="7200"/>
              <a:buFont typeface="Arial"/>
              <a:buNone/>
            </a:pPr>
            <a:r>
              <a:rPr b="1" i="0" lang="en-US" sz="7200" u="none" cap="none" strike="noStrike">
                <a:solidFill>
                  <a:srgbClr val="FFFFFF"/>
                </a:solidFill>
                <a:latin typeface="Montserrat"/>
                <a:ea typeface="Montserrat"/>
                <a:cs typeface="Montserrat"/>
                <a:sym typeface="Montserrat"/>
              </a:rPr>
              <a:t>Personal Agents</a:t>
            </a:r>
            <a:endParaRPr b="1" i="0" sz="7200" u="none" cap="none" strike="noStrike">
              <a:solidFill>
                <a:srgbClr val="000000"/>
              </a:solidFill>
              <a:latin typeface="Montserrat"/>
              <a:ea typeface="Montserrat"/>
              <a:cs typeface="Montserrat"/>
              <a:sym typeface="Montserrat"/>
            </a:endParaRPr>
          </a:p>
        </p:txBody>
      </p:sp>
      <p:sp>
        <p:nvSpPr>
          <p:cNvPr id="618" name="Google Shape;618;p6"/>
          <p:cNvSpPr txBox="1"/>
          <p:nvPr/>
        </p:nvSpPr>
        <p:spPr>
          <a:xfrm>
            <a:off x="8757039" y="5577997"/>
            <a:ext cx="6861900" cy="2601300"/>
          </a:xfrm>
          <a:prstGeom prst="rect">
            <a:avLst/>
          </a:prstGeom>
          <a:noFill/>
          <a:ln>
            <a:noFill/>
          </a:ln>
        </p:spPr>
        <p:txBody>
          <a:bodyPr anchorCtr="0" anchor="t" bIns="91425" lIns="91425" spcFirstLastPara="1" rIns="91425" wrap="square" tIns="91425">
            <a:spAutoFit/>
          </a:bodyPr>
          <a:lstStyle/>
          <a:p>
            <a:pPr indent="0" lvl="0" marL="0" marR="0" rtl="0" algn="ctr">
              <a:lnSpc>
                <a:spcPct val="118055"/>
              </a:lnSpc>
              <a:spcBef>
                <a:spcPts val="0"/>
              </a:spcBef>
              <a:spcAft>
                <a:spcPts val="0"/>
              </a:spcAft>
              <a:buClr>
                <a:srgbClr val="000000"/>
              </a:buClr>
              <a:buSzPts val="7200"/>
              <a:buFont typeface="Arial"/>
              <a:buNone/>
            </a:pPr>
            <a:r>
              <a:rPr b="1" i="0" lang="en-US" sz="7200" u="none" cap="none" strike="noStrike">
                <a:solidFill>
                  <a:srgbClr val="FFFFFF"/>
                </a:solidFill>
                <a:latin typeface="Montserrat"/>
                <a:ea typeface="Montserrat"/>
                <a:cs typeface="Montserrat"/>
                <a:sym typeface="Montserrat"/>
              </a:rPr>
              <a:t>Digital Assistants</a:t>
            </a:r>
            <a:endParaRPr b="1" i="0" sz="7200" u="none" cap="none" strike="noStrike">
              <a:solidFill>
                <a:srgbClr val="000000"/>
              </a:solidFill>
              <a:latin typeface="Montserrat"/>
              <a:ea typeface="Montserrat"/>
              <a:cs typeface="Montserrat"/>
              <a:sym typeface="Montserrat"/>
            </a:endParaRPr>
          </a:p>
        </p:txBody>
      </p:sp>
      <p:sp>
        <p:nvSpPr>
          <p:cNvPr id="619" name="Google Shape;619;p6"/>
          <p:cNvSpPr txBox="1"/>
          <p:nvPr/>
        </p:nvSpPr>
        <p:spPr>
          <a:xfrm>
            <a:off x="16687451" y="5577997"/>
            <a:ext cx="6861900" cy="2601300"/>
          </a:xfrm>
          <a:prstGeom prst="rect">
            <a:avLst/>
          </a:prstGeom>
          <a:noFill/>
          <a:ln>
            <a:noFill/>
          </a:ln>
        </p:spPr>
        <p:txBody>
          <a:bodyPr anchorCtr="0" anchor="t" bIns="91425" lIns="91425" spcFirstLastPara="1" rIns="91425" wrap="square" tIns="91425">
            <a:spAutoFit/>
          </a:bodyPr>
          <a:lstStyle/>
          <a:p>
            <a:pPr indent="0" lvl="0" marL="0" marR="0" rtl="0" algn="ctr">
              <a:lnSpc>
                <a:spcPct val="118055"/>
              </a:lnSpc>
              <a:spcBef>
                <a:spcPts val="0"/>
              </a:spcBef>
              <a:spcAft>
                <a:spcPts val="0"/>
              </a:spcAft>
              <a:buClr>
                <a:srgbClr val="000000"/>
              </a:buClr>
              <a:buSzPts val="7200"/>
              <a:buFont typeface="Arial"/>
              <a:buNone/>
            </a:pPr>
            <a:r>
              <a:rPr b="1" i="0" lang="en-US" sz="7200" u="none" cap="none" strike="noStrike">
                <a:solidFill>
                  <a:srgbClr val="FFFFFF"/>
                </a:solidFill>
                <a:latin typeface="Montserrat"/>
                <a:ea typeface="Montserrat"/>
                <a:cs typeface="Montserrat"/>
                <a:sym typeface="Montserrat"/>
              </a:rPr>
              <a:t>Digital Workers</a:t>
            </a:r>
            <a:endParaRPr b="1" i="0" sz="7200" u="none" cap="none" strike="noStrike">
              <a:solidFill>
                <a:srgbClr val="000000"/>
              </a:solidFill>
              <a:latin typeface="Montserrat"/>
              <a:ea typeface="Montserrat"/>
              <a:cs typeface="Montserrat"/>
              <a:sym typeface="Montserrat"/>
            </a:endParaRPr>
          </a:p>
        </p:txBody>
      </p:sp>
      <p:pic>
        <p:nvPicPr>
          <p:cNvPr descr="A black and white photo&#10;&#10;AI-generated content may be incorrect." id="620" name="Google Shape;620;p6"/>
          <p:cNvPicPr preferRelativeResize="0"/>
          <p:nvPr/>
        </p:nvPicPr>
        <p:blipFill rotWithShape="1">
          <a:blip r:embed="rId3">
            <a:alphaModFix/>
          </a:blip>
          <a:srcRect b="0" l="0" r="0" t="0"/>
          <a:stretch/>
        </p:blipFill>
        <p:spPr>
          <a:xfrm>
            <a:off x="3557174" y="3113206"/>
            <a:ext cx="1456119" cy="2356812"/>
          </a:xfrm>
          <a:prstGeom prst="rect">
            <a:avLst/>
          </a:prstGeom>
          <a:noFill/>
          <a:ln>
            <a:noFill/>
          </a:ln>
        </p:spPr>
      </p:pic>
      <p:pic>
        <p:nvPicPr>
          <p:cNvPr descr="A group of white speech bubbles&#10;&#10;AI-generated content may be incorrect." id="621" name="Google Shape;621;p6"/>
          <p:cNvPicPr preferRelativeResize="0"/>
          <p:nvPr/>
        </p:nvPicPr>
        <p:blipFill rotWithShape="1">
          <a:blip r:embed="rId4">
            <a:alphaModFix/>
          </a:blip>
          <a:srcRect b="0" l="0" r="0" t="0"/>
          <a:stretch/>
        </p:blipFill>
        <p:spPr>
          <a:xfrm>
            <a:off x="10821938" y="3138543"/>
            <a:ext cx="2732099" cy="2296765"/>
          </a:xfrm>
          <a:prstGeom prst="rect">
            <a:avLst/>
          </a:prstGeom>
          <a:noFill/>
          <a:ln>
            <a:noFill/>
          </a:ln>
        </p:spPr>
      </p:pic>
      <p:pic>
        <p:nvPicPr>
          <p:cNvPr descr="A black and white building&#10;&#10;AI-generated content may be incorrect." id="622" name="Google Shape;622;p6"/>
          <p:cNvPicPr preferRelativeResize="0"/>
          <p:nvPr/>
        </p:nvPicPr>
        <p:blipFill rotWithShape="1">
          <a:blip r:embed="rId5">
            <a:alphaModFix/>
          </a:blip>
          <a:srcRect b="0" l="0" r="0" t="0"/>
          <a:stretch/>
        </p:blipFill>
        <p:spPr>
          <a:xfrm>
            <a:off x="19049878" y="3163880"/>
            <a:ext cx="2056582" cy="2236720"/>
          </a:xfrm>
          <a:prstGeom prst="rect">
            <a:avLst/>
          </a:prstGeom>
          <a:noFill/>
          <a:ln>
            <a:noFill/>
          </a:ln>
        </p:spPr>
      </p:pic>
      <p:sp>
        <p:nvSpPr>
          <p:cNvPr id="623" name="Google Shape;623;p6"/>
          <p:cNvSpPr/>
          <p:nvPr/>
        </p:nvSpPr>
        <p:spPr>
          <a:xfrm>
            <a:off x="801483" y="10073390"/>
            <a:ext cx="6967500" cy="1368900"/>
          </a:xfrm>
          <a:prstGeom prst="rect">
            <a:avLst/>
          </a:prstGeom>
          <a:gradFill>
            <a:gsLst>
              <a:gs pos="0">
                <a:srgbClr val="051727">
                  <a:alpha val="22745"/>
                </a:srgbClr>
              </a:gs>
              <a:gs pos="52000">
                <a:srgbClr val="861D21"/>
              </a:gs>
              <a:gs pos="99000">
                <a:srgbClr val="051727">
                  <a:alpha val="22745"/>
                </a:srgbClr>
              </a:gs>
              <a:gs pos="100000">
                <a:srgbClr val="051727">
                  <a:alpha val="22745"/>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SemiBold"/>
                <a:ea typeface="Montserrat SemiBold"/>
                <a:cs typeface="Montserrat SemiBold"/>
                <a:sym typeface="Montserrat SemiBold"/>
              </a:rPr>
              <a:t>PERSONAL AGENT</a:t>
            </a:r>
            <a:endParaRPr b="0" i="0" sz="1400" u="none" cap="none" strike="noStrike">
              <a:solidFill>
                <a:srgbClr val="000000"/>
              </a:solidFill>
              <a:latin typeface="Arial"/>
              <a:ea typeface="Arial"/>
              <a:cs typeface="Arial"/>
              <a:sym typeface="Arial"/>
            </a:endParaRPr>
          </a:p>
        </p:txBody>
      </p:sp>
      <p:sp>
        <p:nvSpPr>
          <p:cNvPr id="624" name="Google Shape;624;p6"/>
          <p:cNvSpPr/>
          <p:nvPr/>
        </p:nvSpPr>
        <p:spPr>
          <a:xfrm>
            <a:off x="8446168" y="10318945"/>
            <a:ext cx="15215400" cy="1368900"/>
          </a:xfrm>
          <a:prstGeom prst="rect">
            <a:avLst/>
          </a:prstGeom>
          <a:gradFill>
            <a:gsLst>
              <a:gs pos="0">
                <a:srgbClr val="051727">
                  <a:alpha val="22745"/>
                </a:srgbClr>
              </a:gs>
              <a:gs pos="54000">
                <a:schemeClr val="accent6"/>
              </a:gs>
              <a:gs pos="99000">
                <a:srgbClr val="051727">
                  <a:alpha val="22745"/>
                </a:srgbClr>
              </a:gs>
              <a:gs pos="100000">
                <a:srgbClr val="051727">
                  <a:alpha val="22745"/>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SemiBold"/>
                <a:ea typeface="Montserrat SemiBold"/>
                <a:cs typeface="Montserrat SemiBold"/>
                <a:sym typeface="Montserrat SemiBold"/>
              </a:rPr>
              <a:t>MANAGED AGENTS</a:t>
            </a:r>
            <a:endParaRPr b="0" i="0" sz="1400" u="none" cap="none" strike="noStrike">
              <a:solidFill>
                <a:srgbClr val="000000"/>
              </a:solidFill>
              <a:latin typeface="Arial"/>
              <a:ea typeface="Arial"/>
              <a:cs typeface="Arial"/>
              <a:sym typeface="Arial"/>
            </a:endParaRPr>
          </a:p>
        </p:txBody>
      </p:sp>
      <p:sp>
        <p:nvSpPr>
          <p:cNvPr id="625" name="Google Shape;625;p6"/>
          <p:cNvSpPr/>
          <p:nvPr/>
        </p:nvSpPr>
        <p:spPr>
          <a:xfrm>
            <a:off x="953450" y="2618675"/>
            <a:ext cx="14327700" cy="7447500"/>
          </a:xfrm>
          <a:prstGeom prst="rect">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Medium"/>
              <a:ea typeface="Montserrat Medium"/>
              <a:cs typeface="Montserrat Medium"/>
              <a:sym typeface="Montserrat Medium"/>
            </a:endParaRPr>
          </a:p>
        </p:txBody>
      </p:sp>
      <p:sp>
        <p:nvSpPr>
          <p:cNvPr id="626" name="Google Shape;626;p6"/>
          <p:cNvSpPr txBox="1"/>
          <p:nvPr/>
        </p:nvSpPr>
        <p:spPr>
          <a:xfrm>
            <a:off x="4173200" y="422625"/>
            <a:ext cx="16774500" cy="132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400"/>
              <a:buFont typeface="Arial"/>
              <a:buNone/>
            </a:pPr>
            <a:r>
              <a:rPr b="1" i="0" lang="en-US" sz="7400" u="none" cap="none" strike="noStrike">
                <a:solidFill>
                  <a:schemeClr val="lt1"/>
                </a:solidFill>
                <a:latin typeface="Montserrat"/>
                <a:ea typeface="Montserrat"/>
                <a:cs typeface="Montserrat"/>
                <a:sym typeface="Montserrat"/>
              </a:rPr>
              <a:t>Agents in the Consumer World</a:t>
            </a:r>
            <a:endParaRPr b="0" i="0" sz="5400" u="none" cap="none" strike="noStrike">
              <a:solidFill>
                <a:schemeClr val="lt1"/>
              </a:solidFill>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0" name="Shape 630"/>
        <p:cNvGrpSpPr/>
        <p:nvPr/>
      </p:nvGrpSpPr>
      <p:grpSpPr>
        <a:xfrm>
          <a:off x="0" y="0"/>
          <a:ext cx="0" cy="0"/>
          <a:chOff x="0" y="0"/>
          <a:chExt cx="0" cy="0"/>
        </a:xfrm>
      </p:grpSpPr>
      <p:grpSp>
        <p:nvGrpSpPr>
          <p:cNvPr id="631" name="Google Shape;631;g3acc8790e81_0_70"/>
          <p:cNvGrpSpPr/>
          <p:nvPr/>
        </p:nvGrpSpPr>
        <p:grpSpPr>
          <a:xfrm>
            <a:off x="854369" y="5115745"/>
            <a:ext cx="6862586" cy="6454249"/>
            <a:chOff x="854284" y="5115745"/>
            <a:chExt cx="6861900" cy="6454249"/>
          </a:xfrm>
        </p:grpSpPr>
        <p:sp>
          <p:nvSpPr>
            <p:cNvPr id="632" name="Google Shape;632;g3acc8790e81_0_70"/>
            <p:cNvSpPr txBox="1"/>
            <p:nvPr/>
          </p:nvSpPr>
          <p:spPr>
            <a:xfrm>
              <a:off x="854284" y="10000094"/>
              <a:ext cx="6861900" cy="1569900"/>
            </a:xfrm>
            <a:prstGeom prst="rect">
              <a:avLst/>
            </a:prstGeom>
            <a:noFill/>
            <a:ln>
              <a:noFill/>
            </a:ln>
          </p:spPr>
          <p:txBody>
            <a:bodyPr anchorCtr="0" anchor="t" bIns="121875" lIns="243825" spcFirstLastPara="1" rIns="243825" wrap="square" tIns="121875">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rgbClr val="8FC6E8"/>
                  </a:solidFill>
                  <a:latin typeface="Montserrat SemiBold"/>
                  <a:ea typeface="Montserrat SemiBold"/>
                  <a:cs typeface="Montserrat SemiBold"/>
                  <a:sym typeface="Montserrat SemiBold"/>
                </a:rPr>
                <a:t>Digging Through Results</a:t>
              </a:r>
              <a:endParaRPr b="0" i="0" sz="1300" u="none" cap="none" strike="noStrike">
                <a:solidFill>
                  <a:srgbClr val="000000"/>
                </a:solidFill>
                <a:latin typeface="Arial"/>
                <a:ea typeface="Arial"/>
                <a:cs typeface="Arial"/>
                <a:sym typeface="Arial"/>
              </a:endParaRPr>
            </a:p>
          </p:txBody>
        </p:sp>
        <p:sp>
          <p:nvSpPr>
            <p:cNvPr id="633" name="Google Shape;633;g3acc8790e81_0_70"/>
            <p:cNvSpPr txBox="1"/>
            <p:nvPr/>
          </p:nvSpPr>
          <p:spPr>
            <a:xfrm>
              <a:off x="854284" y="8571948"/>
              <a:ext cx="6861900" cy="1293000"/>
            </a:xfrm>
            <a:prstGeom prst="rect">
              <a:avLst/>
            </a:prstGeom>
            <a:noFill/>
            <a:ln>
              <a:noFill/>
            </a:ln>
          </p:spPr>
          <p:txBody>
            <a:bodyPr anchorCtr="0" anchor="t" bIns="91400" lIns="91400" spcFirstLastPara="1" rIns="91400" wrap="square" tIns="91400">
              <a:spAutoFit/>
            </a:bodyPr>
            <a:lstStyle/>
            <a:p>
              <a:pPr indent="0" lvl="0" marL="0" marR="0" rtl="0" algn="ctr">
                <a:lnSpc>
                  <a:spcPct val="118055"/>
                </a:lnSpc>
                <a:spcBef>
                  <a:spcPts val="0"/>
                </a:spcBef>
                <a:spcAft>
                  <a:spcPts val="0"/>
                </a:spcAft>
                <a:buClr>
                  <a:srgbClr val="000000"/>
                </a:buClr>
                <a:buSzPts val="7200"/>
                <a:buFont typeface="Arial"/>
                <a:buNone/>
              </a:pPr>
              <a:r>
                <a:rPr b="1" i="0" lang="en-US" sz="7200" u="none" cap="none" strike="noStrike">
                  <a:solidFill>
                    <a:srgbClr val="FFFFFF"/>
                  </a:solidFill>
                  <a:latin typeface="Montserrat"/>
                  <a:ea typeface="Montserrat"/>
                  <a:cs typeface="Montserrat"/>
                  <a:sym typeface="Montserrat"/>
                </a:rPr>
                <a:t>Find</a:t>
              </a:r>
              <a:endParaRPr b="1" i="0" sz="7200" u="none" cap="none" strike="noStrike">
                <a:solidFill>
                  <a:srgbClr val="000000"/>
                </a:solidFill>
                <a:latin typeface="Montserrat"/>
                <a:ea typeface="Montserrat"/>
                <a:cs typeface="Montserrat"/>
                <a:sym typeface="Montserrat"/>
              </a:endParaRPr>
            </a:p>
          </p:txBody>
        </p:sp>
        <p:pic>
          <p:nvPicPr>
            <p:cNvPr id="634" name="Google Shape;634;g3acc8790e81_0_70"/>
            <p:cNvPicPr preferRelativeResize="0"/>
            <p:nvPr/>
          </p:nvPicPr>
          <p:blipFill rotWithShape="1">
            <a:blip r:embed="rId4">
              <a:alphaModFix/>
            </a:blip>
            <a:srcRect b="0" l="0" r="0" t="0"/>
            <a:stretch/>
          </p:blipFill>
          <p:spPr>
            <a:xfrm>
              <a:off x="3185385" y="5115745"/>
              <a:ext cx="2199698" cy="2199698"/>
            </a:xfrm>
            <a:prstGeom prst="rect">
              <a:avLst/>
            </a:prstGeom>
            <a:noFill/>
            <a:ln>
              <a:noFill/>
            </a:ln>
          </p:spPr>
        </p:pic>
      </p:grpSp>
      <p:grpSp>
        <p:nvGrpSpPr>
          <p:cNvPr id="635" name="Google Shape;635;g3acc8790e81_0_70"/>
          <p:cNvGrpSpPr/>
          <p:nvPr/>
        </p:nvGrpSpPr>
        <p:grpSpPr>
          <a:xfrm>
            <a:off x="8771744" y="4552183"/>
            <a:ext cx="6862587" cy="7679611"/>
            <a:chOff x="8757039" y="4552183"/>
            <a:chExt cx="6861901" cy="7679611"/>
          </a:xfrm>
        </p:grpSpPr>
        <p:sp>
          <p:nvSpPr>
            <p:cNvPr id="636" name="Google Shape;636;g3acc8790e81_0_70"/>
            <p:cNvSpPr txBox="1"/>
            <p:nvPr/>
          </p:nvSpPr>
          <p:spPr>
            <a:xfrm>
              <a:off x="8757040" y="10000094"/>
              <a:ext cx="6861900" cy="2231700"/>
            </a:xfrm>
            <a:prstGeom prst="rect">
              <a:avLst/>
            </a:prstGeom>
            <a:noFill/>
            <a:ln>
              <a:noFill/>
            </a:ln>
          </p:spPr>
          <p:txBody>
            <a:bodyPr anchorCtr="0" anchor="t" bIns="121875" lIns="243825" spcFirstLastPara="1" rIns="243825" wrap="square" tIns="121875">
              <a:spAutoFit/>
            </a:bodyPr>
            <a:lstStyle/>
            <a:p>
              <a:pPr indent="0" lvl="0" marL="0" marR="0" rtl="0" algn="ctr">
                <a:lnSpc>
                  <a:spcPct val="100000"/>
                </a:lnSpc>
                <a:spcBef>
                  <a:spcPts val="0"/>
                </a:spcBef>
                <a:spcAft>
                  <a:spcPts val="0"/>
                </a:spcAft>
                <a:buClr>
                  <a:srgbClr val="1B263E"/>
                </a:buClr>
                <a:buSzPts val="2700"/>
                <a:buFont typeface="Arial"/>
                <a:buNone/>
              </a:pPr>
              <a:r>
                <a:rPr b="1" i="0" lang="en-US" sz="4300" u="none" cap="none" strike="noStrike">
                  <a:solidFill>
                    <a:srgbClr val="8FC6E8"/>
                  </a:solidFill>
                  <a:latin typeface="Montserrat SemiBold"/>
                  <a:ea typeface="Montserrat SemiBold"/>
                  <a:cs typeface="Montserrat SemiBold"/>
                  <a:sym typeface="Montserrat SemiBold"/>
                </a:rPr>
                <a:t>Direct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1B263E"/>
                </a:buClr>
                <a:buSzPts val="2700"/>
                <a:buFont typeface="Arial"/>
                <a:buNone/>
              </a:pPr>
              <a:r>
                <a:rPr b="1" i="0" lang="en-US" sz="4300" u="none" cap="none" strike="noStrike">
                  <a:solidFill>
                    <a:srgbClr val="8FC6E8"/>
                  </a:solidFill>
                  <a:latin typeface="Montserrat SemiBold"/>
                  <a:ea typeface="Montserrat SemiBold"/>
                  <a:cs typeface="Montserrat SemiBold"/>
                  <a:sym typeface="Montserrat SemiBold"/>
                </a:rPr>
                <a:t>Responses</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1B263E"/>
                </a:buClr>
                <a:buSzPts val="2700"/>
                <a:buFont typeface="Arial"/>
                <a:buNone/>
              </a:pPr>
              <a:r>
                <a:t/>
              </a:r>
              <a:endParaRPr b="1" i="0" sz="4300" u="none" cap="none" strike="noStrike">
                <a:solidFill>
                  <a:srgbClr val="8FC6E8"/>
                </a:solidFill>
                <a:latin typeface="Montserrat SemiBold"/>
                <a:ea typeface="Montserrat SemiBold"/>
                <a:cs typeface="Montserrat SemiBold"/>
                <a:sym typeface="Montserrat SemiBold"/>
              </a:endParaRPr>
            </a:p>
          </p:txBody>
        </p:sp>
        <p:sp>
          <p:nvSpPr>
            <p:cNvPr id="637" name="Google Shape;637;g3acc8790e81_0_70"/>
            <p:cNvSpPr txBox="1"/>
            <p:nvPr/>
          </p:nvSpPr>
          <p:spPr>
            <a:xfrm>
              <a:off x="8757039" y="8571948"/>
              <a:ext cx="6861900" cy="1293000"/>
            </a:xfrm>
            <a:prstGeom prst="rect">
              <a:avLst/>
            </a:prstGeom>
            <a:noFill/>
            <a:ln>
              <a:noFill/>
            </a:ln>
          </p:spPr>
          <p:txBody>
            <a:bodyPr anchorCtr="0" anchor="t" bIns="91400" lIns="91400" spcFirstLastPara="1" rIns="91400" wrap="square" tIns="91400">
              <a:spAutoFit/>
            </a:bodyPr>
            <a:lstStyle/>
            <a:p>
              <a:pPr indent="0" lvl="0" marL="0" marR="0" rtl="0" algn="ctr">
                <a:lnSpc>
                  <a:spcPct val="118055"/>
                </a:lnSpc>
                <a:spcBef>
                  <a:spcPts val="0"/>
                </a:spcBef>
                <a:spcAft>
                  <a:spcPts val="0"/>
                </a:spcAft>
                <a:buClr>
                  <a:srgbClr val="000000"/>
                </a:buClr>
                <a:buSzPts val="7200"/>
                <a:buFont typeface="Arial"/>
                <a:buNone/>
              </a:pPr>
              <a:r>
                <a:rPr b="1" i="0" lang="en-US" sz="7200" u="none" cap="none" strike="noStrike">
                  <a:solidFill>
                    <a:srgbClr val="FFFFFF"/>
                  </a:solidFill>
                  <a:latin typeface="Montserrat"/>
                  <a:ea typeface="Montserrat"/>
                  <a:cs typeface="Montserrat"/>
                  <a:sym typeface="Montserrat"/>
                </a:rPr>
                <a:t>Know</a:t>
              </a:r>
              <a:endParaRPr b="1" i="0" sz="7200" u="none" cap="none" strike="noStrike">
                <a:solidFill>
                  <a:srgbClr val="000000"/>
                </a:solidFill>
                <a:latin typeface="Montserrat"/>
                <a:ea typeface="Montserrat"/>
                <a:cs typeface="Montserrat"/>
                <a:sym typeface="Montserrat"/>
              </a:endParaRPr>
            </a:p>
          </p:txBody>
        </p:sp>
        <p:pic>
          <p:nvPicPr>
            <p:cNvPr id="638" name="Google Shape;638;g3acc8790e81_0_70"/>
            <p:cNvPicPr preferRelativeResize="0"/>
            <p:nvPr/>
          </p:nvPicPr>
          <p:blipFill rotWithShape="1">
            <a:blip r:embed="rId5">
              <a:alphaModFix/>
            </a:blip>
            <a:srcRect b="0" l="0" r="0" t="0"/>
            <a:stretch/>
          </p:blipFill>
          <p:spPr>
            <a:xfrm>
              <a:off x="10455691" y="4552183"/>
              <a:ext cx="3464596" cy="3464596"/>
            </a:xfrm>
            <a:prstGeom prst="rect">
              <a:avLst/>
            </a:prstGeom>
            <a:noFill/>
            <a:ln>
              <a:noFill/>
            </a:ln>
          </p:spPr>
        </p:pic>
      </p:grpSp>
      <p:sp>
        <p:nvSpPr>
          <p:cNvPr id="639" name="Google Shape;639;g3acc8790e81_0_70"/>
          <p:cNvSpPr/>
          <p:nvPr/>
        </p:nvSpPr>
        <p:spPr>
          <a:xfrm>
            <a:off x="6109398" y="5934773"/>
            <a:ext cx="3635700" cy="1368900"/>
          </a:xfrm>
          <a:prstGeom prst="notchedRightArrow">
            <a:avLst>
              <a:gd fmla="val 50000" name="adj1"/>
              <a:gd fmla="val 50000" name="adj2"/>
            </a:avLst>
          </a:prstGeom>
          <a:gradFill>
            <a:gsLst>
              <a:gs pos="0">
                <a:schemeClr val="lt2"/>
              </a:gs>
              <a:gs pos="47000">
                <a:srgbClr val="861D21"/>
              </a:gs>
              <a:gs pos="100000">
                <a:srgbClr val="051727">
                  <a:alpha val="24313"/>
                </a:srgbClr>
              </a:gs>
            </a:gsLst>
            <a:lin ang="10800025" scaled="0"/>
          </a:gradFill>
          <a:ln>
            <a:noFill/>
          </a:ln>
        </p:spPr>
        <p:txBody>
          <a:bodyPr anchorCtr="0" anchor="ctr" bIns="45675" lIns="91400" spcFirstLastPara="1" rIns="91400" wrap="square" tIns="45675">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Montserrat SemiBold"/>
              <a:ea typeface="Montserrat SemiBold"/>
              <a:cs typeface="Montserrat SemiBold"/>
              <a:sym typeface="Montserrat SemiBold"/>
            </a:endParaRPr>
          </a:p>
        </p:txBody>
      </p:sp>
      <p:sp>
        <p:nvSpPr>
          <p:cNvPr id="640" name="Google Shape;640;g3acc8790e81_0_70"/>
          <p:cNvSpPr txBox="1"/>
          <p:nvPr/>
        </p:nvSpPr>
        <p:spPr>
          <a:xfrm>
            <a:off x="3359474" y="603860"/>
            <a:ext cx="17667900" cy="12312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7400"/>
              <a:buFont typeface="Arial"/>
              <a:buNone/>
            </a:pPr>
            <a:r>
              <a:rPr b="1" i="0" lang="en-US" sz="7400" u="none" cap="none" strike="noStrike">
                <a:solidFill>
                  <a:schemeClr val="lt1"/>
                </a:solidFill>
                <a:latin typeface="Montserrat"/>
                <a:ea typeface="Montserrat"/>
                <a:cs typeface="Montserrat"/>
                <a:sym typeface="Montserrat"/>
              </a:rPr>
              <a:t>The UI of the Internet is Changing</a:t>
            </a:r>
            <a:endParaRPr b="0" i="0" sz="1300" u="none" cap="none" strike="noStrike">
              <a:solidFill>
                <a:srgbClr val="000000"/>
              </a:solidFill>
              <a:latin typeface="Arial"/>
              <a:ea typeface="Arial"/>
              <a:cs typeface="Arial"/>
              <a:sym typeface="Arial"/>
            </a:endParaRPr>
          </a:p>
        </p:txBody>
      </p:sp>
      <p:sp>
        <p:nvSpPr>
          <p:cNvPr id="641" name="Google Shape;641;g3acc8790e81_0_70"/>
          <p:cNvSpPr/>
          <p:nvPr/>
        </p:nvSpPr>
        <p:spPr>
          <a:xfrm>
            <a:off x="14869548" y="5934773"/>
            <a:ext cx="3635700" cy="1368900"/>
          </a:xfrm>
          <a:prstGeom prst="notchedRightArrow">
            <a:avLst>
              <a:gd fmla="val 50000" name="adj1"/>
              <a:gd fmla="val 50000" name="adj2"/>
            </a:avLst>
          </a:prstGeom>
          <a:gradFill>
            <a:gsLst>
              <a:gs pos="0">
                <a:schemeClr val="lt2"/>
              </a:gs>
              <a:gs pos="47000">
                <a:srgbClr val="861D21"/>
              </a:gs>
              <a:gs pos="100000">
                <a:srgbClr val="051727">
                  <a:alpha val="24313"/>
                </a:srgbClr>
              </a:gs>
            </a:gsLst>
            <a:lin ang="10800025" scaled="0"/>
          </a:gradFill>
          <a:ln>
            <a:noFill/>
          </a:ln>
        </p:spPr>
        <p:txBody>
          <a:bodyPr anchorCtr="0" anchor="ctr" bIns="45675" lIns="91400" spcFirstLastPara="1" rIns="91400" wrap="square" tIns="45675">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Montserrat SemiBold"/>
              <a:ea typeface="Montserrat SemiBold"/>
              <a:cs typeface="Montserrat SemiBold"/>
              <a:sym typeface="Montserrat SemiBold"/>
            </a:endParaRPr>
          </a:p>
        </p:txBody>
      </p:sp>
      <p:grpSp>
        <p:nvGrpSpPr>
          <p:cNvPr id="642" name="Google Shape;642;g3acc8790e81_0_70"/>
          <p:cNvGrpSpPr/>
          <p:nvPr/>
        </p:nvGrpSpPr>
        <p:grpSpPr>
          <a:xfrm>
            <a:off x="16689120" y="4050916"/>
            <a:ext cx="6862586" cy="7519078"/>
            <a:chOff x="16687451" y="4050916"/>
            <a:chExt cx="6861900" cy="7519078"/>
          </a:xfrm>
        </p:grpSpPr>
        <p:sp>
          <p:nvSpPr>
            <p:cNvPr id="643" name="Google Shape;643;g3acc8790e81_0_70"/>
            <p:cNvSpPr txBox="1"/>
            <p:nvPr/>
          </p:nvSpPr>
          <p:spPr>
            <a:xfrm>
              <a:off x="16687451" y="10000094"/>
              <a:ext cx="6861900" cy="1569900"/>
            </a:xfrm>
            <a:prstGeom prst="rect">
              <a:avLst/>
            </a:prstGeom>
            <a:noFill/>
            <a:ln>
              <a:noFill/>
            </a:ln>
          </p:spPr>
          <p:txBody>
            <a:bodyPr anchorCtr="0" anchor="t" bIns="121875" lIns="243825" spcFirstLastPara="1" rIns="243825" wrap="square" tIns="121875">
              <a:spAutoFit/>
            </a:bodyPr>
            <a:lstStyle/>
            <a:p>
              <a:pPr indent="0" lvl="0" marL="0" marR="0" rtl="0" algn="ctr">
                <a:lnSpc>
                  <a:spcPct val="100000"/>
                </a:lnSpc>
                <a:spcBef>
                  <a:spcPts val="0"/>
                </a:spcBef>
                <a:spcAft>
                  <a:spcPts val="0"/>
                </a:spcAft>
                <a:buClr>
                  <a:srgbClr val="1B263E"/>
                </a:buClr>
                <a:buSzPts val="2700"/>
                <a:buFont typeface="Arial"/>
                <a:buNone/>
              </a:pPr>
              <a:r>
                <a:rPr b="1" i="0" lang="en-US" sz="4300" u="none" cap="none" strike="noStrike">
                  <a:solidFill>
                    <a:srgbClr val="8FC6E8"/>
                  </a:solidFill>
                  <a:latin typeface="Montserrat SemiBold"/>
                  <a:ea typeface="Montserrat SemiBold"/>
                  <a:cs typeface="Montserrat SemiBold"/>
                  <a:sym typeface="Montserrat SemiBold"/>
                </a:rPr>
                <a:t>Intent Leads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1B263E"/>
                </a:buClr>
                <a:buSzPts val="2700"/>
                <a:buFont typeface="Arial"/>
                <a:buNone/>
              </a:pPr>
              <a:r>
                <a:rPr b="1" i="0" lang="en-US" sz="4300" u="none" cap="none" strike="noStrike">
                  <a:solidFill>
                    <a:srgbClr val="8FC6E8"/>
                  </a:solidFill>
                  <a:latin typeface="Montserrat SemiBold"/>
                  <a:ea typeface="Montserrat SemiBold"/>
                  <a:cs typeface="Montserrat SemiBold"/>
                  <a:sym typeface="Montserrat SemiBold"/>
                </a:rPr>
                <a:t>Directly to Action</a:t>
              </a:r>
              <a:endParaRPr b="0" i="0" sz="1300" u="none" cap="none" strike="noStrike">
                <a:solidFill>
                  <a:srgbClr val="000000"/>
                </a:solidFill>
                <a:latin typeface="Arial"/>
                <a:ea typeface="Arial"/>
                <a:cs typeface="Arial"/>
                <a:sym typeface="Arial"/>
              </a:endParaRPr>
            </a:p>
          </p:txBody>
        </p:sp>
        <p:sp>
          <p:nvSpPr>
            <p:cNvPr id="644" name="Google Shape;644;g3acc8790e81_0_70"/>
            <p:cNvSpPr txBox="1"/>
            <p:nvPr/>
          </p:nvSpPr>
          <p:spPr>
            <a:xfrm>
              <a:off x="16687451" y="8571948"/>
              <a:ext cx="6861900" cy="1293000"/>
            </a:xfrm>
            <a:prstGeom prst="rect">
              <a:avLst/>
            </a:prstGeom>
            <a:noFill/>
            <a:ln>
              <a:noFill/>
            </a:ln>
          </p:spPr>
          <p:txBody>
            <a:bodyPr anchorCtr="0" anchor="t" bIns="91400" lIns="91400" spcFirstLastPara="1" rIns="91400" wrap="square" tIns="91400">
              <a:spAutoFit/>
            </a:bodyPr>
            <a:lstStyle/>
            <a:p>
              <a:pPr indent="0" lvl="0" marL="0" marR="0" rtl="0" algn="ctr">
                <a:lnSpc>
                  <a:spcPct val="118055"/>
                </a:lnSpc>
                <a:spcBef>
                  <a:spcPts val="0"/>
                </a:spcBef>
                <a:spcAft>
                  <a:spcPts val="0"/>
                </a:spcAft>
                <a:buClr>
                  <a:srgbClr val="000000"/>
                </a:buClr>
                <a:buSzPts val="7200"/>
                <a:buFont typeface="Arial"/>
                <a:buNone/>
              </a:pPr>
              <a:r>
                <a:rPr b="1" i="0" lang="en-US" sz="7200" u="none" cap="none" strike="noStrike">
                  <a:solidFill>
                    <a:srgbClr val="FFFFFF"/>
                  </a:solidFill>
                  <a:latin typeface="Montserrat"/>
                  <a:ea typeface="Montserrat"/>
                  <a:cs typeface="Montserrat"/>
                  <a:sym typeface="Montserrat"/>
                </a:rPr>
                <a:t>Do</a:t>
              </a:r>
              <a:endParaRPr b="1" i="0" sz="7200" u="none" cap="none" strike="noStrike">
                <a:solidFill>
                  <a:srgbClr val="000000"/>
                </a:solidFill>
                <a:latin typeface="Montserrat"/>
                <a:ea typeface="Montserrat"/>
                <a:cs typeface="Montserrat"/>
                <a:sym typeface="Montserrat"/>
              </a:endParaRPr>
            </a:p>
          </p:txBody>
        </p:sp>
        <p:pic>
          <p:nvPicPr>
            <p:cNvPr id="645" name="Google Shape;645;g3acc8790e81_0_70"/>
            <p:cNvPicPr preferRelativeResize="0"/>
            <p:nvPr/>
          </p:nvPicPr>
          <p:blipFill rotWithShape="1">
            <a:blip r:embed="rId6">
              <a:alphaModFix/>
            </a:blip>
            <a:srcRect b="0" l="0" r="0" t="0"/>
            <a:stretch/>
          </p:blipFill>
          <p:spPr>
            <a:xfrm>
              <a:off x="17953724" y="4050916"/>
              <a:ext cx="4329354" cy="4329354"/>
            </a:xfrm>
            <a:prstGeom prst="rect">
              <a:avLst/>
            </a:prstGeom>
            <a:noFill/>
            <a:ln>
              <a:noFill/>
            </a:ln>
          </p:spPr>
        </p:pic>
      </p:grpSp>
      <p:sp>
        <p:nvSpPr>
          <p:cNvPr id="646" name="Google Shape;646;g3acc8790e81_0_70"/>
          <p:cNvSpPr txBox="1"/>
          <p:nvPr/>
        </p:nvSpPr>
        <p:spPr>
          <a:xfrm>
            <a:off x="1077762" y="3290363"/>
            <a:ext cx="6416100" cy="799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FFFF00"/>
                </a:solidFill>
                <a:latin typeface="Montserrat"/>
                <a:ea typeface="Montserrat"/>
                <a:cs typeface="Montserrat"/>
                <a:sym typeface="Montserrat"/>
              </a:rPr>
              <a:t>Search Engines</a:t>
            </a:r>
            <a:endParaRPr b="1" i="0" sz="4000" u="none" cap="none" strike="noStrike">
              <a:solidFill>
                <a:srgbClr val="FFFF00"/>
              </a:solidFill>
              <a:latin typeface="Montserrat"/>
              <a:ea typeface="Montserrat"/>
              <a:cs typeface="Montserrat"/>
              <a:sym typeface="Montserrat"/>
            </a:endParaRPr>
          </a:p>
        </p:txBody>
      </p:sp>
      <p:sp>
        <p:nvSpPr>
          <p:cNvPr id="647" name="Google Shape;647;g3acc8790e81_0_70"/>
          <p:cNvSpPr txBox="1"/>
          <p:nvPr/>
        </p:nvSpPr>
        <p:spPr>
          <a:xfrm>
            <a:off x="8883445" y="3290363"/>
            <a:ext cx="6416100" cy="799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FFFF00"/>
                </a:solidFill>
                <a:latin typeface="Montserrat"/>
                <a:ea typeface="Montserrat"/>
                <a:cs typeface="Montserrat"/>
                <a:sym typeface="Montserrat"/>
              </a:rPr>
              <a:t>Answer Engines</a:t>
            </a:r>
            <a:endParaRPr b="1" i="0" sz="4000" u="none" cap="none" strike="noStrike">
              <a:solidFill>
                <a:srgbClr val="FFFF00"/>
              </a:solidFill>
              <a:latin typeface="Montserrat"/>
              <a:ea typeface="Montserrat"/>
              <a:cs typeface="Montserrat"/>
              <a:sym typeface="Montserrat"/>
            </a:endParaRPr>
          </a:p>
        </p:txBody>
      </p:sp>
      <p:sp>
        <p:nvSpPr>
          <p:cNvPr id="648" name="Google Shape;648;g3acc8790e81_0_70"/>
          <p:cNvSpPr txBox="1"/>
          <p:nvPr/>
        </p:nvSpPr>
        <p:spPr>
          <a:xfrm>
            <a:off x="16912528" y="3290363"/>
            <a:ext cx="6416100" cy="799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FFFF00"/>
                </a:solidFill>
                <a:latin typeface="Montserrat"/>
                <a:ea typeface="Montserrat"/>
                <a:cs typeface="Montserrat"/>
                <a:sym typeface="Montserrat"/>
              </a:rPr>
              <a:t>Outcome Engines</a:t>
            </a:r>
            <a:endParaRPr b="1" i="0" sz="4000" u="none" cap="none" strike="noStrike">
              <a:solidFill>
                <a:srgbClr val="FFFF00"/>
              </a:solidFill>
              <a:latin typeface="Montserrat"/>
              <a:ea typeface="Montserrat"/>
              <a:cs typeface="Montserrat"/>
              <a:sym typeface="Montserrat"/>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642"/>
                                        </p:tgtEl>
                                        <p:attrNameLst>
                                          <p:attrName>style.visibility</p:attrName>
                                        </p:attrNameLst>
                                      </p:cBhvr>
                                      <p:to>
                                        <p:strVal val="visible"/>
                                      </p:to>
                                    </p:set>
                                    <p:anim calcmode="lin" valueType="num">
                                      <p:cBhvr additive="base">
                                        <p:cTn dur="500"/>
                                        <p:tgtEl>
                                          <p:spTgt spid="642"/>
                                        </p:tgtEl>
                                        <p:attrNameLst>
                                          <p:attrName>ppt_w</p:attrName>
                                        </p:attrNameLst>
                                      </p:cBhvr>
                                      <p:tavLst>
                                        <p:tav fmla="" tm="0">
                                          <p:val>
                                            <p:strVal val="0"/>
                                          </p:val>
                                        </p:tav>
                                        <p:tav fmla="" tm="100000">
                                          <p:val>
                                            <p:strVal val="#ppt_w"/>
                                          </p:val>
                                        </p:tav>
                                      </p:tavLst>
                                    </p:anim>
                                    <p:anim calcmode="lin" valueType="num">
                                      <p:cBhvr additive="base">
                                        <p:cTn dur="500"/>
                                        <p:tgtEl>
                                          <p:spTgt spid="64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ing 2025 General Theme Template">
  <a:themeElements>
    <a:clrScheme name="Simple Light">
      <a:dk1>
        <a:srgbClr val="051727"/>
      </a:dk1>
      <a:lt1>
        <a:srgbClr val="FFFFFF"/>
      </a:lt1>
      <a:dk2>
        <a:srgbClr val="D84332"/>
      </a:dk2>
      <a:lt2>
        <a:srgbClr val="B3282D"/>
      </a:lt2>
      <a:accent1>
        <a:srgbClr val="EFF0F1"/>
      </a:accent1>
      <a:accent2>
        <a:srgbClr val="E0E2E4"/>
      </a:accent2>
      <a:accent3>
        <a:srgbClr val="CDD1D4"/>
      </a:accent3>
      <a:accent4>
        <a:srgbClr val="A8AEB3"/>
      </a:accent4>
      <a:accent5>
        <a:srgbClr val="828B93"/>
      </a:accent5>
      <a:accent6>
        <a:srgbClr val="505D68"/>
      </a:accent6>
      <a:hlink>
        <a:srgbClr val="051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ing 2025 General Theme Template">
  <a:themeElements>
    <a:clrScheme name="Simple Light">
      <a:dk1>
        <a:srgbClr val="051727"/>
      </a:dk1>
      <a:lt1>
        <a:srgbClr val="FFFFFF"/>
      </a:lt1>
      <a:dk2>
        <a:srgbClr val="D84332"/>
      </a:dk2>
      <a:lt2>
        <a:srgbClr val="B3282D"/>
      </a:lt2>
      <a:accent1>
        <a:srgbClr val="EFF0F1"/>
      </a:accent1>
      <a:accent2>
        <a:srgbClr val="E0E2E4"/>
      </a:accent2>
      <a:accent3>
        <a:srgbClr val="CDD1D4"/>
      </a:accent3>
      <a:accent4>
        <a:srgbClr val="A8AEB3"/>
      </a:accent4>
      <a:accent5>
        <a:srgbClr val="828B93"/>
      </a:accent5>
      <a:accent6>
        <a:srgbClr val="505D68"/>
      </a:accent6>
      <a:hlink>
        <a:srgbClr val="051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ing 2025 General Theme Template">
  <a:themeElements>
    <a:clrScheme name="Simple Light">
      <a:dk1>
        <a:srgbClr val="051727"/>
      </a:dk1>
      <a:lt1>
        <a:srgbClr val="FFFFFF"/>
      </a:lt1>
      <a:dk2>
        <a:srgbClr val="D84332"/>
      </a:dk2>
      <a:lt2>
        <a:srgbClr val="B3282D"/>
      </a:lt2>
      <a:accent1>
        <a:srgbClr val="EFF0F1"/>
      </a:accent1>
      <a:accent2>
        <a:srgbClr val="E0E2E4"/>
      </a:accent2>
      <a:accent3>
        <a:srgbClr val="CDD1D4"/>
      </a:accent3>
      <a:accent4>
        <a:srgbClr val="A8AEB3"/>
      </a:accent4>
      <a:accent5>
        <a:srgbClr val="828B93"/>
      </a:accent5>
      <a:accent6>
        <a:srgbClr val="505D68"/>
      </a:accent6>
      <a:hlink>
        <a:srgbClr val="051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ing 2025 General Theme Template">
  <a:themeElements>
    <a:clrScheme name="Simple Light">
      <a:dk1>
        <a:srgbClr val="051727"/>
      </a:dk1>
      <a:lt1>
        <a:srgbClr val="FFFFFF"/>
      </a:lt1>
      <a:dk2>
        <a:srgbClr val="D84332"/>
      </a:dk2>
      <a:lt2>
        <a:srgbClr val="B3282D"/>
      </a:lt2>
      <a:accent1>
        <a:srgbClr val="EFF0F1"/>
      </a:accent1>
      <a:accent2>
        <a:srgbClr val="E0E2E4"/>
      </a:accent2>
      <a:accent3>
        <a:srgbClr val="CDD1D4"/>
      </a:accent3>
      <a:accent4>
        <a:srgbClr val="A8AEB3"/>
      </a:accent4>
      <a:accent5>
        <a:srgbClr val="828B93"/>
      </a:accent5>
      <a:accent6>
        <a:srgbClr val="505D68"/>
      </a:accent6>
      <a:hlink>
        <a:srgbClr val="051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Ping 2025 General Theme Template">
  <a:themeElements>
    <a:clrScheme name="Simple Light">
      <a:dk1>
        <a:srgbClr val="051727"/>
      </a:dk1>
      <a:lt1>
        <a:srgbClr val="FFFFFF"/>
      </a:lt1>
      <a:dk2>
        <a:srgbClr val="D84332"/>
      </a:dk2>
      <a:lt2>
        <a:srgbClr val="B3282D"/>
      </a:lt2>
      <a:accent1>
        <a:srgbClr val="EFF0F1"/>
      </a:accent1>
      <a:accent2>
        <a:srgbClr val="E0E2E4"/>
      </a:accent2>
      <a:accent3>
        <a:srgbClr val="CDD1D4"/>
      </a:accent3>
      <a:accent4>
        <a:srgbClr val="A8AEB3"/>
      </a:accent4>
      <a:accent5>
        <a:srgbClr val="828B93"/>
      </a:accent5>
      <a:accent6>
        <a:srgbClr val="505D68"/>
      </a:accent6>
      <a:hlink>
        <a:srgbClr val="051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Ping 2025 General Theme Template">
  <a:themeElements>
    <a:clrScheme name="Simple Light">
      <a:dk1>
        <a:srgbClr val="051727"/>
      </a:dk1>
      <a:lt1>
        <a:srgbClr val="FFFFFF"/>
      </a:lt1>
      <a:dk2>
        <a:srgbClr val="D84332"/>
      </a:dk2>
      <a:lt2>
        <a:srgbClr val="B3282D"/>
      </a:lt2>
      <a:accent1>
        <a:srgbClr val="EFF0F1"/>
      </a:accent1>
      <a:accent2>
        <a:srgbClr val="E0E2E4"/>
      </a:accent2>
      <a:accent3>
        <a:srgbClr val="CDD1D4"/>
      </a:accent3>
      <a:accent4>
        <a:srgbClr val="A8AEB3"/>
      </a:accent4>
      <a:accent5>
        <a:srgbClr val="828B93"/>
      </a:accent5>
      <a:accent6>
        <a:srgbClr val="505D68"/>
      </a:accent6>
      <a:hlink>
        <a:srgbClr val="051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