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6" r:id="rId4"/>
  </p:sldMasterIdLst>
  <p:notesMasterIdLst>
    <p:notesMasterId r:id="rId26"/>
  </p:notesMasterIdLst>
  <p:handoutMasterIdLst>
    <p:handoutMasterId r:id="rId27"/>
  </p:handoutMasterIdLst>
  <p:sldIdLst>
    <p:sldId id="1051" r:id="rId5"/>
    <p:sldId id="1053" r:id="rId6"/>
    <p:sldId id="1054" r:id="rId7"/>
    <p:sldId id="1055" r:id="rId8"/>
    <p:sldId id="1056" r:id="rId9"/>
    <p:sldId id="1057" r:id="rId10"/>
    <p:sldId id="1058" r:id="rId11"/>
    <p:sldId id="1059" r:id="rId12"/>
    <p:sldId id="1062" r:id="rId13"/>
    <p:sldId id="1074" r:id="rId14"/>
    <p:sldId id="1063" r:id="rId15"/>
    <p:sldId id="1064" r:id="rId16"/>
    <p:sldId id="1065" r:id="rId17"/>
    <p:sldId id="1060" r:id="rId18"/>
    <p:sldId id="1061" r:id="rId19"/>
    <p:sldId id="1066" r:id="rId20"/>
    <p:sldId id="1072" r:id="rId21"/>
    <p:sldId id="1073" r:id="rId22"/>
    <p:sldId id="1067" r:id="rId23"/>
    <p:sldId id="1069" r:id="rId24"/>
    <p:sldId id="10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4E0E099B-3E21-438F-A1B6-1AD0D6AB64A1}">
          <p14:sldIdLst>
            <p14:sldId id="1051"/>
          </p14:sldIdLst>
        </p14:section>
        <p14:section name="Example Presentation" id="{F12CDE23-6517-FA42-8AD6-016988FF728F}">
          <p14:sldIdLst>
            <p14:sldId id="1053"/>
            <p14:sldId id="1054"/>
            <p14:sldId id="1055"/>
            <p14:sldId id="1056"/>
            <p14:sldId id="1057"/>
            <p14:sldId id="1058"/>
            <p14:sldId id="1059"/>
            <p14:sldId id="1062"/>
            <p14:sldId id="1074"/>
            <p14:sldId id="1063"/>
            <p14:sldId id="1064"/>
            <p14:sldId id="1065"/>
            <p14:sldId id="1060"/>
            <p14:sldId id="1061"/>
            <p14:sldId id="1066"/>
            <p14:sldId id="1072"/>
            <p14:sldId id="1073"/>
            <p14:sldId id="1067"/>
            <p14:sldId id="1069"/>
            <p14:sldId id="1071"/>
          </p14:sldIdLst>
        </p14:section>
        <p14:section name="Team tests" id="{DEC57FF8-A95A-E945-9ABB-C08C9CFD5D0C}">
          <p14:sldIdLst/>
        </p14:section>
        <p14:section name="Resources" id="{9D5366C5-5372-48BD-9BCC-BD1897107A6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8FB"/>
    <a:srgbClr val="E1E4EF"/>
    <a:srgbClr val="F8F8F9"/>
    <a:srgbClr val="E2E4E7"/>
    <a:srgbClr val="C8CCD1"/>
    <a:srgbClr val="ABB1B8"/>
    <a:srgbClr val="8F97A0"/>
    <a:srgbClr val="FFF6F8"/>
    <a:srgbClr val="FFDDE5"/>
    <a:srgbClr val="FFBA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4CE6E2-002C-BEF3-F8A4-96E9EF1060E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34E91511-6FC8-1180-1C7D-F3F7BBE911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DAF87D1-FF92-4993-A508-D00B7519C283}" type="datetimeFigureOut">
              <a:rPr lang="en-GB" smtClean="0"/>
              <a:t>23/02/2026</a:t>
            </a:fld>
            <a:endParaRPr lang="en-GB"/>
          </a:p>
        </p:txBody>
      </p:sp>
      <p:sp>
        <p:nvSpPr>
          <p:cNvPr id="4" name="Footer Placeholder 3">
            <a:extLst>
              <a:ext uri="{FF2B5EF4-FFF2-40B4-BE49-F238E27FC236}">
                <a16:creationId xmlns:a16="http://schemas.microsoft.com/office/drawing/2014/main" id="{3F76262F-432F-7674-65D4-FDE04D99E1E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59A59D2-4E0D-415A-A5AD-E084E1080B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AFAF42-9830-4FB2-8384-037120BA9779}" type="slidenum">
              <a:rPr lang="en-GB" smtClean="0"/>
              <a:t>‹#›</a:t>
            </a:fld>
            <a:endParaRPr lang="en-GB"/>
          </a:p>
        </p:txBody>
      </p:sp>
    </p:spTree>
    <p:extLst>
      <p:ext uri="{BB962C8B-B14F-4D97-AF65-F5344CB8AC3E}">
        <p14:creationId xmlns:p14="http://schemas.microsoft.com/office/powerpoint/2010/main" val="19024525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BAB1FD-0F2C-4529-A741-7C9E4324A266}" type="datetimeFigureOut">
              <a:rPr lang="en-GB" smtClean="0"/>
              <a:t>23/02/2026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89FB7-9E6A-4212-AF03-E0AFF9304E6E}" type="slidenum">
              <a:rPr lang="en-GB" smtClean="0"/>
              <a:t>‹#›</a:t>
            </a:fld>
            <a:endParaRPr lang="en-GB"/>
          </a:p>
        </p:txBody>
      </p:sp>
    </p:spTree>
    <p:extLst>
      <p:ext uri="{BB962C8B-B14F-4D97-AF65-F5344CB8AC3E}">
        <p14:creationId xmlns:p14="http://schemas.microsoft.com/office/powerpoint/2010/main" val="2552049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489FB7-9E6A-4212-AF03-E0AFF9304E6E}" type="slidenum">
              <a:rPr lang="en-GB" smtClean="0"/>
              <a:t>1</a:t>
            </a:fld>
            <a:endParaRPr lang="en-GB"/>
          </a:p>
        </p:txBody>
      </p:sp>
    </p:spTree>
    <p:extLst>
      <p:ext uri="{BB962C8B-B14F-4D97-AF65-F5344CB8AC3E}">
        <p14:creationId xmlns:p14="http://schemas.microsoft.com/office/powerpoint/2010/main" val="3477458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8.svg"/></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8.svg"/></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Layout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30868C-60B7-CF43-7A9F-D3E5ED561426}"/>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Title layouts </a:t>
            </a:r>
          </a:p>
        </p:txBody>
      </p:sp>
      <p:sp>
        <p:nvSpPr>
          <p:cNvPr id="8" name="TextBox 7">
            <a:extLst>
              <a:ext uri="{FF2B5EF4-FFF2-40B4-BE49-F238E27FC236}">
                <a16:creationId xmlns:a16="http://schemas.microsoft.com/office/drawing/2014/main" id="{C0D29F97-B04D-8164-102B-48D4039EBD2B}"/>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01</a:t>
            </a:r>
          </a:p>
        </p:txBody>
      </p:sp>
      <p:sp>
        <p:nvSpPr>
          <p:cNvPr id="2" name="TextBox 1">
            <a:extLst>
              <a:ext uri="{FF2B5EF4-FFF2-40B4-BE49-F238E27FC236}">
                <a16:creationId xmlns:a16="http://schemas.microsoft.com/office/drawing/2014/main" id="{FC11CA97-9CD7-6E9C-93CA-168EB8199EC1}"/>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149725008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x6 |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6715-76F1-6A29-DE82-4E37D2475828}"/>
              </a:ext>
            </a:extLst>
          </p:cNvPr>
          <p:cNvSpPr>
            <a:spLocks noGrp="1"/>
          </p:cNvSpPr>
          <p:nvPr>
            <p:ph type="title" hasCustomPrompt="1"/>
          </p:nvPr>
        </p:nvSpPr>
        <p:spPr>
          <a:xfrm>
            <a:off x="442913" y="1780223"/>
            <a:ext cx="3138487" cy="406399"/>
          </a:xfrm>
        </p:spPr>
        <p:txBody>
          <a:bodyPr anchor="t"/>
          <a:lstStyle>
            <a:lvl1pPr>
              <a:defRPr>
                <a:solidFill>
                  <a:schemeClr val="tx1"/>
                </a:solidFill>
              </a:defRPr>
            </a:lvl1pPr>
          </a:lstStyle>
          <a:p>
            <a:r>
              <a:rPr lang="en-US"/>
              <a:t>Agenda title</a:t>
            </a:r>
          </a:p>
        </p:txBody>
      </p:sp>
      <p:sp>
        <p:nvSpPr>
          <p:cNvPr id="8" name="Rectangle: Rounded Corners 7">
            <a:extLst>
              <a:ext uri="{FF2B5EF4-FFF2-40B4-BE49-F238E27FC236}">
                <a16:creationId xmlns:a16="http://schemas.microsoft.com/office/drawing/2014/main" id="{9FCBEDF2-2C07-1411-96F2-6BD6F4B50DC7}"/>
              </a:ext>
            </a:extLst>
          </p:cNvPr>
          <p:cNvSpPr/>
          <p:nvPr userDrawn="1"/>
        </p:nvSpPr>
        <p:spPr>
          <a:xfrm>
            <a:off x="4046091" y="1780223"/>
            <a:ext cx="2454158" cy="1822365"/>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54EA75C-8D7D-0967-7139-9879BBC211AE}"/>
              </a:ext>
            </a:extLst>
          </p:cNvPr>
          <p:cNvSpPr>
            <a:spLocks noGrp="1"/>
          </p:cNvSpPr>
          <p:nvPr>
            <p:ph type="body" sz="quarter" idx="13" hasCustomPrompt="1"/>
          </p:nvPr>
        </p:nvSpPr>
        <p:spPr>
          <a:xfrm>
            <a:off x="4279066" y="2268538"/>
            <a:ext cx="2050451" cy="1160462"/>
          </a:xfrm>
        </p:spPr>
        <p:txBody>
          <a:bodyPr/>
          <a:lstStyle>
            <a:lvl1pPr>
              <a:defRPr sz="1800">
                <a:solidFill>
                  <a:schemeClr val="accent2"/>
                </a:solidFill>
              </a:defRPr>
            </a:lvl1pPr>
            <a:lvl2pPr marL="0" indent="0">
              <a:buNone/>
              <a:defRPr sz="1400">
                <a:solidFill>
                  <a:schemeClr val="bg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lvl="1"/>
            <a:r>
              <a:rPr lang="en-US"/>
              <a:t>Second level 14pt</a:t>
            </a:r>
          </a:p>
        </p:txBody>
      </p:sp>
      <p:sp>
        <p:nvSpPr>
          <p:cNvPr id="10" name="Text Placeholder 9">
            <a:extLst>
              <a:ext uri="{FF2B5EF4-FFF2-40B4-BE49-F238E27FC236}">
                <a16:creationId xmlns:a16="http://schemas.microsoft.com/office/drawing/2014/main" id="{A0A12356-030D-3CD8-F554-E224DC069FC1}"/>
              </a:ext>
            </a:extLst>
          </p:cNvPr>
          <p:cNvSpPr>
            <a:spLocks noGrp="1"/>
          </p:cNvSpPr>
          <p:nvPr>
            <p:ph type="body" sz="quarter" idx="14" hasCustomPrompt="1"/>
          </p:nvPr>
        </p:nvSpPr>
        <p:spPr>
          <a:xfrm>
            <a:off x="4279065" y="1960565"/>
            <a:ext cx="421603" cy="285750"/>
          </a:xfrm>
        </p:spPr>
        <p:txBody>
          <a:bodyPr/>
          <a:lstStyle>
            <a:lvl1pPr>
              <a:defRPr sz="1400">
                <a:solidFill>
                  <a:schemeClr val="accent2"/>
                </a:solidFill>
              </a:defRPr>
            </a:lvl1pPr>
          </a:lstStyle>
          <a:p>
            <a:pPr lvl="0"/>
            <a:r>
              <a:rPr lang="en-US"/>
              <a:t>01</a:t>
            </a:r>
          </a:p>
        </p:txBody>
      </p:sp>
      <p:sp>
        <p:nvSpPr>
          <p:cNvPr id="13" name="Rectangle: Rounded Corners 12">
            <a:extLst>
              <a:ext uri="{FF2B5EF4-FFF2-40B4-BE49-F238E27FC236}">
                <a16:creationId xmlns:a16="http://schemas.microsoft.com/office/drawing/2014/main" id="{1D896BAB-B2BF-D46C-56BC-ABED64C75DEF}"/>
              </a:ext>
            </a:extLst>
          </p:cNvPr>
          <p:cNvSpPr/>
          <p:nvPr userDrawn="1"/>
        </p:nvSpPr>
        <p:spPr>
          <a:xfrm>
            <a:off x="6670510" y="1780223"/>
            <a:ext cx="2454159" cy="1822365"/>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a:extLst>
              <a:ext uri="{FF2B5EF4-FFF2-40B4-BE49-F238E27FC236}">
                <a16:creationId xmlns:a16="http://schemas.microsoft.com/office/drawing/2014/main" id="{53CF3C6C-943C-F6EA-DF37-DF1A5C7444F1}"/>
              </a:ext>
            </a:extLst>
          </p:cNvPr>
          <p:cNvSpPr>
            <a:spLocks noGrp="1"/>
          </p:cNvSpPr>
          <p:nvPr>
            <p:ph type="body" sz="quarter" idx="15" hasCustomPrompt="1"/>
          </p:nvPr>
        </p:nvSpPr>
        <p:spPr>
          <a:xfrm>
            <a:off x="6873661" y="2268538"/>
            <a:ext cx="2052000" cy="1160462"/>
          </a:xfrm>
        </p:spPr>
        <p:txBody>
          <a:bodyPr/>
          <a:lstStyle>
            <a:lvl1pPr>
              <a:defRPr sz="1800">
                <a:solidFill>
                  <a:schemeClr val="accent3"/>
                </a:solidFill>
              </a:defRPr>
            </a:lvl1pPr>
            <a:lvl2pPr marL="0" indent="0">
              <a:buNone/>
              <a:defRPr lang="en-US" sz="1400" kern="1200" dirty="0">
                <a:solidFill>
                  <a:schemeClr val="bg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15" name="Text Placeholder 9">
            <a:extLst>
              <a:ext uri="{FF2B5EF4-FFF2-40B4-BE49-F238E27FC236}">
                <a16:creationId xmlns:a16="http://schemas.microsoft.com/office/drawing/2014/main" id="{D4899AB1-2E08-DA8F-A1DB-609924D88F39}"/>
              </a:ext>
            </a:extLst>
          </p:cNvPr>
          <p:cNvSpPr>
            <a:spLocks noGrp="1"/>
          </p:cNvSpPr>
          <p:nvPr>
            <p:ph type="body" sz="quarter" idx="16" hasCustomPrompt="1"/>
          </p:nvPr>
        </p:nvSpPr>
        <p:spPr>
          <a:xfrm>
            <a:off x="6873660" y="1960565"/>
            <a:ext cx="421603" cy="285750"/>
          </a:xfrm>
        </p:spPr>
        <p:txBody>
          <a:bodyPr/>
          <a:lstStyle>
            <a:lvl1pPr>
              <a:defRPr sz="1400">
                <a:solidFill>
                  <a:schemeClr val="accent3"/>
                </a:solidFill>
              </a:defRPr>
            </a:lvl1pPr>
          </a:lstStyle>
          <a:p>
            <a:pPr lvl="0"/>
            <a:r>
              <a:rPr lang="en-US"/>
              <a:t>01</a:t>
            </a:r>
          </a:p>
        </p:txBody>
      </p:sp>
      <p:sp>
        <p:nvSpPr>
          <p:cNvPr id="18" name="Rectangle: Rounded Corners 17">
            <a:extLst>
              <a:ext uri="{FF2B5EF4-FFF2-40B4-BE49-F238E27FC236}">
                <a16:creationId xmlns:a16="http://schemas.microsoft.com/office/drawing/2014/main" id="{BB1D5D1A-2CBF-5698-B40A-754E8354113D}"/>
              </a:ext>
            </a:extLst>
          </p:cNvPr>
          <p:cNvSpPr/>
          <p:nvPr userDrawn="1"/>
        </p:nvSpPr>
        <p:spPr>
          <a:xfrm>
            <a:off x="4046091" y="3772851"/>
            <a:ext cx="2454158" cy="1822366"/>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893AA3AA-6E1B-5A2F-E9E8-8FB2841A3AD9}"/>
              </a:ext>
            </a:extLst>
          </p:cNvPr>
          <p:cNvSpPr>
            <a:spLocks noGrp="1"/>
          </p:cNvSpPr>
          <p:nvPr>
            <p:ph type="body" sz="quarter" idx="17" hasCustomPrompt="1"/>
          </p:nvPr>
        </p:nvSpPr>
        <p:spPr>
          <a:xfrm>
            <a:off x="4279066" y="4241646"/>
            <a:ext cx="2052000" cy="1160462"/>
          </a:xfrm>
        </p:spPr>
        <p:txBody>
          <a:bodyPr/>
          <a:lstStyle>
            <a:lvl1pPr>
              <a:defRPr sz="1800">
                <a:solidFill>
                  <a:schemeClr val="accent2"/>
                </a:solidFill>
              </a:defRPr>
            </a:lvl1pPr>
            <a:lvl2pPr marL="0" indent="0">
              <a:buNone/>
              <a:defRPr lang="en-US" sz="1400" kern="1200" dirty="0">
                <a:solidFill>
                  <a:schemeClr val="bg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20" name="Text Placeholder 9">
            <a:extLst>
              <a:ext uri="{FF2B5EF4-FFF2-40B4-BE49-F238E27FC236}">
                <a16:creationId xmlns:a16="http://schemas.microsoft.com/office/drawing/2014/main" id="{0BB5F62D-8CAB-383E-F836-C1E767097F17}"/>
              </a:ext>
            </a:extLst>
          </p:cNvPr>
          <p:cNvSpPr>
            <a:spLocks noGrp="1"/>
          </p:cNvSpPr>
          <p:nvPr>
            <p:ph type="body" sz="quarter" idx="18" hasCustomPrompt="1"/>
          </p:nvPr>
        </p:nvSpPr>
        <p:spPr>
          <a:xfrm>
            <a:off x="4279065" y="3933673"/>
            <a:ext cx="421603" cy="285750"/>
          </a:xfrm>
        </p:spPr>
        <p:txBody>
          <a:bodyPr/>
          <a:lstStyle>
            <a:lvl1pPr>
              <a:defRPr sz="1400">
                <a:solidFill>
                  <a:schemeClr val="accent2"/>
                </a:solidFill>
              </a:defRPr>
            </a:lvl1pPr>
          </a:lstStyle>
          <a:p>
            <a:pPr lvl="0"/>
            <a:r>
              <a:rPr lang="en-US"/>
              <a:t>01</a:t>
            </a:r>
          </a:p>
        </p:txBody>
      </p:sp>
      <p:sp>
        <p:nvSpPr>
          <p:cNvPr id="21" name="Rectangle: Rounded Corners 20">
            <a:extLst>
              <a:ext uri="{FF2B5EF4-FFF2-40B4-BE49-F238E27FC236}">
                <a16:creationId xmlns:a16="http://schemas.microsoft.com/office/drawing/2014/main" id="{2426C453-81F7-995D-6867-EB146E69E228}"/>
              </a:ext>
            </a:extLst>
          </p:cNvPr>
          <p:cNvSpPr/>
          <p:nvPr userDrawn="1"/>
        </p:nvSpPr>
        <p:spPr>
          <a:xfrm>
            <a:off x="6670510" y="3772851"/>
            <a:ext cx="2454159" cy="1822366"/>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6">
            <a:extLst>
              <a:ext uri="{FF2B5EF4-FFF2-40B4-BE49-F238E27FC236}">
                <a16:creationId xmlns:a16="http://schemas.microsoft.com/office/drawing/2014/main" id="{A8CB88A2-3A52-CF73-A545-9B6BF34EF911}"/>
              </a:ext>
            </a:extLst>
          </p:cNvPr>
          <p:cNvSpPr>
            <a:spLocks noGrp="1"/>
          </p:cNvSpPr>
          <p:nvPr>
            <p:ph type="body" sz="quarter" idx="19" hasCustomPrompt="1"/>
          </p:nvPr>
        </p:nvSpPr>
        <p:spPr>
          <a:xfrm>
            <a:off x="6873661" y="4241646"/>
            <a:ext cx="2052000" cy="1160462"/>
          </a:xfrm>
        </p:spPr>
        <p:txBody>
          <a:bodyPr/>
          <a:lstStyle>
            <a:lvl1pPr>
              <a:defRPr sz="1800">
                <a:solidFill>
                  <a:schemeClr val="accent3"/>
                </a:solidFill>
              </a:defRPr>
            </a:lvl1pPr>
            <a:lvl2pPr marL="0" indent="0">
              <a:buNone/>
              <a:defRPr lang="en-US" sz="1400" kern="1200" dirty="0">
                <a:solidFill>
                  <a:schemeClr val="bg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23" name="Text Placeholder 9">
            <a:extLst>
              <a:ext uri="{FF2B5EF4-FFF2-40B4-BE49-F238E27FC236}">
                <a16:creationId xmlns:a16="http://schemas.microsoft.com/office/drawing/2014/main" id="{2D512572-CB8D-EB14-BFF6-945E15436D97}"/>
              </a:ext>
            </a:extLst>
          </p:cNvPr>
          <p:cNvSpPr>
            <a:spLocks noGrp="1"/>
          </p:cNvSpPr>
          <p:nvPr>
            <p:ph type="body" sz="quarter" idx="20" hasCustomPrompt="1"/>
          </p:nvPr>
        </p:nvSpPr>
        <p:spPr>
          <a:xfrm>
            <a:off x="6873660" y="3933673"/>
            <a:ext cx="421603" cy="285750"/>
          </a:xfrm>
        </p:spPr>
        <p:txBody>
          <a:bodyPr/>
          <a:lstStyle>
            <a:lvl1pPr>
              <a:defRPr sz="1400">
                <a:solidFill>
                  <a:schemeClr val="accent3"/>
                </a:solidFill>
              </a:defRPr>
            </a:lvl1pPr>
          </a:lstStyle>
          <a:p>
            <a:pPr lvl="0"/>
            <a:r>
              <a:rPr lang="en-US"/>
              <a:t>01</a:t>
            </a:r>
          </a:p>
        </p:txBody>
      </p:sp>
      <p:sp>
        <p:nvSpPr>
          <p:cNvPr id="12" name="Rectangle: Rounded Corners 11">
            <a:extLst>
              <a:ext uri="{FF2B5EF4-FFF2-40B4-BE49-F238E27FC236}">
                <a16:creationId xmlns:a16="http://schemas.microsoft.com/office/drawing/2014/main" id="{D543C8F7-8351-F177-7D3A-606BB313A398}"/>
              </a:ext>
            </a:extLst>
          </p:cNvPr>
          <p:cNvSpPr/>
          <p:nvPr userDrawn="1"/>
        </p:nvSpPr>
        <p:spPr>
          <a:xfrm>
            <a:off x="9294929" y="1780223"/>
            <a:ext cx="2455171" cy="1822365"/>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a:extLst>
              <a:ext uri="{FF2B5EF4-FFF2-40B4-BE49-F238E27FC236}">
                <a16:creationId xmlns:a16="http://schemas.microsoft.com/office/drawing/2014/main" id="{50EEB28D-B11A-A53E-31FB-019EC93351CE}"/>
              </a:ext>
            </a:extLst>
          </p:cNvPr>
          <p:cNvSpPr>
            <a:spLocks noGrp="1"/>
          </p:cNvSpPr>
          <p:nvPr>
            <p:ph type="body" sz="quarter" idx="21" hasCustomPrompt="1"/>
          </p:nvPr>
        </p:nvSpPr>
        <p:spPr>
          <a:xfrm>
            <a:off x="9466676" y="2268538"/>
            <a:ext cx="2052000" cy="1160462"/>
          </a:xfrm>
        </p:spPr>
        <p:txBody>
          <a:bodyPr/>
          <a:lstStyle>
            <a:lvl1pPr>
              <a:defRPr sz="1800">
                <a:solidFill>
                  <a:schemeClr val="accent4"/>
                </a:solidFill>
              </a:defRPr>
            </a:lvl1pPr>
            <a:lvl2pPr marL="0" indent="0">
              <a:buNone/>
              <a:defRPr lang="en-US" sz="1400" kern="1200" dirty="0">
                <a:solidFill>
                  <a:schemeClr val="bg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17" name="Text Placeholder 9">
            <a:extLst>
              <a:ext uri="{FF2B5EF4-FFF2-40B4-BE49-F238E27FC236}">
                <a16:creationId xmlns:a16="http://schemas.microsoft.com/office/drawing/2014/main" id="{D71D6BF1-28F5-2B8C-C7B3-DC061C319679}"/>
              </a:ext>
            </a:extLst>
          </p:cNvPr>
          <p:cNvSpPr>
            <a:spLocks noGrp="1"/>
          </p:cNvSpPr>
          <p:nvPr>
            <p:ph type="body" sz="quarter" idx="22" hasCustomPrompt="1"/>
          </p:nvPr>
        </p:nvSpPr>
        <p:spPr>
          <a:xfrm>
            <a:off x="9466675" y="1960565"/>
            <a:ext cx="421603" cy="285750"/>
          </a:xfrm>
        </p:spPr>
        <p:txBody>
          <a:bodyPr/>
          <a:lstStyle>
            <a:lvl1pPr>
              <a:defRPr sz="1400">
                <a:solidFill>
                  <a:schemeClr val="accent4"/>
                </a:solidFill>
              </a:defRPr>
            </a:lvl1pPr>
          </a:lstStyle>
          <a:p>
            <a:pPr lvl="0"/>
            <a:r>
              <a:rPr lang="en-US"/>
              <a:t>01</a:t>
            </a:r>
          </a:p>
        </p:txBody>
      </p:sp>
      <p:sp>
        <p:nvSpPr>
          <p:cNvPr id="24" name="Rectangle: Rounded Corners 23">
            <a:extLst>
              <a:ext uri="{FF2B5EF4-FFF2-40B4-BE49-F238E27FC236}">
                <a16:creationId xmlns:a16="http://schemas.microsoft.com/office/drawing/2014/main" id="{C782E221-809A-C1F1-12A6-1BF1AAB16083}"/>
              </a:ext>
            </a:extLst>
          </p:cNvPr>
          <p:cNvSpPr/>
          <p:nvPr userDrawn="1"/>
        </p:nvSpPr>
        <p:spPr>
          <a:xfrm>
            <a:off x="9294929" y="3772851"/>
            <a:ext cx="2455171" cy="1822366"/>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6">
            <a:extLst>
              <a:ext uri="{FF2B5EF4-FFF2-40B4-BE49-F238E27FC236}">
                <a16:creationId xmlns:a16="http://schemas.microsoft.com/office/drawing/2014/main" id="{9C4959AF-4EFF-19AE-8819-AC2F50B0275E}"/>
              </a:ext>
            </a:extLst>
          </p:cNvPr>
          <p:cNvSpPr>
            <a:spLocks noGrp="1"/>
          </p:cNvSpPr>
          <p:nvPr>
            <p:ph type="body" sz="quarter" idx="23" hasCustomPrompt="1"/>
          </p:nvPr>
        </p:nvSpPr>
        <p:spPr>
          <a:xfrm>
            <a:off x="9466676" y="4241646"/>
            <a:ext cx="2052000" cy="1160462"/>
          </a:xfrm>
        </p:spPr>
        <p:txBody>
          <a:bodyPr/>
          <a:lstStyle>
            <a:lvl1pPr>
              <a:defRPr sz="1800">
                <a:solidFill>
                  <a:schemeClr val="accent4"/>
                </a:solidFill>
              </a:defRPr>
            </a:lvl1pPr>
            <a:lvl2pPr marL="0" indent="0">
              <a:buNone/>
              <a:defRPr lang="en-US" sz="1400" kern="1200" dirty="0">
                <a:solidFill>
                  <a:schemeClr val="bg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26" name="Text Placeholder 9">
            <a:extLst>
              <a:ext uri="{FF2B5EF4-FFF2-40B4-BE49-F238E27FC236}">
                <a16:creationId xmlns:a16="http://schemas.microsoft.com/office/drawing/2014/main" id="{E7E0C5FF-697B-7E5C-673D-0A801EAC1A22}"/>
              </a:ext>
            </a:extLst>
          </p:cNvPr>
          <p:cNvSpPr>
            <a:spLocks noGrp="1"/>
          </p:cNvSpPr>
          <p:nvPr>
            <p:ph type="body" sz="quarter" idx="24" hasCustomPrompt="1"/>
          </p:nvPr>
        </p:nvSpPr>
        <p:spPr>
          <a:xfrm>
            <a:off x="9466675" y="3933673"/>
            <a:ext cx="421603" cy="285750"/>
          </a:xfrm>
        </p:spPr>
        <p:txBody>
          <a:bodyPr/>
          <a:lstStyle>
            <a:lvl1pPr>
              <a:defRPr sz="1400">
                <a:solidFill>
                  <a:schemeClr val="accent4"/>
                </a:solidFill>
              </a:defRPr>
            </a:lvl1pPr>
          </a:lstStyle>
          <a:p>
            <a:pPr lvl="0"/>
            <a:r>
              <a:rPr lang="en-US"/>
              <a:t>01</a:t>
            </a:r>
          </a:p>
        </p:txBody>
      </p:sp>
      <p:sp>
        <p:nvSpPr>
          <p:cNvPr id="3" name="Footer Placeholder 4">
            <a:extLst>
              <a:ext uri="{FF2B5EF4-FFF2-40B4-BE49-F238E27FC236}">
                <a16:creationId xmlns:a16="http://schemas.microsoft.com/office/drawing/2014/main" id="{0A5D9812-5EF4-F19B-41B5-77994570A1E8}"/>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28" name="Graphic 28">
            <a:extLst>
              <a:ext uri="{FF2B5EF4-FFF2-40B4-BE49-F238E27FC236}">
                <a16:creationId xmlns:a16="http://schemas.microsoft.com/office/drawing/2014/main" id="{A9B706C5-8CAF-ACD0-1EEE-B3FD6C994272}"/>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29" name="Graphic 28">
              <a:extLst>
                <a:ext uri="{FF2B5EF4-FFF2-40B4-BE49-F238E27FC236}">
                  <a16:creationId xmlns:a16="http://schemas.microsoft.com/office/drawing/2014/main" id="{73C995FD-B4BA-0FD0-33FC-E8E2B4431712}"/>
                </a:ext>
              </a:extLst>
            </p:cNvPr>
            <p:cNvGrpSpPr/>
            <p:nvPr/>
          </p:nvGrpSpPr>
          <p:grpSpPr>
            <a:xfrm>
              <a:off x="5746051" y="2969418"/>
              <a:ext cx="701897" cy="918019"/>
              <a:chOff x="5746051" y="2969418"/>
              <a:chExt cx="701897" cy="918019"/>
            </a:xfrm>
            <a:grpFill/>
          </p:grpSpPr>
          <p:sp>
            <p:nvSpPr>
              <p:cNvPr id="33" name="Freeform: Shape 11">
                <a:extLst>
                  <a:ext uri="{FF2B5EF4-FFF2-40B4-BE49-F238E27FC236}">
                    <a16:creationId xmlns:a16="http://schemas.microsoft.com/office/drawing/2014/main" id="{03118B17-4C4E-1274-6E04-94B1DFBE0319}"/>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4" name="Freeform: Shape 12">
                <a:extLst>
                  <a:ext uri="{FF2B5EF4-FFF2-40B4-BE49-F238E27FC236}">
                    <a16:creationId xmlns:a16="http://schemas.microsoft.com/office/drawing/2014/main" id="{E050452A-EC6A-68E8-FEF4-D4EA46FB197D}"/>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5" name="Freeform: Shape 13">
                <a:extLst>
                  <a:ext uri="{FF2B5EF4-FFF2-40B4-BE49-F238E27FC236}">
                    <a16:creationId xmlns:a16="http://schemas.microsoft.com/office/drawing/2014/main" id="{C57D57FD-9E81-CF9C-DF93-E41F424B3922}"/>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6" name="Freeform: Shape 14">
                <a:extLst>
                  <a:ext uri="{FF2B5EF4-FFF2-40B4-BE49-F238E27FC236}">
                    <a16:creationId xmlns:a16="http://schemas.microsoft.com/office/drawing/2014/main" id="{0382153D-888F-783A-3547-6C2A7C5B7221}"/>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7" name="Freeform: Shape 15">
                <a:extLst>
                  <a:ext uri="{FF2B5EF4-FFF2-40B4-BE49-F238E27FC236}">
                    <a16:creationId xmlns:a16="http://schemas.microsoft.com/office/drawing/2014/main" id="{C87A8CB3-F648-A4B8-BC63-BA9FA72F7E7C}"/>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8" name="Freeform: Shape 16">
                <a:extLst>
                  <a:ext uri="{FF2B5EF4-FFF2-40B4-BE49-F238E27FC236}">
                    <a16:creationId xmlns:a16="http://schemas.microsoft.com/office/drawing/2014/main" id="{09351292-3FEF-E57A-D659-94CE0A83B03C}"/>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30" name="Graphic 28">
              <a:extLst>
                <a:ext uri="{FF2B5EF4-FFF2-40B4-BE49-F238E27FC236}">
                  <a16:creationId xmlns:a16="http://schemas.microsoft.com/office/drawing/2014/main" id="{5E372320-9ACA-AE1F-FCD9-3CDE1CC22843}"/>
                </a:ext>
              </a:extLst>
            </p:cNvPr>
            <p:cNvGrpSpPr/>
            <p:nvPr/>
          </p:nvGrpSpPr>
          <p:grpSpPr>
            <a:xfrm>
              <a:off x="6399751" y="3580923"/>
              <a:ext cx="62769" cy="60769"/>
              <a:chOff x="6399751" y="3580923"/>
              <a:chExt cx="62769" cy="60769"/>
            </a:xfrm>
            <a:grpFill/>
          </p:grpSpPr>
          <p:sp>
            <p:nvSpPr>
              <p:cNvPr id="31" name="Freeform: Shape 9">
                <a:extLst>
                  <a:ext uri="{FF2B5EF4-FFF2-40B4-BE49-F238E27FC236}">
                    <a16:creationId xmlns:a16="http://schemas.microsoft.com/office/drawing/2014/main" id="{B75C6559-55D8-AD2E-C804-CA9DAEB1900A}"/>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2" name="Freeform: Shape 10">
                <a:extLst>
                  <a:ext uri="{FF2B5EF4-FFF2-40B4-BE49-F238E27FC236}">
                    <a16:creationId xmlns:a16="http://schemas.microsoft.com/office/drawing/2014/main" id="{18530613-CE17-FC7C-FF87-87E168F2A00F}"/>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39" name="Slide Number Placeholder 5">
            <a:extLst>
              <a:ext uri="{FF2B5EF4-FFF2-40B4-BE49-F238E27FC236}">
                <a16:creationId xmlns:a16="http://schemas.microsoft.com/office/drawing/2014/main" id="{1E326FE1-11E9-CDF6-9174-5E94104C34F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40" name="Date Placeholder 3">
            <a:extLst>
              <a:ext uri="{FF2B5EF4-FFF2-40B4-BE49-F238E27FC236}">
                <a16:creationId xmlns:a16="http://schemas.microsoft.com/office/drawing/2014/main" id="{60FE7DBB-DC63-0E02-DC9A-F3FB19205005}"/>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367171816"/>
      </p:ext>
    </p:extLst>
  </p:cSld>
  <p:clrMapOvr>
    <a:overrideClrMapping bg1="dk1" tx1="lt1" bg2="dk2" tx2="lt2" accent1="accent1" accent2="accent2" accent3="accent3" accent4="accent4" accent5="accent5" accent6="accent6" hlink="hlink" folHlink="folHlink"/>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hart x1 C">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3" name="Chart Placeholder 2">
            <a:extLst>
              <a:ext uri="{FF2B5EF4-FFF2-40B4-BE49-F238E27FC236}">
                <a16:creationId xmlns:a16="http://schemas.microsoft.com/office/drawing/2014/main" id="{4A8A22C2-FAC8-27DD-066F-82D795C8A91F}"/>
              </a:ext>
            </a:extLst>
          </p:cNvPr>
          <p:cNvSpPr>
            <a:spLocks noGrp="1"/>
          </p:cNvSpPr>
          <p:nvPr>
            <p:ph type="chart" sz="quarter" idx="14"/>
          </p:nvPr>
        </p:nvSpPr>
        <p:spPr>
          <a:xfrm>
            <a:off x="442911" y="1539557"/>
            <a:ext cx="5539977" cy="4137343"/>
          </a:xfrm>
        </p:spPr>
        <p:txBody>
          <a:bodyPr/>
          <a:lstStyle/>
          <a:p>
            <a:endParaRPr lang="en-US"/>
          </a:p>
        </p:txBody>
      </p:sp>
      <p:sp>
        <p:nvSpPr>
          <p:cNvPr id="2" name="Rectangle: Rounded Corners 1">
            <a:extLst>
              <a:ext uri="{FF2B5EF4-FFF2-40B4-BE49-F238E27FC236}">
                <a16:creationId xmlns:a16="http://schemas.microsoft.com/office/drawing/2014/main" id="{95A2DC6F-B272-F35D-5163-382757A567D9}"/>
              </a:ext>
            </a:extLst>
          </p:cNvPr>
          <p:cNvSpPr/>
          <p:nvPr userDrawn="1"/>
        </p:nvSpPr>
        <p:spPr>
          <a:xfrm>
            <a:off x="6267374" y="3429000"/>
            <a:ext cx="5481587" cy="2247900"/>
          </a:xfrm>
          <a:prstGeom prst="roundRect">
            <a:avLst>
              <a:gd name="adj" fmla="val 88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lnSpc>
                <a:spcPct val="110000"/>
              </a:lnSpc>
              <a:spcAft>
                <a:spcPts val="1200"/>
              </a:spcAft>
            </a:pPr>
            <a:endParaRPr lang="en-US" sz="1400" noProof="0">
              <a:solidFill>
                <a:schemeClr val="bg1"/>
              </a:solidFill>
            </a:endParaRPr>
          </a:p>
        </p:txBody>
      </p:sp>
      <p:sp>
        <p:nvSpPr>
          <p:cNvPr id="5" name="Text Placeholder 8">
            <a:extLst>
              <a:ext uri="{FF2B5EF4-FFF2-40B4-BE49-F238E27FC236}">
                <a16:creationId xmlns:a16="http://schemas.microsoft.com/office/drawing/2014/main" id="{9099809C-B02E-35DB-B41F-31D296C0EAB0}"/>
              </a:ext>
            </a:extLst>
          </p:cNvPr>
          <p:cNvSpPr>
            <a:spLocks noGrp="1"/>
          </p:cNvSpPr>
          <p:nvPr>
            <p:ph type="body" sz="quarter" idx="20" hasCustomPrompt="1"/>
          </p:nvPr>
        </p:nvSpPr>
        <p:spPr>
          <a:xfrm>
            <a:off x="6545511" y="3627639"/>
            <a:ext cx="2653984" cy="879045"/>
          </a:xfrm>
        </p:spPr>
        <p:txBody>
          <a:bodyPr/>
          <a:lstStyle>
            <a:lvl1pPr>
              <a:lnSpc>
                <a:spcPct val="110000"/>
              </a:lnSpc>
              <a:spcAft>
                <a:spcPts val="0"/>
              </a:spcAft>
              <a:defRPr sz="67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XX%</a:t>
            </a:r>
          </a:p>
        </p:txBody>
      </p:sp>
      <p:sp>
        <p:nvSpPr>
          <p:cNvPr id="11" name="Text Placeholder 9">
            <a:extLst>
              <a:ext uri="{FF2B5EF4-FFF2-40B4-BE49-F238E27FC236}">
                <a16:creationId xmlns:a16="http://schemas.microsoft.com/office/drawing/2014/main" id="{F77A5F1A-30C3-E493-CB01-03C74C4F99B3}"/>
              </a:ext>
            </a:extLst>
          </p:cNvPr>
          <p:cNvSpPr>
            <a:spLocks noGrp="1"/>
          </p:cNvSpPr>
          <p:nvPr>
            <p:ph type="body" sz="quarter" idx="25" hasCustomPrompt="1"/>
          </p:nvPr>
        </p:nvSpPr>
        <p:spPr>
          <a:xfrm>
            <a:off x="6545511" y="4634052"/>
            <a:ext cx="5074990" cy="879045"/>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p:txBody>
      </p:sp>
      <p:sp>
        <p:nvSpPr>
          <p:cNvPr id="12" name="Text Placeholder 9">
            <a:extLst>
              <a:ext uri="{FF2B5EF4-FFF2-40B4-BE49-F238E27FC236}">
                <a16:creationId xmlns:a16="http://schemas.microsoft.com/office/drawing/2014/main" id="{84199ADA-4C50-9780-09D2-D9CFCA37B85C}"/>
              </a:ext>
            </a:extLst>
          </p:cNvPr>
          <p:cNvSpPr>
            <a:spLocks noGrp="1"/>
          </p:cNvSpPr>
          <p:nvPr>
            <p:ph type="body" sz="quarter" idx="26" hasCustomPrompt="1"/>
          </p:nvPr>
        </p:nvSpPr>
        <p:spPr>
          <a:xfrm>
            <a:off x="6267375" y="1539557"/>
            <a:ext cx="5481587" cy="1762075"/>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10EF9ABA-EC93-03E4-00CD-CE04B1C7B958}"/>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423DCA77-4D3B-9CDB-D9DC-D195110208FD}"/>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29AAAC4B-C0F7-848F-1225-AFC3E4B0A702}"/>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73214964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hart x1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3" name="Chart Placeholder 2">
            <a:extLst>
              <a:ext uri="{FF2B5EF4-FFF2-40B4-BE49-F238E27FC236}">
                <a16:creationId xmlns:a16="http://schemas.microsoft.com/office/drawing/2014/main" id="{4A8A22C2-FAC8-27DD-066F-82D795C8A91F}"/>
              </a:ext>
            </a:extLst>
          </p:cNvPr>
          <p:cNvSpPr>
            <a:spLocks noGrp="1"/>
          </p:cNvSpPr>
          <p:nvPr>
            <p:ph type="chart" sz="quarter" idx="14"/>
          </p:nvPr>
        </p:nvSpPr>
        <p:spPr>
          <a:xfrm>
            <a:off x="442911" y="1539557"/>
            <a:ext cx="11306177" cy="4137343"/>
          </a:xfrm>
        </p:spPr>
        <p:txBody>
          <a:bodyPr/>
          <a:lstStyle/>
          <a:p>
            <a:endParaRPr lang="en-US"/>
          </a:p>
        </p:txBody>
      </p:sp>
      <p:sp>
        <p:nvSpPr>
          <p:cNvPr id="6" name="Footer Placeholder 4">
            <a:extLst>
              <a:ext uri="{FF2B5EF4-FFF2-40B4-BE49-F238E27FC236}">
                <a16:creationId xmlns:a16="http://schemas.microsoft.com/office/drawing/2014/main" id="{DEF72602-7AB8-0224-464D-8E3D39D09D6E}"/>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0AE4E09D-7333-D2D2-9D80-B222820725E7}"/>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CCF3C6A8-294E-1759-2904-5374F60FE53B}"/>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423569788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hart x2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0339271"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3" name="Chart Placeholder 2">
            <a:extLst>
              <a:ext uri="{FF2B5EF4-FFF2-40B4-BE49-F238E27FC236}">
                <a16:creationId xmlns:a16="http://schemas.microsoft.com/office/drawing/2014/main" id="{4A8A22C2-FAC8-27DD-066F-82D795C8A91F}"/>
              </a:ext>
            </a:extLst>
          </p:cNvPr>
          <p:cNvSpPr>
            <a:spLocks noGrp="1"/>
          </p:cNvSpPr>
          <p:nvPr>
            <p:ph type="chart" sz="quarter" idx="14"/>
          </p:nvPr>
        </p:nvSpPr>
        <p:spPr>
          <a:xfrm>
            <a:off x="442911" y="1539558"/>
            <a:ext cx="5567957" cy="4137344"/>
          </a:xfrm>
        </p:spPr>
        <p:txBody>
          <a:bodyPr/>
          <a:lstStyle/>
          <a:p>
            <a:endParaRPr lang="en-US"/>
          </a:p>
        </p:txBody>
      </p:sp>
      <p:sp>
        <p:nvSpPr>
          <p:cNvPr id="4" name="Chart Placeholder 2">
            <a:extLst>
              <a:ext uri="{FF2B5EF4-FFF2-40B4-BE49-F238E27FC236}">
                <a16:creationId xmlns:a16="http://schemas.microsoft.com/office/drawing/2014/main" id="{04AD633D-2733-7D68-731A-AD782A91C62E}"/>
              </a:ext>
            </a:extLst>
          </p:cNvPr>
          <p:cNvSpPr>
            <a:spLocks noGrp="1"/>
          </p:cNvSpPr>
          <p:nvPr>
            <p:ph type="chart" sz="quarter" idx="15"/>
          </p:nvPr>
        </p:nvSpPr>
        <p:spPr>
          <a:xfrm>
            <a:off x="6181130" y="1539557"/>
            <a:ext cx="5567961" cy="4137344"/>
          </a:xfrm>
        </p:spPr>
        <p:txBody>
          <a:bodyPr/>
          <a:lstStyle/>
          <a:p>
            <a:endParaRPr lang="en-US"/>
          </a:p>
        </p:txBody>
      </p:sp>
      <p:sp>
        <p:nvSpPr>
          <p:cNvPr id="6" name="Footer Placeholder 4">
            <a:extLst>
              <a:ext uri="{FF2B5EF4-FFF2-40B4-BE49-F238E27FC236}">
                <a16:creationId xmlns:a16="http://schemas.microsoft.com/office/drawing/2014/main" id="{A8131436-5D21-59E2-78AA-A87AE3726CD8}"/>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5CD0303B-7EC0-A7BE-818E-8E62B27414A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CEA12B36-F1ED-AA10-4876-9E4C5197AD78}"/>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8600870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61" name="Text Placeholder 60">
            <a:extLst>
              <a:ext uri="{FF2B5EF4-FFF2-40B4-BE49-F238E27FC236}">
                <a16:creationId xmlns:a16="http://schemas.microsoft.com/office/drawing/2014/main" id="{81C54259-0AD0-5EFE-BE6D-38211892D473}"/>
              </a:ext>
            </a:extLst>
          </p:cNvPr>
          <p:cNvSpPr>
            <a:spLocks noGrp="1"/>
          </p:cNvSpPr>
          <p:nvPr>
            <p:ph type="body" sz="quarter" idx="14" hasCustomPrompt="1"/>
          </p:nvPr>
        </p:nvSpPr>
        <p:spPr>
          <a:xfrm>
            <a:off x="1813560" y="1527178"/>
            <a:ext cx="1783080" cy="2680969"/>
          </a:xfrm>
          <a:blipFill>
            <a:blip r:embed="rId2">
              <a:extLst>
                <a:ext uri="{96DAC541-7B7A-43D3-8B79-37D633B846F1}">
                  <asvg:svgBlip xmlns:asvg="http://schemas.microsoft.com/office/drawing/2016/SVG/main" r:embed="rId3"/>
                </a:ext>
              </a:extLst>
            </a:blip>
            <a:stretch>
              <a:fillRect/>
            </a:stretch>
          </a:blipFill>
        </p:spPr>
        <p:txBody>
          <a:bodyPr lIns="198000" tIns="864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4"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7"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cxnSp>
        <p:nvCxnSpPr>
          <p:cNvPr id="2" name="Straight Connector 1">
            <a:extLst>
              <a:ext uri="{FF2B5EF4-FFF2-40B4-BE49-F238E27FC236}">
                <a16:creationId xmlns:a16="http://schemas.microsoft.com/office/drawing/2014/main" id="{1E7284DF-9359-165C-89EC-1CD678AB8CE6}"/>
              </a:ext>
            </a:extLst>
          </p:cNvPr>
          <p:cNvCxnSpPr>
            <a:cxnSpLocks/>
          </p:cNvCxnSpPr>
          <p:nvPr userDrawn="1"/>
        </p:nvCxnSpPr>
        <p:spPr>
          <a:xfrm>
            <a:off x="442913" y="3935098"/>
            <a:ext cx="11306174" cy="0"/>
          </a:xfrm>
          <a:prstGeom prst="line">
            <a:avLst/>
          </a:prstGeom>
          <a:ln w="12700">
            <a:headEnd type="oval" w="med" len="med"/>
            <a:tailEnd type="oval"/>
          </a:ln>
        </p:spPr>
        <p:style>
          <a:lnRef idx="2">
            <a:schemeClr val="accent1"/>
          </a:lnRef>
          <a:fillRef idx="0">
            <a:schemeClr val="accent1"/>
          </a:fillRef>
          <a:effectRef idx="1">
            <a:schemeClr val="accent1"/>
          </a:effectRef>
          <a:fontRef idx="minor">
            <a:schemeClr val="tx1"/>
          </a:fontRef>
        </p:style>
      </p:cxnSp>
      <p:sp>
        <p:nvSpPr>
          <p:cNvPr id="63" name="Picture Placeholder 62">
            <a:extLst>
              <a:ext uri="{FF2B5EF4-FFF2-40B4-BE49-F238E27FC236}">
                <a16:creationId xmlns:a16="http://schemas.microsoft.com/office/drawing/2014/main" id="{F8BEE132-E04B-0C27-2FDD-B4B923D1F1E2}"/>
              </a:ext>
            </a:extLst>
          </p:cNvPr>
          <p:cNvSpPr>
            <a:spLocks noGrp="1"/>
          </p:cNvSpPr>
          <p:nvPr>
            <p:ph type="pic" sz="quarter" idx="15"/>
          </p:nvPr>
        </p:nvSpPr>
        <p:spPr>
          <a:xfrm>
            <a:off x="2525394" y="3755393"/>
            <a:ext cx="359410" cy="359410"/>
          </a:xfrm>
        </p:spPr>
        <p:txBody>
          <a:bodyPr/>
          <a:lstStyle/>
          <a:p>
            <a:endParaRPr lang="en-GB"/>
          </a:p>
        </p:txBody>
      </p:sp>
      <p:sp>
        <p:nvSpPr>
          <p:cNvPr id="77" name="Text Placeholder 76">
            <a:extLst>
              <a:ext uri="{FF2B5EF4-FFF2-40B4-BE49-F238E27FC236}">
                <a16:creationId xmlns:a16="http://schemas.microsoft.com/office/drawing/2014/main" id="{EFE7B791-4412-8733-2842-DEEB8FF424A8}"/>
              </a:ext>
            </a:extLst>
          </p:cNvPr>
          <p:cNvSpPr>
            <a:spLocks noGrp="1"/>
          </p:cNvSpPr>
          <p:nvPr>
            <p:ph type="body" sz="quarter" idx="19" hasCustomPrompt="1"/>
          </p:nvPr>
        </p:nvSpPr>
        <p:spPr>
          <a:xfrm>
            <a:off x="2227264" y="3214851"/>
            <a:ext cx="509588" cy="152714"/>
          </a:xfrm>
          <a:blipFill>
            <a:blip r:embed="rId4">
              <a:extLst>
                <a:ext uri="{96DAC541-7B7A-43D3-8B79-37D633B846F1}">
                  <asvg:svgBlip xmlns:asvg="http://schemas.microsoft.com/office/drawing/2016/SVG/main" r:embed="rId5"/>
                </a:ext>
              </a:extLst>
            </a:blip>
            <a:stretch>
              <a:fillRect/>
            </a:stretch>
          </a:blipFill>
        </p:spPr>
        <p:txBody>
          <a:bodyPr/>
          <a:lstStyle>
            <a:lvl1pPr>
              <a:defRPr/>
            </a:lvl1pPr>
          </a:lstStyle>
          <a:p>
            <a:pPr lvl="0"/>
            <a:r>
              <a:rPr lang="en-US"/>
              <a:t> </a:t>
            </a:r>
            <a:endParaRPr lang="en-GB"/>
          </a:p>
        </p:txBody>
      </p:sp>
      <p:sp>
        <p:nvSpPr>
          <p:cNvPr id="65" name="Text Placeholder 64">
            <a:extLst>
              <a:ext uri="{FF2B5EF4-FFF2-40B4-BE49-F238E27FC236}">
                <a16:creationId xmlns:a16="http://schemas.microsoft.com/office/drawing/2014/main" id="{DE878E61-CE64-7515-2A4B-6C61CF418146}"/>
              </a:ext>
            </a:extLst>
          </p:cNvPr>
          <p:cNvSpPr>
            <a:spLocks noGrp="1"/>
          </p:cNvSpPr>
          <p:nvPr>
            <p:ph type="body" sz="quarter" idx="16" hasCustomPrompt="1"/>
          </p:nvPr>
        </p:nvSpPr>
        <p:spPr>
          <a:xfrm>
            <a:off x="807249" y="2891317"/>
            <a:ext cx="1376355"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67" name="Text Placeholder 66">
            <a:extLst>
              <a:ext uri="{FF2B5EF4-FFF2-40B4-BE49-F238E27FC236}">
                <a16:creationId xmlns:a16="http://schemas.microsoft.com/office/drawing/2014/main" id="{5B30B626-48C2-AE63-7E3C-7C513C2F8C3B}"/>
              </a:ext>
            </a:extLst>
          </p:cNvPr>
          <p:cNvSpPr>
            <a:spLocks noGrp="1"/>
          </p:cNvSpPr>
          <p:nvPr>
            <p:ph type="body" sz="quarter" idx="17" hasCustomPrompt="1"/>
          </p:nvPr>
        </p:nvSpPr>
        <p:spPr>
          <a:xfrm>
            <a:off x="1081090" y="3106578"/>
            <a:ext cx="1102516" cy="370843"/>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02" name="Text Placeholder 64">
            <a:extLst>
              <a:ext uri="{FF2B5EF4-FFF2-40B4-BE49-F238E27FC236}">
                <a16:creationId xmlns:a16="http://schemas.microsoft.com/office/drawing/2014/main" id="{BD263C17-A054-059D-CC2B-6AB61AA6A75C}"/>
              </a:ext>
            </a:extLst>
          </p:cNvPr>
          <p:cNvSpPr>
            <a:spLocks noGrp="1"/>
          </p:cNvSpPr>
          <p:nvPr>
            <p:ph type="body" sz="quarter" idx="32" hasCustomPrompt="1"/>
          </p:nvPr>
        </p:nvSpPr>
        <p:spPr>
          <a:xfrm>
            <a:off x="807249" y="4358167"/>
            <a:ext cx="1376355"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03" name="Text Placeholder 66">
            <a:extLst>
              <a:ext uri="{FF2B5EF4-FFF2-40B4-BE49-F238E27FC236}">
                <a16:creationId xmlns:a16="http://schemas.microsoft.com/office/drawing/2014/main" id="{A389C418-C82C-6AD8-46E1-2CB5F304E64E}"/>
              </a:ext>
            </a:extLst>
          </p:cNvPr>
          <p:cNvSpPr>
            <a:spLocks noGrp="1"/>
          </p:cNvSpPr>
          <p:nvPr>
            <p:ph type="body" sz="quarter" idx="33" hasCustomPrompt="1"/>
          </p:nvPr>
        </p:nvSpPr>
        <p:spPr>
          <a:xfrm>
            <a:off x="1081090" y="4573429"/>
            <a:ext cx="1102516" cy="1103472"/>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70" name="Picture Placeholder 68">
            <a:extLst>
              <a:ext uri="{FF2B5EF4-FFF2-40B4-BE49-F238E27FC236}">
                <a16:creationId xmlns:a16="http://schemas.microsoft.com/office/drawing/2014/main" id="{508E346F-7EC6-F5C9-58CB-4C6FE255AB4E}"/>
              </a:ext>
            </a:extLst>
          </p:cNvPr>
          <p:cNvSpPr>
            <a:spLocks noGrp="1"/>
          </p:cNvSpPr>
          <p:nvPr>
            <p:ph type="pic" sz="quarter" idx="18"/>
          </p:nvPr>
        </p:nvSpPr>
        <p:spPr>
          <a:xfrm>
            <a:off x="786610" y="3106578"/>
            <a:ext cx="228995" cy="229973"/>
          </a:xfrm>
        </p:spPr>
        <p:txBody>
          <a:bodyPr/>
          <a:lstStyle/>
          <a:p>
            <a:endParaRPr lang="en-GB"/>
          </a:p>
        </p:txBody>
      </p:sp>
      <p:sp>
        <p:nvSpPr>
          <p:cNvPr id="84" name="Text Placeholder 60">
            <a:extLst>
              <a:ext uri="{FF2B5EF4-FFF2-40B4-BE49-F238E27FC236}">
                <a16:creationId xmlns:a16="http://schemas.microsoft.com/office/drawing/2014/main" id="{CAD8FC35-C5EF-2E34-060D-D6859EBC2CA0}"/>
              </a:ext>
            </a:extLst>
          </p:cNvPr>
          <p:cNvSpPr>
            <a:spLocks noGrp="1"/>
          </p:cNvSpPr>
          <p:nvPr>
            <p:ph type="body" sz="quarter" idx="20" hasCustomPrompt="1"/>
          </p:nvPr>
        </p:nvSpPr>
        <p:spPr>
          <a:xfrm>
            <a:off x="5288280" y="1527178"/>
            <a:ext cx="1783080" cy="2680969"/>
          </a:xfrm>
          <a:blipFill>
            <a:blip r:embed="rId2">
              <a:extLst>
                <a:ext uri="{96DAC541-7B7A-43D3-8B79-37D633B846F1}">
                  <asvg:svgBlip xmlns:asvg="http://schemas.microsoft.com/office/drawing/2016/SVG/main" r:embed="rId3"/>
                </a:ext>
              </a:extLst>
            </a:blip>
            <a:stretch>
              <a:fillRect/>
            </a:stretch>
          </a:blipFill>
        </p:spPr>
        <p:txBody>
          <a:bodyPr lIns="198000" tIns="864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85" name="Picture Placeholder 62">
            <a:extLst>
              <a:ext uri="{FF2B5EF4-FFF2-40B4-BE49-F238E27FC236}">
                <a16:creationId xmlns:a16="http://schemas.microsoft.com/office/drawing/2014/main" id="{BC641D97-0C26-5AC9-7366-933057154A0C}"/>
              </a:ext>
            </a:extLst>
          </p:cNvPr>
          <p:cNvSpPr>
            <a:spLocks noGrp="1"/>
          </p:cNvSpPr>
          <p:nvPr>
            <p:ph type="pic" sz="quarter" idx="21"/>
          </p:nvPr>
        </p:nvSpPr>
        <p:spPr>
          <a:xfrm>
            <a:off x="6000114" y="3755393"/>
            <a:ext cx="359410" cy="359410"/>
          </a:xfrm>
        </p:spPr>
        <p:txBody>
          <a:bodyPr/>
          <a:lstStyle/>
          <a:p>
            <a:endParaRPr lang="en-GB"/>
          </a:p>
        </p:txBody>
      </p:sp>
      <p:sp>
        <p:nvSpPr>
          <p:cNvPr id="86" name="Text Placeholder 76">
            <a:extLst>
              <a:ext uri="{FF2B5EF4-FFF2-40B4-BE49-F238E27FC236}">
                <a16:creationId xmlns:a16="http://schemas.microsoft.com/office/drawing/2014/main" id="{DE602B4F-29B1-0E12-C91A-571EA35BC08B}"/>
              </a:ext>
            </a:extLst>
          </p:cNvPr>
          <p:cNvSpPr>
            <a:spLocks noGrp="1"/>
          </p:cNvSpPr>
          <p:nvPr>
            <p:ph type="body" sz="quarter" idx="22" hasCustomPrompt="1"/>
          </p:nvPr>
        </p:nvSpPr>
        <p:spPr>
          <a:xfrm>
            <a:off x="5701984" y="3214851"/>
            <a:ext cx="509588" cy="152714"/>
          </a:xfrm>
          <a:blipFill>
            <a:blip r:embed="rId4">
              <a:extLst>
                <a:ext uri="{96DAC541-7B7A-43D3-8B79-37D633B846F1}">
                  <asvg:svgBlip xmlns:asvg="http://schemas.microsoft.com/office/drawing/2016/SVG/main" r:embed="rId5"/>
                </a:ext>
              </a:extLst>
            </a:blip>
            <a:stretch>
              <a:fillRect/>
            </a:stretch>
          </a:blipFill>
        </p:spPr>
        <p:txBody>
          <a:bodyPr/>
          <a:lstStyle>
            <a:lvl1pPr>
              <a:defRPr/>
            </a:lvl1pPr>
          </a:lstStyle>
          <a:p>
            <a:pPr lvl="0"/>
            <a:r>
              <a:rPr lang="en-US"/>
              <a:t> </a:t>
            </a:r>
            <a:endParaRPr lang="en-GB"/>
          </a:p>
        </p:txBody>
      </p:sp>
      <p:sp>
        <p:nvSpPr>
          <p:cNvPr id="87" name="Text Placeholder 64">
            <a:extLst>
              <a:ext uri="{FF2B5EF4-FFF2-40B4-BE49-F238E27FC236}">
                <a16:creationId xmlns:a16="http://schemas.microsoft.com/office/drawing/2014/main" id="{B5DFF34E-9C78-0301-4B99-20B6B55B068D}"/>
              </a:ext>
            </a:extLst>
          </p:cNvPr>
          <p:cNvSpPr>
            <a:spLocks noGrp="1"/>
          </p:cNvSpPr>
          <p:nvPr>
            <p:ph type="body" sz="quarter" idx="23" hasCustomPrompt="1"/>
          </p:nvPr>
        </p:nvSpPr>
        <p:spPr>
          <a:xfrm>
            <a:off x="4281969" y="2891317"/>
            <a:ext cx="1376355"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88" name="Text Placeholder 66">
            <a:extLst>
              <a:ext uri="{FF2B5EF4-FFF2-40B4-BE49-F238E27FC236}">
                <a16:creationId xmlns:a16="http://schemas.microsoft.com/office/drawing/2014/main" id="{A0642EBE-A551-E29A-ADAD-76B4B3C9640B}"/>
              </a:ext>
            </a:extLst>
          </p:cNvPr>
          <p:cNvSpPr>
            <a:spLocks noGrp="1"/>
          </p:cNvSpPr>
          <p:nvPr>
            <p:ph type="body" sz="quarter" idx="24" hasCustomPrompt="1"/>
          </p:nvPr>
        </p:nvSpPr>
        <p:spPr>
          <a:xfrm>
            <a:off x="4555810" y="3106578"/>
            <a:ext cx="1102516" cy="370843"/>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89" name="Picture Placeholder 68">
            <a:extLst>
              <a:ext uri="{FF2B5EF4-FFF2-40B4-BE49-F238E27FC236}">
                <a16:creationId xmlns:a16="http://schemas.microsoft.com/office/drawing/2014/main" id="{9C4D80FD-4EE4-F8AE-AF0E-B4CE2535CB97}"/>
              </a:ext>
            </a:extLst>
          </p:cNvPr>
          <p:cNvSpPr>
            <a:spLocks noGrp="1"/>
          </p:cNvSpPr>
          <p:nvPr>
            <p:ph type="pic" sz="quarter" idx="25"/>
          </p:nvPr>
        </p:nvSpPr>
        <p:spPr>
          <a:xfrm>
            <a:off x="4261330" y="3106578"/>
            <a:ext cx="228995" cy="229973"/>
          </a:xfrm>
        </p:spPr>
        <p:txBody>
          <a:bodyPr/>
          <a:lstStyle/>
          <a:p>
            <a:endParaRPr lang="en-GB"/>
          </a:p>
        </p:txBody>
      </p:sp>
      <p:sp>
        <p:nvSpPr>
          <p:cNvPr id="96" name="Text Placeholder 60">
            <a:extLst>
              <a:ext uri="{FF2B5EF4-FFF2-40B4-BE49-F238E27FC236}">
                <a16:creationId xmlns:a16="http://schemas.microsoft.com/office/drawing/2014/main" id="{12F28BF1-FA80-A950-1AA3-2865B810B739}"/>
              </a:ext>
            </a:extLst>
          </p:cNvPr>
          <p:cNvSpPr>
            <a:spLocks noGrp="1"/>
          </p:cNvSpPr>
          <p:nvPr>
            <p:ph type="body" sz="quarter" idx="26" hasCustomPrompt="1"/>
          </p:nvPr>
        </p:nvSpPr>
        <p:spPr>
          <a:xfrm>
            <a:off x="8697518" y="1527178"/>
            <a:ext cx="1783080" cy="2680969"/>
          </a:xfrm>
          <a:blipFill>
            <a:blip r:embed="rId2">
              <a:extLst>
                <a:ext uri="{96DAC541-7B7A-43D3-8B79-37D633B846F1}">
                  <asvg:svgBlip xmlns:asvg="http://schemas.microsoft.com/office/drawing/2016/SVG/main" r:embed="rId3"/>
                </a:ext>
              </a:extLst>
            </a:blip>
            <a:stretch>
              <a:fillRect/>
            </a:stretch>
          </a:blipFill>
        </p:spPr>
        <p:txBody>
          <a:bodyPr lIns="198000" tIns="864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97" name="Picture Placeholder 62">
            <a:extLst>
              <a:ext uri="{FF2B5EF4-FFF2-40B4-BE49-F238E27FC236}">
                <a16:creationId xmlns:a16="http://schemas.microsoft.com/office/drawing/2014/main" id="{13F24244-AA4C-5995-6EC8-CADCF572892D}"/>
              </a:ext>
            </a:extLst>
          </p:cNvPr>
          <p:cNvSpPr>
            <a:spLocks noGrp="1"/>
          </p:cNvSpPr>
          <p:nvPr>
            <p:ph type="pic" sz="quarter" idx="27"/>
          </p:nvPr>
        </p:nvSpPr>
        <p:spPr>
          <a:xfrm>
            <a:off x="9409352" y="3755393"/>
            <a:ext cx="359410" cy="359410"/>
          </a:xfrm>
        </p:spPr>
        <p:txBody>
          <a:bodyPr/>
          <a:lstStyle/>
          <a:p>
            <a:endParaRPr lang="en-GB"/>
          </a:p>
        </p:txBody>
      </p:sp>
      <p:sp>
        <p:nvSpPr>
          <p:cNvPr id="98" name="Text Placeholder 76">
            <a:extLst>
              <a:ext uri="{FF2B5EF4-FFF2-40B4-BE49-F238E27FC236}">
                <a16:creationId xmlns:a16="http://schemas.microsoft.com/office/drawing/2014/main" id="{08A20BF9-A1B5-A6C0-BA56-2FB06EED00DF}"/>
              </a:ext>
            </a:extLst>
          </p:cNvPr>
          <p:cNvSpPr>
            <a:spLocks noGrp="1"/>
          </p:cNvSpPr>
          <p:nvPr>
            <p:ph type="body" sz="quarter" idx="28" hasCustomPrompt="1"/>
          </p:nvPr>
        </p:nvSpPr>
        <p:spPr>
          <a:xfrm>
            <a:off x="9111222" y="3214851"/>
            <a:ext cx="509588" cy="152714"/>
          </a:xfrm>
          <a:blipFill>
            <a:blip r:embed="rId4">
              <a:extLst>
                <a:ext uri="{96DAC541-7B7A-43D3-8B79-37D633B846F1}">
                  <asvg:svgBlip xmlns:asvg="http://schemas.microsoft.com/office/drawing/2016/SVG/main" r:embed="rId5"/>
                </a:ext>
              </a:extLst>
            </a:blip>
            <a:stretch>
              <a:fillRect/>
            </a:stretch>
          </a:blipFill>
        </p:spPr>
        <p:txBody>
          <a:bodyPr/>
          <a:lstStyle>
            <a:lvl1pPr>
              <a:defRPr/>
            </a:lvl1pPr>
          </a:lstStyle>
          <a:p>
            <a:pPr lvl="0"/>
            <a:r>
              <a:rPr lang="en-US"/>
              <a:t> </a:t>
            </a:r>
            <a:endParaRPr lang="en-GB"/>
          </a:p>
        </p:txBody>
      </p:sp>
      <p:sp>
        <p:nvSpPr>
          <p:cNvPr id="99" name="Text Placeholder 64">
            <a:extLst>
              <a:ext uri="{FF2B5EF4-FFF2-40B4-BE49-F238E27FC236}">
                <a16:creationId xmlns:a16="http://schemas.microsoft.com/office/drawing/2014/main" id="{23CB9D32-C2C1-C0A9-4241-825881BC3E4B}"/>
              </a:ext>
            </a:extLst>
          </p:cNvPr>
          <p:cNvSpPr>
            <a:spLocks noGrp="1"/>
          </p:cNvSpPr>
          <p:nvPr>
            <p:ph type="body" sz="quarter" idx="29" hasCustomPrompt="1"/>
          </p:nvPr>
        </p:nvSpPr>
        <p:spPr>
          <a:xfrm>
            <a:off x="7691207" y="2891317"/>
            <a:ext cx="1376355"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00" name="Text Placeholder 66">
            <a:extLst>
              <a:ext uri="{FF2B5EF4-FFF2-40B4-BE49-F238E27FC236}">
                <a16:creationId xmlns:a16="http://schemas.microsoft.com/office/drawing/2014/main" id="{929961FD-D91C-B413-3B01-CC81D10C90E0}"/>
              </a:ext>
            </a:extLst>
          </p:cNvPr>
          <p:cNvSpPr>
            <a:spLocks noGrp="1"/>
          </p:cNvSpPr>
          <p:nvPr>
            <p:ph type="body" sz="quarter" idx="30" hasCustomPrompt="1"/>
          </p:nvPr>
        </p:nvSpPr>
        <p:spPr>
          <a:xfrm>
            <a:off x="7965048" y="3106578"/>
            <a:ext cx="1102516" cy="370843"/>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01" name="Picture Placeholder 68">
            <a:extLst>
              <a:ext uri="{FF2B5EF4-FFF2-40B4-BE49-F238E27FC236}">
                <a16:creationId xmlns:a16="http://schemas.microsoft.com/office/drawing/2014/main" id="{6697C6B3-B3BB-C175-DA4E-D9D33C95C150}"/>
              </a:ext>
            </a:extLst>
          </p:cNvPr>
          <p:cNvSpPr>
            <a:spLocks noGrp="1"/>
          </p:cNvSpPr>
          <p:nvPr>
            <p:ph type="pic" sz="quarter" idx="31"/>
          </p:nvPr>
        </p:nvSpPr>
        <p:spPr>
          <a:xfrm>
            <a:off x="7670568" y="3106578"/>
            <a:ext cx="228995" cy="229973"/>
          </a:xfrm>
        </p:spPr>
        <p:txBody>
          <a:bodyPr/>
          <a:lstStyle/>
          <a:p>
            <a:endParaRPr lang="en-GB"/>
          </a:p>
        </p:txBody>
      </p:sp>
      <p:sp>
        <p:nvSpPr>
          <p:cNvPr id="104" name="Picture Placeholder 68">
            <a:extLst>
              <a:ext uri="{FF2B5EF4-FFF2-40B4-BE49-F238E27FC236}">
                <a16:creationId xmlns:a16="http://schemas.microsoft.com/office/drawing/2014/main" id="{200AE3CE-469A-AC42-B3CD-9B03FBDABF29}"/>
              </a:ext>
            </a:extLst>
          </p:cNvPr>
          <p:cNvSpPr>
            <a:spLocks noGrp="1"/>
          </p:cNvSpPr>
          <p:nvPr>
            <p:ph type="pic" sz="quarter" idx="34"/>
          </p:nvPr>
        </p:nvSpPr>
        <p:spPr>
          <a:xfrm>
            <a:off x="786610" y="4573428"/>
            <a:ext cx="228995" cy="229973"/>
          </a:xfrm>
        </p:spPr>
        <p:txBody>
          <a:bodyPr/>
          <a:lstStyle/>
          <a:p>
            <a:endParaRPr lang="en-GB"/>
          </a:p>
        </p:txBody>
      </p:sp>
      <p:sp>
        <p:nvSpPr>
          <p:cNvPr id="108" name="Text Placeholder 64">
            <a:extLst>
              <a:ext uri="{FF2B5EF4-FFF2-40B4-BE49-F238E27FC236}">
                <a16:creationId xmlns:a16="http://schemas.microsoft.com/office/drawing/2014/main" id="{FB06C83F-7C6F-53D6-FA1D-7E672DD6EDA3}"/>
              </a:ext>
            </a:extLst>
          </p:cNvPr>
          <p:cNvSpPr>
            <a:spLocks noGrp="1"/>
          </p:cNvSpPr>
          <p:nvPr>
            <p:ph type="body" sz="quarter" idx="35" hasCustomPrompt="1"/>
          </p:nvPr>
        </p:nvSpPr>
        <p:spPr>
          <a:xfrm>
            <a:off x="4281969" y="4358167"/>
            <a:ext cx="1376355"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09" name="Text Placeholder 66">
            <a:extLst>
              <a:ext uri="{FF2B5EF4-FFF2-40B4-BE49-F238E27FC236}">
                <a16:creationId xmlns:a16="http://schemas.microsoft.com/office/drawing/2014/main" id="{1A001D90-D5D5-B31E-B150-7B23FBABE562}"/>
              </a:ext>
            </a:extLst>
          </p:cNvPr>
          <p:cNvSpPr>
            <a:spLocks noGrp="1"/>
          </p:cNvSpPr>
          <p:nvPr>
            <p:ph type="body" sz="quarter" idx="36" hasCustomPrompt="1"/>
          </p:nvPr>
        </p:nvSpPr>
        <p:spPr>
          <a:xfrm>
            <a:off x="4555810" y="4573429"/>
            <a:ext cx="1102516" cy="1103472"/>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10" name="Picture Placeholder 68">
            <a:extLst>
              <a:ext uri="{FF2B5EF4-FFF2-40B4-BE49-F238E27FC236}">
                <a16:creationId xmlns:a16="http://schemas.microsoft.com/office/drawing/2014/main" id="{7D884E32-307C-AE34-FE4D-2F4C2DFB48C9}"/>
              </a:ext>
            </a:extLst>
          </p:cNvPr>
          <p:cNvSpPr>
            <a:spLocks noGrp="1"/>
          </p:cNvSpPr>
          <p:nvPr>
            <p:ph type="pic" sz="quarter" idx="37"/>
          </p:nvPr>
        </p:nvSpPr>
        <p:spPr>
          <a:xfrm>
            <a:off x="4261330" y="4573428"/>
            <a:ext cx="228995" cy="229973"/>
          </a:xfrm>
        </p:spPr>
        <p:txBody>
          <a:bodyPr/>
          <a:lstStyle/>
          <a:p>
            <a:endParaRPr lang="en-GB"/>
          </a:p>
        </p:txBody>
      </p:sp>
      <p:sp>
        <p:nvSpPr>
          <p:cNvPr id="114" name="Text Placeholder 64">
            <a:extLst>
              <a:ext uri="{FF2B5EF4-FFF2-40B4-BE49-F238E27FC236}">
                <a16:creationId xmlns:a16="http://schemas.microsoft.com/office/drawing/2014/main" id="{61409081-9075-2926-C0EA-CAA280CC468A}"/>
              </a:ext>
            </a:extLst>
          </p:cNvPr>
          <p:cNvSpPr>
            <a:spLocks noGrp="1"/>
          </p:cNvSpPr>
          <p:nvPr>
            <p:ph type="body" sz="quarter" idx="38" hasCustomPrompt="1"/>
          </p:nvPr>
        </p:nvSpPr>
        <p:spPr>
          <a:xfrm>
            <a:off x="7691207" y="4358167"/>
            <a:ext cx="1376355"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15" name="Text Placeholder 66">
            <a:extLst>
              <a:ext uri="{FF2B5EF4-FFF2-40B4-BE49-F238E27FC236}">
                <a16:creationId xmlns:a16="http://schemas.microsoft.com/office/drawing/2014/main" id="{641144C2-51B0-9EAE-ED7B-C30681CD68B4}"/>
              </a:ext>
            </a:extLst>
          </p:cNvPr>
          <p:cNvSpPr>
            <a:spLocks noGrp="1"/>
          </p:cNvSpPr>
          <p:nvPr>
            <p:ph type="body" sz="quarter" idx="39" hasCustomPrompt="1"/>
          </p:nvPr>
        </p:nvSpPr>
        <p:spPr>
          <a:xfrm>
            <a:off x="7965048" y="4573429"/>
            <a:ext cx="1102516" cy="1103472"/>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16" name="Picture Placeholder 68">
            <a:extLst>
              <a:ext uri="{FF2B5EF4-FFF2-40B4-BE49-F238E27FC236}">
                <a16:creationId xmlns:a16="http://schemas.microsoft.com/office/drawing/2014/main" id="{542DF136-9E38-A2DB-501A-5FFB55310A7E}"/>
              </a:ext>
            </a:extLst>
          </p:cNvPr>
          <p:cNvSpPr>
            <a:spLocks noGrp="1"/>
          </p:cNvSpPr>
          <p:nvPr>
            <p:ph type="pic" sz="quarter" idx="40"/>
          </p:nvPr>
        </p:nvSpPr>
        <p:spPr>
          <a:xfrm>
            <a:off x="7670568" y="4573428"/>
            <a:ext cx="228995" cy="229973"/>
          </a:xfrm>
        </p:spPr>
        <p:txBody>
          <a:bodyPr/>
          <a:lstStyle/>
          <a:p>
            <a:endParaRPr lang="en-GB"/>
          </a:p>
        </p:txBody>
      </p:sp>
      <p:sp>
        <p:nvSpPr>
          <p:cNvPr id="6" name="Footer Placeholder 4">
            <a:extLst>
              <a:ext uri="{FF2B5EF4-FFF2-40B4-BE49-F238E27FC236}">
                <a16:creationId xmlns:a16="http://schemas.microsoft.com/office/drawing/2014/main" id="{71AB9768-746F-1145-FB52-B70427A58B63}"/>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EFB61A58-641E-C713-0EC7-5183D445AE12}"/>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2FE810A8-A657-FA1F-1B16-3EA3552DA51B}"/>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66727644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meline | 10 w/o Descriptions">
    <p:spTree>
      <p:nvGrpSpPr>
        <p:cNvPr id="1" name=""/>
        <p:cNvGrpSpPr/>
        <p:nvPr/>
      </p:nvGrpSpPr>
      <p:grpSpPr>
        <a:xfrm>
          <a:off x="0" y="0"/>
          <a:ext cx="0" cy="0"/>
          <a:chOff x="0" y="0"/>
          <a:chExt cx="0" cy="0"/>
        </a:xfrm>
      </p:grpSpPr>
      <p:sp>
        <p:nvSpPr>
          <p:cNvPr id="190" name="Text Placeholder 60">
            <a:extLst>
              <a:ext uri="{FF2B5EF4-FFF2-40B4-BE49-F238E27FC236}">
                <a16:creationId xmlns:a16="http://schemas.microsoft.com/office/drawing/2014/main" id="{56385512-ADB9-54C2-545B-9104BE2E5F2A}"/>
              </a:ext>
            </a:extLst>
          </p:cNvPr>
          <p:cNvSpPr>
            <a:spLocks noGrp="1"/>
          </p:cNvSpPr>
          <p:nvPr>
            <p:ph type="body" sz="quarter" idx="14" hasCustomPrompt="1"/>
          </p:nvPr>
        </p:nvSpPr>
        <p:spPr>
          <a:xfrm>
            <a:off x="442913" y="1554353"/>
            <a:ext cx="1783080" cy="2334322"/>
          </a:xfrm>
          <a:blipFill>
            <a:blip r:embed="rId2">
              <a:extLst>
                <a:ext uri="{96DAC541-7B7A-43D3-8B79-37D633B846F1}">
                  <asvg:svgBlip xmlns:asvg="http://schemas.microsoft.com/office/drawing/2016/SVG/main" r:embed="rId3"/>
                </a:ext>
              </a:extLst>
            </a:blip>
            <a:stretch>
              <a:fillRect/>
            </a:stretch>
          </a:blipFill>
        </p:spPr>
        <p:txBody>
          <a:bodyPr lIns="198000" tIns="864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4"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7"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cxnSp>
        <p:nvCxnSpPr>
          <p:cNvPr id="3" name="Straight Connector 2">
            <a:extLst>
              <a:ext uri="{FF2B5EF4-FFF2-40B4-BE49-F238E27FC236}">
                <a16:creationId xmlns:a16="http://schemas.microsoft.com/office/drawing/2014/main" id="{8404ADEA-366F-A8ED-F185-2E14B957ADF8}"/>
              </a:ext>
            </a:extLst>
          </p:cNvPr>
          <p:cNvCxnSpPr>
            <a:cxnSpLocks/>
          </p:cNvCxnSpPr>
          <p:nvPr userDrawn="1"/>
        </p:nvCxnSpPr>
        <p:spPr>
          <a:xfrm>
            <a:off x="442913" y="3615626"/>
            <a:ext cx="11306174" cy="0"/>
          </a:xfrm>
          <a:prstGeom prst="line">
            <a:avLst/>
          </a:prstGeom>
          <a:ln w="12700">
            <a:headEnd type="oval" w="med" len="med"/>
            <a:tailEnd type="oval"/>
          </a:ln>
        </p:spPr>
        <p:style>
          <a:lnRef idx="2">
            <a:schemeClr val="accent1"/>
          </a:lnRef>
          <a:fillRef idx="0">
            <a:schemeClr val="accent1"/>
          </a:fillRef>
          <a:effectRef idx="1">
            <a:schemeClr val="accent1"/>
          </a:effectRef>
          <a:fontRef idx="minor">
            <a:schemeClr val="tx1"/>
          </a:fontRef>
        </p:style>
      </p:cxnSp>
      <p:sp>
        <p:nvSpPr>
          <p:cNvPr id="202" name="Text Placeholder 201">
            <a:extLst>
              <a:ext uri="{FF2B5EF4-FFF2-40B4-BE49-F238E27FC236}">
                <a16:creationId xmlns:a16="http://schemas.microsoft.com/office/drawing/2014/main" id="{EE54AB52-CD56-FFF5-CDA9-1F5961B6FFAE}"/>
              </a:ext>
            </a:extLst>
          </p:cNvPr>
          <p:cNvSpPr>
            <a:spLocks noGrp="1"/>
          </p:cNvSpPr>
          <p:nvPr>
            <p:ph type="body" sz="quarter" idx="22" hasCustomPrompt="1"/>
          </p:nvPr>
        </p:nvSpPr>
        <p:spPr>
          <a:xfrm>
            <a:off x="1501811" y="3342577"/>
            <a:ext cx="1783080" cy="2334323"/>
          </a:xfrm>
          <a:blipFill>
            <a:blip r:embed="rId4">
              <a:extLst>
                <a:ext uri="{96DAC541-7B7A-43D3-8B79-37D633B846F1}">
                  <asvg:svgBlip xmlns:asvg="http://schemas.microsoft.com/office/drawing/2016/SVG/main" r:embed="rId5"/>
                </a:ext>
              </a:extLst>
            </a:blip>
            <a:stretch>
              <a:fillRect/>
            </a:stretch>
          </a:blipFill>
        </p:spPr>
        <p:txBody>
          <a:bodyPr lIns="198000" tIns="12960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191" name="Picture Placeholder 62">
            <a:extLst>
              <a:ext uri="{FF2B5EF4-FFF2-40B4-BE49-F238E27FC236}">
                <a16:creationId xmlns:a16="http://schemas.microsoft.com/office/drawing/2014/main" id="{4535C089-044D-64F5-08FE-B431ACF91883}"/>
              </a:ext>
            </a:extLst>
          </p:cNvPr>
          <p:cNvSpPr>
            <a:spLocks noGrp="1"/>
          </p:cNvSpPr>
          <p:nvPr>
            <p:ph type="pic" sz="quarter" idx="15"/>
          </p:nvPr>
        </p:nvSpPr>
        <p:spPr>
          <a:xfrm>
            <a:off x="1154747" y="3435921"/>
            <a:ext cx="359410" cy="359410"/>
          </a:xfrm>
        </p:spPr>
        <p:txBody>
          <a:bodyPr anchor="ctr"/>
          <a:lstStyle>
            <a:lvl1pPr algn="ctr">
              <a:defRPr sz="1200" b="1">
                <a:solidFill>
                  <a:schemeClr val="bg1"/>
                </a:solidFill>
              </a:defRPr>
            </a:lvl1pPr>
          </a:lstStyle>
          <a:p>
            <a:endParaRPr lang="en-GB"/>
          </a:p>
        </p:txBody>
      </p:sp>
      <p:sp>
        <p:nvSpPr>
          <p:cNvPr id="200" name="Picture Placeholder 62">
            <a:extLst>
              <a:ext uri="{FF2B5EF4-FFF2-40B4-BE49-F238E27FC236}">
                <a16:creationId xmlns:a16="http://schemas.microsoft.com/office/drawing/2014/main" id="{A990B808-E2C5-709B-AF63-9BC2763C209D}"/>
              </a:ext>
            </a:extLst>
          </p:cNvPr>
          <p:cNvSpPr>
            <a:spLocks noGrp="1"/>
          </p:cNvSpPr>
          <p:nvPr>
            <p:ph type="pic" sz="quarter" idx="21"/>
          </p:nvPr>
        </p:nvSpPr>
        <p:spPr>
          <a:xfrm>
            <a:off x="2213645" y="3435921"/>
            <a:ext cx="359410" cy="359410"/>
          </a:xfrm>
        </p:spPr>
        <p:txBody>
          <a:bodyPr anchor="ctr"/>
          <a:lstStyle>
            <a:lvl1pPr algn="ctr">
              <a:defRPr sz="1200" b="1">
                <a:solidFill>
                  <a:schemeClr val="bg1"/>
                </a:solidFill>
              </a:defRPr>
            </a:lvl1pPr>
          </a:lstStyle>
          <a:p>
            <a:endParaRPr lang="en-GB"/>
          </a:p>
        </p:txBody>
      </p:sp>
      <p:sp>
        <p:nvSpPr>
          <p:cNvPr id="218" name="Text Placeholder 201">
            <a:extLst>
              <a:ext uri="{FF2B5EF4-FFF2-40B4-BE49-F238E27FC236}">
                <a16:creationId xmlns:a16="http://schemas.microsoft.com/office/drawing/2014/main" id="{F976DF5B-9BF8-9F11-9EB7-BF4C91F233E0}"/>
              </a:ext>
            </a:extLst>
          </p:cNvPr>
          <p:cNvSpPr>
            <a:spLocks noGrp="1"/>
          </p:cNvSpPr>
          <p:nvPr>
            <p:ph type="body" sz="quarter" idx="27" hasCustomPrompt="1"/>
          </p:nvPr>
        </p:nvSpPr>
        <p:spPr>
          <a:xfrm>
            <a:off x="3616183" y="3342577"/>
            <a:ext cx="1783080" cy="2334323"/>
          </a:xfrm>
          <a:blipFill>
            <a:blip r:embed="rId4">
              <a:extLst>
                <a:ext uri="{96DAC541-7B7A-43D3-8B79-37D633B846F1}">
                  <asvg:svgBlip xmlns:asvg="http://schemas.microsoft.com/office/drawing/2016/SVG/main" r:embed="rId5"/>
                </a:ext>
              </a:extLst>
            </a:blip>
            <a:stretch>
              <a:fillRect/>
            </a:stretch>
          </a:blipFill>
        </p:spPr>
        <p:txBody>
          <a:bodyPr lIns="198000" tIns="12960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219" name="Picture Placeholder 62">
            <a:extLst>
              <a:ext uri="{FF2B5EF4-FFF2-40B4-BE49-F238E27FC236}">
                <a16:creationId xmlns:a16="http://schemas.microsoft.com/office/drawing/2014/main" id="{05559EC9-4DCD-AA97-6AB3-AFEB8501CFE0}"/>
              </a:ext>
            </a:extLst>
          </p:cNvPr>
          <p:cNvSpPr>
            <a:spLocks noGrp="1"/>
          </p:cNvSpPr>
          <p:nvPr>
            <p:ph type="pic" sz="quarter" idx="28"/>
          </p:nvPr>
        </p:nvSpPr>
        <p:spPr>
          <a:xfrm>
            <a:off x="4328017" y="3435921"/>
            <a:ext cx="359410" cy="359410"/>
          </a:xfrm>
        </p:spPr>
        <p:txBody>
          <a:bodyPr anchor="ctr"/>
          <a:lstStyle>
            <a:lvl1pPr algn="ctr">
              <a:defRPr sz="1200" b="1">
                <a:solidFill>
                  <a:schemeClr val="bg1"/>
                </a:solidFill>
              </a:defRPr>
            </a:lvl1pPr>
          </a:lstStyle>
          <a:p>
            <a:endParaRPr lang="en-GB"/>
          </a:p>
        </p:txBody>
      </p:sp>
      <p:sp>
        <p:nvSpPr>
          <p:cNvPr id="230" name="Text Placeholder 201">
            <a:extLst>
              <a:ext uri="{FF2B5EF4-FFF2-40B4-BE49-F238E27FC236}">
                <a16:creationId xmlns:a16="http://schemas.microsoft.com/office/drawing/2014/main" id="{632B6AAE-2092-7735-AB1B-A5C4095465B4}"/>
              </a:ext>
            </a:extLst>
          </p:cNvPr>
          <p:cNvSpPr>
            <a:spLocks noGrp="1"/>
          </p:cNvSpPr>
          <p:nvPr>
            <p:ph type="body" sz="quarter" idx="33" hasCustomPrompt="1"/>
          </p:nvPr>
        </p:nvSpPr>
        <p:spPr>
          <a:xfrm>
            <a:off x="5756104" y="3342577"/>
            <a:ext cx="1783080" cy="2334323"/>
          </a:xfrm>
          <a:blipFill>
            <a:blip r:embed="rId4">
              <a:extLst>
                <a:ext uri="{96DAC541-7B7A-43D3-8B79-37D633B846F1}">
                  <asvg:svgBlip xmlns:asvg="http://schemas.microsoft.com/office/drawing/2016/SVG/main" r:embed="rId5"/>
                </a:ext>
              </a:extLst>
            </a:blip>
            <a:stretch>
              <a:fillRect/>
            </a:stretch>
          </a:blipFill>
        </p:spPr>
        <p:txBody>
          <a:bodyPr lIns="198000" tIns="12960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231" name="Picture Placeholder 62">
            <a:extLst>
              <a:ext uri="{FF2B5EF4-FFF2-40B4-BE49-F238E27FC236}">
                <a16:creationId xmlns:a16="http://schemas.microsoft.com/office/drawing/2014/main" id="{81EDBAE3-4837-EE1F-3BCB-F691DB94EE1B}"/>
              </a:ext>
            </a:extLst>
          </p:cNvPr>
          <p:cNvSpPr>
            <a:spLocks noGrp="1"/>
          </p:cNvSpPr>
          <p:nvPr>
            <p:ph type="pic" sz="quarter" idx="34"/>
          </p:nvPr>
        </p:nvSpPr>
        <p:spPr>
          <a:xfrm>
            <a:off x="6467938" y="3435921"/>
            <a:ext cx="359410" cy="359410"/>
          </a:xfrm>
        </p:spPr>
        <p:txBody>
          <a:bodyPr anchor="ctr"/>
          <a:lstStyle>
            <a:lvl1pPr algn="ctr">
              <a:defRPr sz="1200" b="1">
                <a:solidFill>
                  <a:schemeClr val="bg1"/>
                </a:solidFill>
              </a:defRPr>
            </a:lvl1pPr>
          </a:lstStyle>
          <a:p>
            <a:endParaRPr lang="en-GB"/>
          </a:p>
        </p:txBody>
      </p:sp>
      <p:sp>
        <p:nvSpPr>
          <p:cNvPr id="247" name="Text Placeholder 201">
            <a:extLst>
              <a:ext uri="{FF2B5EF4-FFF2-40B4-BE49-F238E27FC236}">
                <a16:creationId xmlns:a16="http://schemas.microsoft.com/office/drawing/2014/main" id="{0C997B1B-3AC7-A23A-D375-0679A47D4E65}"/>
              </a:ext>
            </a:extLst>
          </p:cNvPr>
          <p:cNvSpPr>
            <a:spLocks noGrp="1"/>
          </p:cNvSpPr>
          <p:nvPr>
            <p:ph type="body" sz="quarter" idx="39" hasCustomPrompt="1"/>
          </p:nvPr>
        </p:nvSpPr>
        <p:spPr>
          <a:xfrm>
            <a:off x="7869583" y="3342577"/>
            <a:ext cx="1783080" cy="2334323"/>
          </a:xfrm>
          <a:blipFill>
            <a:blip r:embed="rId4">
              <a:extLst>
                <a:ext uri="{96DAC541-7B7A-43D3-8B79-37D633B846F1}">
                  <asvg:svgBlip xmlns:asvg="http://schemas.microsoft.com/office/drawing/2016/SVG/main" r:embed="rId5"/>
                </a:ext>
              </a:extLst>
            </a:blip>
            <a:stretch>
              <a:fillRect/>
            </a:stretch>
          </a:blipFill>
        </p:spPr>
        <p:txBody>
          <a:bodyPr lIns="198000" tIns="12960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248" name="Picture Placeholder 62">
            <a:extLst>
              <a:ext uri="{FF2B5EF4-FFF2-40B4-BE49-F238E27FC236}">
                <a16:creationId xmlns:a16="http://schemas.microsoft.com/office/drawing/2014/main" id="{650F2F65-752A-B9DA-EA00-40E5BF789D3F}"/>
              </a:ext>
            </a:extLst>
          </p:cNvPr>
          <p:cNvSpPr>
            <a:spLocks noGrp="1"/>
          </p:cNvSpPr>
          <p:nvPr>
            <p:ph type="pic" sz="quarter" idx="40"/>
          </p:nvPr>
        </p:nvSpPr>
        <p:spPr>
          <a:xfrm>
            <a:off x="8581417" y="3435921"/>
            <a:ext cx="359410" cy="359410"/>
          </a:xfrm>
        </p:spPr>
        <p:txBody>
          <a:bodyPr anchor="ctr"/>
          <a:lstStyle>
            <a:lvl1pPr algn="ctr">
              <a:defRPr sz="1200" b="1">
                <a:solidFill>
                  <a:schemeClr val="bg1"/>
                </a:solidFill>
              </a:defRPr>
            </a:lvl1pPr>
          </a:lstStyle>
          <a:p>
            <a:endParaRPr lang="en-GB"/>
          </a:p>
        </p:txBody>
      </p:sp>
      <p:sp>
        <p:nvSpPr>
          <p:cNvPr id="259" name="Text Placeholder 201">
            <a:extLst>
              <a:ext uri="{FF2B5EF4-FFF2-40B4-BE49-F238E27FC236}">
                <a16:creationId xmlns:a16="http://schemas.microsoft.com/office/drawing/2014/main" id="{A34EB37F-7673-CBF7-8D12-2C9F13156C5F}"/>
              </a:ext>
            </a:extLst>
          </p:cNvPr>
          <p:cNvSpPr>
            <a:spLocks noGrp="1"/>
          </p:cNvSpPr>
          <p:nvPr>
            <p:ph type="body" sz="quarter" idx="45" hasCustomPrompt="1"/>
          </p:nvPr>
        </p:nvSpPr>
        <p:spPr>
          <a:xfrm>
            <a:off x="9972362" y="3342577"/>
            <a:ext cx="1783080" cy="2334323"/>
          </a:xfrm>
          <a:blipFill>
            <a:blip r:embed="rId4">
              <a:extLst>
                <a:ext uri="{96DAC541-7B7A-43D3-8B79-37D633B846F1}">
                  <asvg:svgBlip xmlns:asvg="http://schemas.microsoft.com/office/drawing/2016/SVG/main" r:embed="rId5"/>
                </a:ext>
              </a:extLst>
            </a:blip>
            <a:stretch>
              <a:fillRect/>
            </a:stretch>
          </a:blipFill>
        </p:spPr>
        <p:txBody>
          <a:bodyPr lIns="198000" tIns="12960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260" name="Picture Placeholder 62">
            <a:extLst>
              <a:ext uri="{FF2B5EF4-FFF2-40B4-BE49-F238E27FC236}">
                <a16:creationId xmlns:a16="http://schemas.microsoft.com/office/drawing/2014/main" id="{72548C10-FFE9-932D-F9FB-DDC990ACEA7E}"/>
              </a:ext>
            </a:extLst>
          </p:cNvPr>
          <p:cNvSpPr>
            <a:spLocks noGrp="1"/>
          </p:cNvSpPr>
          <p:nvPr>
            <p:ph type="pic" sz="quarter" idx="46"/>
          </p:nvPr>
        </p:nvSpPr>
        <p:spPr>
          <a:xfrm>
            <a:off x="10684196" y="3435921"/>
            <a:ext cx="359410" cy="359410"/>
          </a:xfrm>
        </p:spPr>
        <p:txBody>
          <a:bodyPr anchor="ctr"/>
          <a:lstStyle>
            <a:lvl1pPr algn="ctr">
              <a:defRPr sz="1200" b="1">
                <a:solidFill>
                  <a:schemeClr val="bg1"/>
                </a:solidFill>
              </a:defRPr>
            </a:lvl1pPr>
          </a:lstStyle>
          <a:p>
            <a:endParaRPr lang="en-GB"/>
          </a:p>
        </p:txBody>
      </p:sp>
      <p:sp>
        <p:nvSpPr>
          <p:cNvPr id="271" name="Text Placeholder 60">
            <a:extLst>
              <a:ext uri="{FF2B5EF4-FFF2-40B4-BE49-F238E27FC236}">
                <a16:creationId xmlns:a16="http://schemas.microsoft.com/office/drawing/2014/main" id="{E71EAD0C-9668-9AB7-420F-6446A042E880}"/>
              </a:ext>
            </a:extLst>
          </p:cNvPr>
          <p:cNvSpPr>
            <a:spLocks noGrp="1"/>
          </p:cNvSpPr>
          <p:nvPr>
            <p:ph type="body" sz="quarter" idx="51" hasCustomPrompt="1"/>
          </p:nvPr>
        </p:nvSpPr>
        <p:spPr>
          <a:xfrm>
            <a:off x="2558214" y="1554353"/>
            <a:ext cx="1783080" cy="2334322"/>
          </a:xfrm>
          <a:blipFill>
            <a:blip r:embed="rId2">
              <a:extLst>
                <a:ext uri="{96DAC541-7B7A-43D3-8B79-37D633B846F1}">
                  <asvg:svgBlip xmlns:asvg="http://schemas.microsoft.com/office/drawing/2016/SVG/main" r:embed="rId3"/>
                </a:ext>
              </a:extLst>
            </a:blip>
            <a:stretch>
              <a:fillRect/>
            </a:stretch>
          </a:blipFill>
        </p:spPr>
        <p:txBody>
          <a:bodyPr lIns="198000" tIns="864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276" name="Picture Placeholder 62">
            <a:extLst>
              <a:ext uri="{FF2B5EF4-FFF2-40B4-BE49-F238E27FC236}">
                <a16:creationId xmlns:a16="http://schemas.microsoft.com/office/drawing/2014/main" id="{F0523218-FA63-749E-A90A-873E79640DB4}"/>
              </a:ext>
            </a:extLst>
          </p:cNvPr>
          <p:cNvSpPr>
            <a:spLocks noGrp="1"/>
          </p:cNvSpPr>
          <p:nvPr>
            <p:ph type="pic" sz="quarter" idx="56"/>
          </p:nvPr>
        </p:nvSpPr>
        <p:spPr>
          <a:xfrm>
            <a:off x="3270048" y="3435921"/>
            <a:ext cx="359410" cy="359410"/>
          </a:xfrm>
        </p:spPr>
        <p:txBody>
          <a:bodyPr anchor="ctr"/>
          <a:lstStyle>
            <a:lvl1pPr algn="ctr">
              <a:defRPr sz="1200" b="1">
                <a:solidFill>
                  <a:schemeClr val="bg1"/>
                </a:solidFill>
              </a:defRPr>
            </a:lvl1pPr>
          </a:lstStyle>
          <a:p>
            <a:endParaRPr lang="en-GB"/>
          </a:p>
        </p:txBody>
      </p:sp>
      <p:sp>
        <p:nvSpPr>
          <p:cNvPr id="283" name="Text Placeholder 60">
            <a:extLst>
              <a:ext uri="{FF2B5EF4-FFF2-40B4-BE49-F238E27FC236}">
                <a16:creationId xmlns:a16="http://schemas.microsoft.com/office/drawing/2014/main" id="{4233A0D9-5D92-0AC8-6EE5-38464DD664A1}"/>
              </a:ext>
            </a:extLst>
          </p:cNvPr>
          <p:cNvSpPr>
            <a:spLocks noGrp="1"/>
          </p:cNvSpPr>
          <p:nvPr>
            <p:ph type="body" sz="quarter" idx="57" hasCustomPrompt="1"/>
          </p:nvPr>
        </p:nvSpPr>
        <p:spPr>
          <a:xfrm>
            <a:off x="4666430" y="1554353"/>
            <a:ext cx="1783080" cy="2334322"/>
          </a:xfrm>
          <a:blipFill>
            <a:blip r:embed="rId2">
              <a:extLst>
                <a:ext uri="{96DAC541-7B7A-43D3-8B79-37D633B846F1}">
                  <asvg:svgBlip xmlns:asvg="http://schemas.microsoft.com/office/drawing/2016/SVG/main" r:embed="rId3"/>
                </a:ext>
              </a:extLst>
            </a:blip>
            <a:stretch>
              <a:fillRect/>
            </a:stretch>
          </a:blipFill>
        </p:spPr>
        <p:txBody>
          <a:bodyPr lIns="198000" tIns="864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288" name="Picture Placeholder 62">
            <a:extLst>
              <a:ext uri="{FF2B5EF4-FFF2-40B4-BE49-F238E27FC236}">
                <a16:creationId xmlns:a16="http://schemas.microsoft.com/office/drawing/2014/main" id="{7A6F27AD-1B2B-E3C9-F90E-C59459F5CEBC}"/>
              </a:ext>
            </a:extLst>
          </p:cNvPr>
          <p:cNvSpPr>
            <a:spLocks noGrp="1"/>
          </p:cNvSpPr>
          <p:nvPr>
            <p:ph type="pic" sz="quarter" idx="62"/>
          </p:nvPr>
        </p:nvSpPr>
        <p:spPr>
          <a:xfrm>
            <a:off x="5378264" y="3435921"/>
            <a:ext cx="359410" cy="359410"/>
          </a:xfrm>
        </p:spPr>
        <p:txBody>
          <a:bodyPr anchor="ctr"/>
          <a:lstStyle>
            <a:lvl1pPr algn="ctr">
              <a:defRPr sz="1200" b="1">
                <a:solidFill>
                  <a:schemeClr val="bg1"/>
                </a:solidFill>
              </a:defRPr>
            </a:lvl1pPr>
          </a:lstStyle>
          <a:p>
            <a:endParaRPr lang="en-GB"/>
          </a:p>
        </p:txBody>
      </p:sp>
      <p:sp>
        <p:nvSpPr>
          <p:cNvPr id="295" name="Text Placeholder 60">
            <a:extLst>
              <a:ext uri="{FF2B5EF4-FFF2-40B4-BE49-F238E27FC236}">
                <a16:creationId xmlns:a16="http://schemas.microsoft.com/office/drawing/2014/main" id="{0FAF29EF-04F1-8C4D-C211-F9BCD78E3F77}"/>
              </a:ext>
            </a:extLst>
          </p:cNvPr>
          <p:cNvSpPr>
            <a:spLocks noGrp="1"/>
          </p:cNvSpPr>
          <p:nvPr>
            <p:ph type="body" sz="quarter" idx="63" hasCustomPrompt="1"/>
          </p:nvPr>
        </p:nvSpPr>
        <p:spPr>
          <a:xfrm>
            <a:off x="6801328" y="1554353"/>
            <a:ext cx="1783080" cy="2334322"/>
          </a:xfrm>
          <a:blipFill>
            <a:blip r:embed="rId2">
              <a:extLst>
                <a:ext uri="{96DAC541-7B7A-43D3-8B79-37D633B846F1}">
                  <asvg:svgBlip xmlns:asvg="http://schemas.microsoft.com/office/drawing/2016/SVG/main" r:embed="rId3"/>
                </a:ext>
              </a:extLst>
            </a:blip>
            <a:stretch>
              <a:fillRect/>
            </a:stretch>
          </a:blipFill>
        </p:spPr>
        <p:txBody>
          <a:bodyPr lIns="198000" tIns="864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300" name="Picture Placeholder 62">
            <a:extLst>
              <a:ext uri="{FF2B5EF4-FFF2-40B4-BE49-F238E27FC236}">
                <a16:creationId xmlns:a16="http://schemas.microsoft.com/office/drawing/2014/main" id="{21422DBB-9F6D-ED4D-2F53-B7308E8EA2D6}"/>
              </a:ext>
            </a:extLst>
          </p:cNvPr>
          <p:cNvSpPr>
            <a:spLocks noGrp="1"/>
          </p:cNvSpPr>
          <p:nvPr>
            <p:ph type="pic" sz="quarter" idx="68"/>
          </p:nvPr>
        </p:nvSpPr>
        <p:spPr>
          <a:xfrm>
            <a:off x="7513162" y="3435921"/>
            <a:ext cx="359410" cy="359410"/>
          </a:xfrm>
        </p:spPr>
        <p:txBody>
          <a:bodyPr anchor="ctr"/>
          <a:lstStyle>
            <a:lvl1pPr algn="ctr">
              <a:defRPr sz="1200" b="1">
                <a:solidFill>
                  <a:schemeClr val="bg1"/>
                </a:solidFill>
              </a:defRPr>
            </a:lvl1pPr>
          </a:lstStyle>
          <a:p>
            <a:endParaRPr lang="en-GB"/>
          </a:p>
        </p:txBody>
      </p:sp>
      <p:sp>
        <p:nvSpPr>
          <p:cNvPr id="307" name="Text Placeholder 60">
            <a:extLst>
              <a:ext uri="{FF2B5EF4-FFF2-40B4-BE49-F238E27FC236}">
                <a16:creationId xmlns:a16="http://schemas.microsoft.com/office/drawing/2014/main" id="{E119D7F6-3DA9-41C8-52F5-C127AE38B716}"/>
              </a:ext>
            </a:extLst>
          </p:cNvPr>
          <p:cNvSpPr>
            <a:spLocks noGrp="1"/>
          </p:cNvSpPr>
          <p:nvPr>
            <p:ph type="body" sz="quarter" idx="69" hasCustomPrompt="1"/>
          </p:nvPr>
        </p:nvSpPr>
        <p:spPr>
          <a:xfrm>
            <a:off x="8920002" y="1554353"/>
            <a:ext cx="1783080" cy="2334322"/>
          </a:xfrm>
          <a:blipFill>
            <a:blip r:embed="rId2">
              <a:extLst>
                <a:ext uri="{96DAC541-7B7A-43D3-8B79-37D633B846F1}">
                  <asvg:svgBlip xmlns:asvg="http://schemas.microsoft.com/office/drawing/2016/SVG/main" r:embed="rId3"/>
                </a:ext>
              </a:extLst>
            </a:blip>
            <a:stretch>
              <a:fillRect/>
            </a:stretch>
          </a:blipFill>
        </p:spPr>
        <p:txBody>
          <a:bodyPr lIns="198000" tIns="86400" rIns="198000"/>
          <a:lstStyle>
            <a:lvl1pPr>
              <a:spcAft>
                <a:spcPts val="1000"/>
              </a:spcAft>
              <a:defRPr lang="en-US" sz="1200" kern="1200" dirty="0" smtClean="0">
                <a:solidFill>
                  <a:schemeClr val="bg1"/>
                </a:solidFill>
                <a:latin typeface="+mn-lt"/>
                <a:ea typeface="+mn-ea"/>
                <a:cs typeface="+mn-cs"/>
              </a:defRPr>
            </a:lvl1pPr>
            <a:lvl2pPr marL="0" indent="0">
              <a:buNone/>
              <a:defRPr lang="en-US" sz="800" kern="1200" dirty="0" smtClean="0">
                <a:solidFill>
                  <a:schemeClr val="tx2"/>
                </a:solidFill>
                <a:latin typeface="+mn-lt"/>
                <a:ea typeface="+mn-ea"/>
                <a:cs typeface="+mn-cs"/>
              </a:defRPr>
            </a:lvl2pPr>
          </a:lstStyle>
          <a:p>
            <a:pPr lvl="0"/>
            <a:r>
              <a:rPr lang="en-US"/>
              <a:t>Add title</a:t>
            </a:r>
          </a:p>
          <a:p>
            <a:pPr lvl="1"/>
            <a:r>
              <a:rPr lang="en-US"/>
              <a:t>Second level</a:t>
            </a:r>
          </a:p>
        </p:txBody>
      </p:sp>
      <p:sp>
        <p:nvSpPr>
          <p:cNvPr id="312" name="Picture Placeholder 62">
            <a:extLst>
              <a:ext uri="{FF2B5EF4-FFF2-40B4-BE49-F238E27FC236}">
                <a16:creationId xmlns:a16="http://schemas.microsoft.com/office/drawing/2014/main" id="{82689B75-22ED-AA35-70E7-0B2B6E110B84}"/>
              </a:ext>
            </a:extLst>
          </p:cNvPr>
          <p:cNvSpPr>
            <a:spLocks noGrp="1"/>
          </p:cNvSpPr>
          <p:nvPr>
            <p:ph type="pic" sz="quarter" idx="74"/>
          </p:nvPr>
        </p:nvSpPr>
        <p:spPr>
          <a:xfrm>
            <a:off x="9631836" y="3435921"/>
            <a:ext cx="359410" cy="359410"/>
          </a:xfrm>
        </p:spPr>
        <p:txBody>
          <a:bodyPr anchor="ctr"/>
          <a:lstStyle>
            <a:lvl1pPr algn="ctr">
              <a:defRPr sz="1200" b="1">
                <a:solidFill>
                  <a:schemeClr val="bg1"/>
                </a:solidFill>
              </a:defRPr>
            </a:lvl1pPr>
          </a:lstStyle>
          <a:p>
            <a:endParaRPr lang="en-GB"/>
          </a:p>
        </p:txBody>
      </p:sp>
      <p:sp>
        <p:nvSpPr>
          <p:cNvPr id="6" name="Footer Placeholder 4">
            <a:extLst>
              <a:ext uri="{FF2B5EF4-FFF2-40B4-BE49-F238E27FC236}">
                <a16:creationId xmlns:a16="http://schemas.microsoft.com/office/drawing/2014/main" id="{4C41B2B9-77A4-0E2D-9CC2-F5A8A87C7153}"/>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454CE37F-D690-EB8A-63CD-31D49D96B02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E2AB0028-12FE-5962-B957-85B27D746EFB}"/>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9264320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meline | 5">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16F52A0A-DE53-C5A8-814D-510CB0E70013}"/>
              </a:ext>
            </a:extLst>
          </p:cNvPr>
          <p:cNvSpPr>
            <a:spLocks noGrp="1"/>
          </p:cNvSpPr>
          <p:nvPr>
            <p:ph type="body" sz="quarter" idx="14" hasCustomPrompt="1"/>
          </p:nvPr>
        </p:nvSpPr>
        <p:spPr>
          <a:xfrm>
            <a:off x="599441" y="1628775"/>
            <a:ext cx="1493517" cy="2680969"/>
          </a:xfrm>
          <a:blipFill>
            <a:blip r:embed="rId2">
              <a:extLst>
                <a:ext uri="{96DAC541-7B7A-43D3-8B79-37D633B846F1}">
                  <asvg:svgBlip xmlns:asvg="http://schemas.microsoft.com/office/drawing/2016/SVG/main" r:embed="rId3"/>
                </a:ext>
              </a:extLst>
            </a:blip>
            <a:stretch>
              <a:fillRect/>
            </a:stretch>
          </a:blipFill>
        </p:spPr>
        <p:txBody>
          <a:bodyPr lIns="198000" tIns="90000" rIns="198000"/>
          <a:lstStyle>
            <a:lvl1pPr>
              <a:spcAft>
                <a:spcPts val="1000"/>
              </a:spcAft>
              <a:defRPr lang="en-US" sz="1200" kern="1200" dirty="0" smtClean="0">
                <a:solidFill>
                  <a:schemeClr val="bg1"/>
                </a:solidFill>
                <a:latin typeface="+mn-lt"/>
                <a:ea typeface="+mn-ea"/>
                <a:cs typeface="+mn-cs"/>
              </a:defRPr>
            </a:lvl1pPr>
            <a:lvl2pPr marL="0" indent="0">
              <a:spcAft>
                <a:spcPts val="1000"/>
              </a:spcAft>
              <a:buNone/>
              <a:defRPr lang="en-US" sz="800" kern="1200" dirty="0" smtClean="0">
                <a:solidFill>
                  <a:schemeClr val="tx2"/>
                </a:solidFill>
                <a:latin typeface="+mn-lt"/>
                <a:ea typeface="+mn-ea"/>
                <a:cs typeface="+mn-cs"/>
              </a:defRPr>
            </a:lvl2pPr>
          </a:lstStyle>
          <a:p>
            <a:pPr lvl="0"/>
            <a:r>
              <a:rPr lang="en-US"/>
              <a:t>Add title</a:t>
            </a:r>
          </a:p>
          <a:p>
            <a:pPr lvl="1"/>
            <a:r>
              <a:rPr lang="en-US"/>
              <a:t>Add text</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4"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7"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cxnSp>
        <p:nvCxnSpPr>
          <p:cNvPr id="2" name="Straight Connector 1">
            <a:extLst>
              <a:ext uri="{FF2B5EF4-FFF2-40B4-BE49-F238E27FC236}">
                <a16:creationId xmlns:a16="http://schemas.microsoft.com/office/drawing/2014/main" id="{FF14E240-3A9B-B6A6-A146-D46C9E6BA815}"/>
              </a:ext>
            </a:extLst>
          </p:cNvPr>
          <p:cNvCxnSpPr>
            <a:cxnSpLocks/>
          </p:cNvCxnSpPr>
          <p:nvPr userDrawn="1"/>
        </p:nvCxnSpPr>
        <p:spPr>
          <a:xfrm>
            <a:off x="442913" y="4036695"/>
            <a:ext cx="11306174" cy="0"/>
          </a:xfrm>
          <a:prstGeom prst="line">
            <a:avLst/>
          </a:prstGeom>
          <a:ln w="12700">
            <a:headEnd type="oval" w="med" len="med"/>
            <a:tailEnd type="oval"/>
          </a:ln>
        </p:spPr>
        <p:style>
          <a:lnRef idx="2">
            <a:schemeClr val="accent1"/>
          </a:lnRef>
          <a:fillRef idx="0">
            <a:schemeClr val="accent1"/>
          </a:fillRef>
          <a:effectRef idx="1">
            <a:schemeClr val="accent1"/>
          </a:effectRef>
          <a:fontRef idx="minor">
            <a:schemeClr val="tx1"/>
          </a:fontRef>
        </p:style>
      </p:cxnSp>
      <p:sp>
        <p:nvSpPr>
          <p:cNvPr id="62" name="Picture Placeholder 62">
            <a:extLst>
              <a:ext uri="{FF2B5EF4-FFF2-40B4-BE49-F238E27FC236}">
                <a16:creationId xmlns:a16="http://schemas.microsoft.com/office/drawing/2014/main" id="{AC89E04B-DE35-0620-6BC4-9D6524338608}"/>
              </a:ext>
            </a:extLst>
          </p:cNvPr>
          <p:cNvSpPr>
            <a:spLocks noGrp="1"/>
          </p:cNvSpPr>
          <p:nvPr>
            <p:ph type="pic" sz="quarter" idx="15"/>
          </p:nvPr>
        </p:nvSpPr>
        <p:spPr>
          <a:xfrm>
            <a:off x="1166494" y="3856990"/>
            <a:ext cx="359410" cy="359410"/>
          </a:xfrm>
        </p:spPr>
        <p:txBody>
          <a:bodyPr anchor="ctr"/>
          <a:lstStyle>
            <a:lvl1pPr algn="ctr">
              <a:defRPr sz="1200" b="1">
                <a:solidFill>
                  <a:schemeClr val="bg1"/>
                </a:solidFill>
              </a:defRPr>
            </a:lvl1pPr>
          </a:lstStyle>
          <a:p>
            <a:endParaRPr lang="en-GB"/>
          </a:p>
        </p:txBody>
      </p:sp>
      <p:sp>
        <p:nvSpPr>
          <p:cNvPr id="130" name="Text Placeholder 64">
            <a:extLst>
              <a:ext uri="{FF2B5EF4-FFF2-40B4-BE49-F238E27FC236}">
                <a16:creationId xmlns:a16="http://schemas.microsoft.com/office/drawing/2014/main" id="{209CE200-55C6-DCD5-BDF3-259BBC0376D5}"/>
              </a:ext>
            </a:extLst>
          </p:cNvPr>
          <p:cNvSpPr>
            <a:spLocks noGrp="1"/>
          </p:cNvSpPr>
          <p:nvPr>
            <p:ph type="body" sz="quarter" idx="32" hasCustomPrompt="1"/>
          </p:nvPr>
        </p:nvSpPr>
        <p:spPr>
          <a:xfrm>
            <a:off x="599441" y="4562630"/>
            <a:ext cx="1507177"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31" name="Text Placeholder 66">
            <a:extLst>
              <a:ext uri="{FF2B5EF4-FFF2-40B4-BE49-F238E27FC236}">
                <a16:creationId xmlns:a16="http://schemas.microsoft.com/office/drawing/2014/main" id="{2C2E619B-6C53-CAB0-A0AE-D67E477D0FC0}"/>
              </a:ext>
            </a:extLst>
          </p:cNvPr>
          <p:cNvSpPr>
            <a:spLocks noGrp="1"/>
          </p:cNvSpPr>
          <p:nvPr>
            <p:ph type="body" sz="quarter" idx="33" hasCustomPrompt="1"/>
          </p:nvPr>
        </p:nvSpPr>
        <p:spPr>
          <a:xfrm>
            <a:off x="935434" y="4777891"/>
            <a:ext cx="1157523" cy="899009"/>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32" name="Picture Placeholder 68">
            <a:extLst>
              <a:ext uri="{FF2B5EF4-FFF2-40B4-BE49-F238E27FC236}">
                <a16:creationId xmlns:a16="http://schemas.microsoft.com/office/drawing/2014/main" id="{681CE41C-8A29-7AD0-46BB-0B007138CC8D}"/>
              </a:ext>
            </a:extLst>
          </p:cNvPr>
          <p:cNvSpPr>
            <a:spLocks noGrp="1"/>
          </p:cNvSpPr>
          <p:nvPr>
            <p:ph type="pic" sz="quarter" idx="34"/>
          </p:nvPr>
        </p:nvSpPr>
        <p:spPr>
          <a:xfrm>
            <a:off x="599441" y="4777891"/>
            <a:ext cx="228995" cy="229973"/>
          </a:xfrm>
        </p:spPr>
        <p:txBody>
          <a:bodyPr/>
          <a:lstStyle/>
          <a:p>
            <a:endParaRPr lang="en-GB"/>
          </a:p>
        </p:txBody>
      </p:sp>
      <p:sp>
        <p:nvSpPr>
          <p:cNvPr id="138" name="Text Placeholder 59">
            <a:extLst>
              <a:ext uri="{FF2B5EF4-FFF2-40B4-BE49-F238E27FC236}">
                <a16:creationId xmlns:a16="http://schemas.microsoft.com/office/drawing/2014/main" id="{A96B9364-C312-6665-5A20-ACD47EDA22FE}"/>
              </a:ext>
            </a:extLst>
          </p:cNvPr>
          <p:cNvSpPr>
            <a:spLocks noGrp="1"/>
          </p:cNvSpPr>
          <p:nvPr>
            <p:ph type="body" sz="quarter" idx="35" hasCustomPrompt="1"/>
          </p:nvPr>
        </p:nvSpPr>
        <p:spPr>
          <a:xfrm>
            <a:off x="2884095" y="1628775"/>
            <a:ext cx="1493517" cy="2680969"/>
          </a:xfrm>
          <a:blipFill>
            <a:blip r:embed="rId2">
              <a:extLst>
                <a:ext uri="{96DAC541-7B7A-43D3-8B79-37D633B846F1}">
                  <asvg:svgBlip xmlns:asvg="http://schemas.microsoft.com/office/drawing/2016/SVG/main" r:embed="rId3"/>
                </a:ext>
              </a:extLst>
            </a:blip>
            <a:stretch>
              <a:fillRect/>
            </a:stretch>
          </a:blipFill>
        </p:spPr>
        <p:txBody>
          <a:bodyPr lIns="198000" tIns="90000" rIns="198000"/>
          <a:lstStyle>
            <a:lvl1pPr>
              <a:spcAft>
                <a:spcPts val="1000"/>
              </a:spcAft>
              <a:defRPr lang="en-US" sz="1200" kern="1200" dirty="0" smtClean="0">
                <a:solidFill>
                  <a:schemeClr val="bg1"/>
                </a:solidFill>
                <a:latin typeface="+mn-lt"/>
                <a:ea typeface="+mn-ea"/>
                <a:cs typeface="+mn-cs"/>
              </a:defRPr>
            </a:lvl1pPr>
            <a:lvl2pPr marL="0" indent="0">
              <a:spcAft>
                <a:spcPts val="1000"/>
              </a:spcAft>
              <a:buNone/>
              <a:defRPr lang="en-US" sz="800" kern="1200" dirty="0" smtClean="0">
                <a:solidFill>
                  <a:schemeClr val="tx2"/>
                </a:solidFill>
                <a:latin typeface="+mn-lt"/>
                <a:ea typeface="+mn-ea"/>
                <a:cs typeface="+mn-cs"/>
              </a:defRPr>
            </a:lvl2pPr>
          </a:lstStyle>
          <a:p>
            <a:pPr lvl="0"/>
            <a:r>
              <a:rPr lang="en-US"/>
              <a:t>Add title</a:t>
            </a:r>
          </a:p>
          <a:p>
            <a:pPr lvl="1"/>
            <a:r>
              <a:rPr lang="en-US"/>
              <a:t>Add text</a:t>
            </a:r>
          </a:p>
        </p:txBody>
      </p:sp>
      <p:sp>
        <p:nvSpPr>
          <p:cNvPr id="139" name="Picture Placeholder 62">
            <a:extLst>
              <a:ext uri="{FF2B5EF4-FFF2-40B4-BE49-F238E27FC236}">
                <a16:creationId xmlns:a16="http://schemas.microsoft.com/office/drawing/2014/main" id="{F101394C-E5CF-0E41-DC68-380B1EF69455}"/>
              </a:ext>
            </a:extLst>
          </p:cNvPr>
          <p:cNvSpPr>
            <a:spLocks noGrp="1"/>
          </p:cNvSpPr>
          <p:nvPr>
            <p:ph type="pic" sz="quarter" idx="36"/>
          </p:nvPr>
        </p:nvSpPr>
        <p:spPr>
          <a:xfrm>
            <a:off x="3451148" y="3856990"/>
            <a:ext cx="359410" cy="359410"/>
          </a:xfrm>
        </p:spPr>
        <p:txBody>
          <a:bodyPr anchor="ctr"/>
          <a:lstStyle>
            <a:lvl1pPr algn="ctr">
              <a:defRPr sz="1200" b="1">
                <a:solidFill>
                  <a:schemeClr val="bg1"/>
                </a:solidFill>
              </a:defRPr>
            </a:lvl1pPr>
          </a:lstStyle>
          <a:p>
            <a:endParaRPr lang="en-GB"/>
          </a:p>
        </p:txBody>
      </p:sp>
      <p:sp>
        <p:nvSpPr>
          <p:cNvPr id="140" name="Text Placeholder 64">
            <a:extLst>
              <a:ext uri="{FF2B5EF4-FFF2-40B4-BE49-F238E27FC236}">
                <a16:creationId xmlns:a16="http://schemas.microsoft.com/office/drawing/2014/main" id="{62DC1C9A-2B31-57FD-FD5A-48C131103CDE}"/>
              </a:ext>
            </a:extLst>
          </p:cNvPr>
          <p:cNvSpPr>
            <a:spLocks noGrp="1"/>
          </p:cNvSpPr>
          <p:nvPr>
            <p:ph type="body" sz="quarter" idx="37" hasCustomPrompt="1"/>
          </p:nvPr>
        </p:nvSpPr>
        <p:spPr>
          <a:xfrm>
            <a:off x="2884095" y="4562630"/>
            <a:ext cx="1507177"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41" name="Text Placeholder 66">
            <a:extLst>
              <a:ext uri="{FF2B5EF4-FFF2-40B4-BE49-F238E27FC236}">
                <a16:creationId xmlns:a16="http://schemas.microsoft.com/office/drawing/2014/main" id="{F27ADEC6-C6B1-AA74-EB01-B7FAD81CFA41}"/>
              </a:ext>
            </a:extLst>
          </p:cNvPr>
          <p:cNvSpPr>
            <a:spLocks noGrp="1"/>
          </p:cNvSpPr>
          <p:nvPr>
            <p:ph type="body" sz="quarter" idx="38" hasCustomPrompt="1"/>
          </p:nvPr>
        </p:nvSpPr>
        <p:spPr>
          <a:xfrm>
            <a:off x="3220088" y="4777891"/>
            <a:ext cx="1157523" cy="899009"/>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42" name="Picture Placeholder 68">
            <a:extLst>
              <a:ext uri="{FF2B5EF4-FFF2-40B4-BE49-F238E27FC236}">
                <a16:creationId xmlns:a16="http://schemas.microsoft.com/office/drawing/2014/main" id="{AC1B835F-4A7E-53E8-837A-E94303E30894}"/>
              </a:ext>
            </a:extLst>
          </p:cNvPr>
          <p:cNvSpPr>
            <a:spLocks noGrp="1"/>
          </p:cNvSpPr>
          <p:nvPr>
            <p:ph type="pic" sz="quarter" idx="39"/>
          </p:nvPr>
        </p:nvSpPr>
        <p:spPr>
          <a:xfrm>
            <a:off x="2884095" y="4777891"/>
            <a:ext cx="228995" cy="229973"/>
          </a:xfrm>
        </p:spPr>
        <p:txBody>
          <a:bodyPr/>
          <a:lstStyle/>
          <a:p>
            <a:endParaRPr lang="en-GB"/>
          </a:p>
        </p:txBody>
      </p:sp>
      <p:sp>
        <p:nvSpPr>
          <p:cNvPr id="148" name="Text Placeholder 59">
            <a:extLst>
              <a:ext uri="{FF2B5EF4-FFF2-40B4-BE49-F238E27FC236}">
                <a16:creationId xmlns:a16="http://schemas.microsoft.com/office/drawing/2014/main" id="{62D8BBA2-EB9A-10EF-D22A-A49EA250A1DD}"/>
              </a:ext>
            </a:extLst>
          </p:cNvPr>
          <p:cNvSpPr>
            <a:spLocks noGrp="1"/>
          </p:cNvSpPr>
          <p:nvPr>
            <p:ph type="body" sz="quarter" idx="40" hasCustomPrompt="1"/>
          </p:nvPr>
        </p:nvSpPr>
        <p:spPr>
          <a:xfrm>
            <a:off x="5186968" y="1628775"/>
            <a:ext cx="1493517" cy="2680969"/>
          </a:xfrm>
          <a:blipFill>
            <a:blip r:embed="rId2">
              <a:extLst>
                <a:ext uri="{96DAC541-7B7A-43D3-8B79-37D633B846F1}">
                  <asvg:svgBlip xmlns:asvg="http://schemas.microsoft.com/office/drawing/2016/SVG/main" r:embed="rId3"/>
                </a:ext>
              </a:extLst>
            </a:blip>
            <a:stretch>
              <a:fillRect/>
            </a:stretch>
          </a:blipFill>
        </p:spPr>
        <p:txBody>
          <a:bodyPr lIns="198000" tIns="90000" rIns="198000"/>
          <a:lstStyle>
            <a:lvl1pPr>
              <a:spcAft>
                <a:spcPts val="1000"/>
              </a:spcAft>
              <a:defRPr lang="en-US" sz="1200" kern="1200" dirty="0" smtClean="0">
                <a:solidFill>
                  <a:schemeClr val="bg1"/>
                </a:solidFill>
                <a:latin typeface="+mn-lt"/>
                <a:ea typeface="+mn-ea"/>
                <a:cs typeface="+mn-cs"/>
              </a:defRPr>
            </a:lvl1pPr>
            <a:lvl2pPr marL="0" indent="0">
              <a:spcAft>
                <a:spcPts val="1000"/>
              </a:spcAft>
              <a:buNone/>
              <a:defRPr lang="en-US" sz="800" kern="1200" dirty="0" smtClean="0">
                <a:solidFill>
                  <a:schemeClr val="tx2"/>
                </a:solidFill>
                <a:latin typeface="+mn-lt"/>
                <a:ea typeface="+mn-ea"/>
                <a:cs typeface="+mn-cs"/>
              </a:defRPr>
            </a:lvl2pPr>
          </a:lstStyle>
          <a:p>
            <a:pPr lvl="0"/>
            <a:r>
              <a:rPr lang="en-US"/>
              <a:t>Add title</a:t>
            </a:r>
          </a:p>
          <a:p>
            <a:pPr lvl="1"/>
            <a:r>
              <a:rPr lang="en-US"/>
              <a:t>Add text</a:t>
            </a:r>
          </a:p>
        </p:txBody>
      </p:sp>
      <p:sp>
        <p:nvSpPr>
          <p:cNvPr id="149" name="Picture Placeholder 62">
            <a:extLst>
              <a:ext uri="{FF2B5EF4-FFF2-40B4-BE49-F238E27FC236}">
                <a16:creationId xmlns:a16="http://schemas.microsoft.com/office/drawing/2014/main" id="{E323AF4B-E4C4-778D-1C51-8C4EFC6796E5}"/>
              </a:ext>
            </a:extLst>
          </p:cNvPr>
          <p:cNvSpPr>
            <a:spLocks noGrp="1"/>
          </p:cNvSpPr>
          <p:nvPr>
            <p:ph type="pic" sz="quarter" idx="41"/>
          </p:nvPr>
        </p:nvSpPr>
        <p:spPr>
          <a:xfrm>
            <a:off x="5754021" y="3856990"/>
            <a:ext cx="359410" cy="359410"/>
          </a:xfrm>
        </p:spPr>
        <p:txBody>
          <a:bodyPr anchor="ctr"/>
          <a:lstStyle>
            <a:lvl1pPr algn="ctr">
              <a:defRPr sz="1200" b="1">
                <a:solidFill>
                  <a:schemeClr val="bg1"/>
                </a:solidFill>
              </a:defRPr>
            </a:lvl1pPr>
          </a:lstStyle>
          <a:p>
            <a:endParaRPr lang="en-GB"/>
          </a:p>
        </p:txBody>
      </p:sp>
      <p:sp>
        <p:nvSpPr>
          <p:cNvPr id="150" name="Text Placeholder 64">
            <a:extLst>
              <a:ext uri="{FF2B5EF4-FFF2-40B4-BE49-F238E27FC236}">
                <a16:creationId xmlns:a16="http://schemas.microsoft.com/office/drawing/2014/main" id="{8E2F91A1-9DE2-3F41-E5A6-A8E8C746EF5A}"/>
              </a:ext>
            </a:extLst>
          </p:cNvPr>
          <p:cNvSpPr>
            <a:spLocks noGrp="1"/>
          </p:cNvSpPr>
          <p:nvPr>
            <p:ph type="body" sz="quarter" idx="42" hasCustomPrompt="1"/>
          </p:nvPr>
        </p:nvSpPr>
        <p:spPr>
          <a:xfrm>
            <a:off x="5186968" y="4562630"/>
            <a:ext cx="1507177"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51" name="Text Placeholder 66">
            <a:extLst>
              <a:ext uri="{FF2B5EF4-FFF2-40B4-BE49-F238E27FC236}">
                <a16:creationId xmlns:a16="http://schemas.microsoft.com/office/drawing/2014/main" id="{AAB956B3-792B-7293-4319-0B38F0984F1F}"/>
              </a:ext>
            </a:extLst>
          </p:cNvPr>
          <p:cNvSpPr>
            <a:spLocks noGrp="1"/>
          </p:cNvSpPr>
          <p:nvPr>
            <p:ph type="body" sz="quarter" idx="43" hasCustomPrompt="1"/>
          </p:nvPr>
        </p:nvSpPr>
        <p:spPr>
          <a:xfrm>
            <a:off x="5522961" y="4777891"/>
            <a:ext cx="1157523" cy="899009"/>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52" name="Picture Placeholder 68">
            <a:extLst>
              <a:ext uri="{FF2B5EF4-FFF2-40B4-BE49-F238E27FC236}">
                <a16:creationId xmlns:a16="http://schemas.microsoft.com/office/drawing/2014/main" id="{A0E27A69-AEF5-39FE-8234-D0E6D478074A}"/>
              </a:ext>
            </a:extLst>
          </p:cNvPr>
          <p:cNvSpPr>
            <a:spLocks noGrp="1"/>
          </p:cNvSpPr>
          <p:nvPr>
            <p:ph type="pic" sz="quarter" idx="44"/>
          </p:nvPr>
        </p:nvSpPr>
        <p:spPr>
          <a:xfrm>
            <a:off x="5186968" y="4777891"/>
            <a:ext cx="228995" cy="229973"/>
          </a:xfrm>
        </p:spPr>
        <p:txBody>
          <a:bodyPr/>
          <a:lstStyle/>
          <a:p>
            <a:endParaRPr lang="en-GB"/>
          </a:p>
        </p:txBody>
      </p:sp>
      <p:sp>
        <p:nvSpPr>
          <p:cNvPr id="158" name="Text Placeholder 59">
            <a:extLst>
              <a:ext uri="{FF2B5EF4-FFF2-40B4-BE49-F238E27FC236}">
                <a16:creationId xmlns:a16="http://schemas.microsoft.com/office/drawing/2014/main" id="{19E8CD6E-B2AD-354B-CD1C-F2D265574440}"/>
              </a:ext>
            </a:extLst>
          </p:cNvPr>
          <p:cNvSpPr>
            <a:spLocks noGrp="1"/>
          </p:cNvSpPr>
          <p:nvPr>
            <p:ph type="body" sz="quarter" idx="45" hasCustomPrompt="1"/>
          </p:nvPr>
        </p:nvSpPr>
        <p:spPr>
          <a:xfrm>
            <a:off x="7467086" y="1628775"/>
            <a:ext cx="1493517" cy="2680969"/>
          </a:xfrm>
          <a:blipFill>
            <a:blip r:embed="rId2">
              <a:extLst>
                <a:ext uri="{96DAC541-7B7A-43D3-8B79-37D633B846F1}">
                  <asvg:svgBlip xmlns:asvg="http://schemas.microsoft.com/office/drawing/2016/SVG/main" r:embed="rId3"/>
                </a:ext>
              </a:extLst>
            </a:blip>
            <a:stretch>
              <a:fillRect/>
            </a:stretch>
          </a:blipFill>
        </p:spPr>
        <p:txBody>
          <a:bodyPr lIns="198000" tIns="90000" rIns="198000"/>
          <a:lstStyle>
            <a:lvl1pPr>
              <a:spcAft>
                <a:spcPts val="1000"/>
              </a:spcAft>
              <a:defRPr lang="en-US" sz="1200" kern="1200" dirty="0" smtClean="0">
                <a:solidFill>
                  <a:schemeClr val="bg1"/>
                </a:solidFill>
                <a:latin typeface="+mn-lt"/>
                <a:ea typeface="+mn-ea"/>
                <a:cs typeface="+mn-cs"/>
              </a:defRPr>
            </a:lvl1pPr>
            <a:lvl2pPr marL="0" indent="0">
              <a:spcAft>
                <a:spcPts val="1000"/>
              </a:spcAft>
              <a:buNone/>
              <a:defRPr lang="en-US" sz="800" kern="1200" dirty="0" smtClean="0">
                <a:solidFill>
                  <a:schemeClr val="tx2"/>
                </a:solidFill>
                <a:latin typeface="+mn-lt"/>
                <a:ea typeface="+mn-ea"/>
                <a:cs typeface="+mn-cs"/>
              </a:defRPr>
            </a:lvl2pPr>
          </a:lstStyle>
          <a:p>
            <a:pPr lvl="0"/>
            <a:r>
              <a:rPr lang="en-US"/>
              <a:t>Add title</a:t>
            </a:r>
          </a:p>
          <a:p>
            <a:pPr lvl="1"/>
            <a:r>
              <a:rPr lang="en-US"/>
              <a:t>Add text</a:t>
            </a:r>
          </a:p>
        </p:txBody>
      </p:sp>
      <p:sp>
        <p:nvSpPr>
          <p:cNvPr id="159" name="Picture Placeholder 62">
            <a:extLst>
              <a:ext uri="{FF2B5EF4-FFF2-40B4-BE49-F238E27FC236}">
                <a16:creationId xmlns:a16="http://schemas.microsoft.com/office/drawing/2014/main" id="{53BB1A02-9473-09DE-91DA-988E79C2A051}"/>
              </a:ext>
            </a:extLst>
          </p:cNvPr>
          <p:cNvSpPr>
            <a:spLocks noGrp="1"/>
          </p:cNvSpPr>
          <p:nvPr>
            <p:ph type="pic" sz="quarter" idx="46"/>
          </p:nvPr>
        </p:nvSpPr>
        <p:spPr>
          <a:xfrm>
            <a:off x="8034139" y="3856990"/>
            <a:ext cx="359410" cy="359410"/>
          </a:xfrm>
        </p:spPr>
        <p:txBody>
          <a:bodyPr anchor="ctr"/>
          <a:lstStyle>
            <a:lvl1pPr algn="ctr">
              <a:defRPr sz="1200" b="1">
                <a:solidFill>
                  <a:schemeClr val="bg1"/>
                </a:solidFill>
              </a:defRPr>
            </a:lvl1pPr>
          </a:lstStyle>
          <a:p>
            <a:endParaRPr lang="en-GB"/>
          </a:p>
        </p:txBody>
      </p:sp>
      <p:sp>
        <p:nvSpPr>
          <p:cNvPr id="160" name="Text Placeholder 64">
            <a:extLst>
              <a:ext uri="{FF2B5EF4-FFF2-40B4-BE49-F238E27FC236}">
                <a16:creationId xmlns:a16="http://schemas.microsoft.com/office/drawing/2014/main" id="{5D809655-6CF2-BF1B-5291-7438700471A9}"/>
              </a:ext>
            </a:extLst>
          </p:cNvPr>
          <p:cNvSpPr>
            <a:spLocks noGrp="1"/>
          </p:cNvSpPr>
          <p:nvPr>
            <p:ph type="body" sz="quarter" idx="47" hasCustomPrompt="1"/>
          </p:nvPr>
        </p:nvSpPr>
        <p:spPr>
          <a:xfrm>
            <a:off x="7467086" y="4562630"/>
            <a:ext cx="1507177"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61" name="Text Placeholder 66">
            <a:extLst>
              <a:ext uri="{FF2B5EF4-FFF2-40B4-BE49-F238E27FC236}">
                <a16:creationId xmlns:a16="http://schemas.microsoft.com/office/drawing/2014/main" id="{B0F703DD-ECA7-72A5-5C66-4722D3DC55D3}"/>
              </a:ext>
            </a:extLst>
          </p:cNvPr>
          <p:cNvSpPr>
            <a:spLocks noGrp="1"/>
          </p:cNvSpPr>
          <p:nvPr>
            <p:ph type="body" sz="quarter" idx="48" hasCustomPrompt="1"/>
          </p:nvPr>
        </p:nvSpPr>
        <p:spPr>
          <a:xfrm>
            <a:off x="7803079" y="4777891"/>
            <a:ext cx="1157523" cy="899009"/>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62" name="Picture Placeholder 68">
            <a:extLst>
              <a:ext uri="{FF2B5EF4-FFF2-40B4-BE49-F238E27FC236}">
                <a16:creationId xmlns:a16="http://schemas.microsoft.com/office/drawing/2014/main" id="{90318F06-3A93-BB1D-DC01-2A23DD531413}"/>
              </a:ext>
            </a:extLst>
          </p:cNvPr>
          <p:cNvSpPr>
            <a:spLocks noGrp="1"/>
          </p:cNvSpPr>
          <p:nvPr>
            <p:ph type="pic" sz="quarter" idx="49"/>
          </p:nvPr>
        </p:nvSpPr>
        <p:spPr>
          <a:xfrm>
            <a:off x="7467086" y="4777891"/>
            <a:ext cx="228995" cy="229973"/>
          </a:xfrm>
        </p:spPr>
        <p:txBody>
          <a:bodyPr/>
          <a:lstStyle/>
          <a:p>
            <a:endParaRPr lang="en-GB"/>
          </a:p>
        </p:txBody>
      </p:sp>
      <p:sp>
        <p:nvSpPr>
          <p:cNvPr id="168" name="Text Placeholder 59">
            <a:extLst>
              <a:ext uri="{FF2B5EF4-FFF2-40B4-BE49-F238E27FC236}">
                <a16:creationId xmlns:a16="http://schemas.microsoft.com/office/drawing/2014/main" id="{57CF2F39-E383-26B9-A791-5209DDE55E35}"/>
              </a:ext>
            </a:extLst>
          </p:cNvPr>
          <p:cNvSpPr>
            <a:spLocks noGrp="1"/>
          </p:cNvSpPr>
          <p:nvPr>
            <p:ph type="body" sz="quarter" idx="50" hasCustomPrompt="1"/>
          </p:nvPr>
        </p:nvSpPr>
        <p:spPr>
          <a:xfrm>
            <a:off x="9756301" y="1628775"/>
            <a:ext cx="1493517" cy="2680969"/>
          </a:xfrm>
          <a:blipFill>
            <a:blip r:embed="rId2">
              <a:extLst>
                <a:ext uri="{96DAC541-7B7A-43D3-8B79-37D633B846F1}">
                  <asvg:svgBlip xmlns:asvg="http://schemas.microsoft.com/office/drawing/2016/SVG/main" r:embed="rId3"/>
                </a:ext>
              </a:extLst>
            </a:blip>
            <a:stretch>
              <a:fillRect/>
            </a:stretch>
          </a:blipFill>
        </p:spPr>
        <p:txBody>
          <a:bodyPr lIns="198000" tIns="90000" rIns="198000"/>
          <a:lstStyle>
            <a:lvl1pPr>
              <a:spcAft>
                <a:spcPts val="1000"/>
              </a:spcAft>
              <a:defRPr lang="en-US" sz="1200" kern="1200" dirty="0" smtClean="0">
                <a:solidFill>
                  <a:schemeClr val="bg1"/>
                </a:solidFill>
                <a:latin typeface="+mn-lt"/>
                <a:ea typeface="+mn-ea"/>
                <a:cs typeface="+mn-cs"/>
              </a:defRPr>
            </a:lvl1pPr>
            <a:lvl2pPr marL="0" indent="0">
              <a:spcAft>
                <a:spcPts val="1000"/>
              </a:spcAft>
              <a:buNone/>
              <a:defRPr lang="en-US" sz="800" kern="1200" dirty="0" smtClean="0">
                <a:solidFill>
                  <a:schemeClr val="tx2"/>
                </a:solidFill>
                <a:latin typeface="+mn-lt"/>
                <a:ea typeface="+mn-ea"/>
                <a:cs typeface="+mn-cs"/>
              </a:defRPr>
            </a:lvl2pPr>
          </a:lstStyle>
          <a:p>
            <a:pPr lvl="0"/>
            <a:r>
              <a:rPr lang="en-US"/>
              <a:t>Add title</a:t>
            </a:r>
          </a:p>
          <a:p>
            <a:pPr lvl="1"/>
            <a:r>
              <a:rPr lang="en-US"/>
              <a:t>Add text</a:t>
            </a:r>
          </a:p>
        </p:txBody>
      </p:sp>
      <p:sp>
        <p:nvSpPr>
          <p:cNvPr id="169" name="Picture Placeholder 62">
            <a:extLst>
              <a:ext uri="{FF2B5EF4-FFF2-40B4-BE49-F238E27FC236}">
                <a16:creationId xmlns:a16="http://schemas.microsoft.com/office/drawing/2014/main" id="{B44F167B-FB2B-180C-9B38-E73E882BAB4C}"/>
              </a:ext>
            </a:extLst>
          </p:cNvPr>
          <p:cNvSpPr>
            <a:spLocks noGrp="1"/>
          </p:cNvSpPr>
          <p:nvPr>
            <p:ph type="pic" sz="quarter" idx="51"/>
          </p:nvPr>
        </p:nvSpPr>
        <p:spPr>
          <a:xfrm>
            <a:off x="10323354" y="3856990"/>
            <a:ext cx="359410" cy="359410"/>
          </a:xfrm>
        </p:spPr>
        <p:txBody>
          <a:bodyPr anchor="ctr"/>
          <a:lstStyle>
            <a:lvl1pPr algn="ctr">
              <a:defRPr sz="1200" b="1">
                <a:solidFill>
                  <a:schemeClr val="bg1"/>
                </a:solidFill>
              </a:defRPr>
            </a:lvl1pPr>
          </a:lstStyle>
          <a:p>
            <a:endParaRPr lang="en-GB"/>
          </a:p>
        </p:txBody>
      </p:sp>
      <p:sp>
        <p:nvSpPr>
          <p:cNvPr id="170" name="Text Placeholder 64">
            <a:extLst>
              <a:ext uri="{FF2B5EF4-FFF2-40B4-BE49-F238E27FC236}">
                <a16:creationId xmlns:a16="http://schemas.microsoft.com/office/drawing/2014/main" id="{FC42DCA4-82C4-40FF-B456-8D5A9BF4E373}"/>
              </a:ext>
            </a:extLst>
          </p:cNvPr>
          <p:cNvSpPr>
            <a:spLocks noGrp="1"/>
          </p:cNvSpPr>
          <p:nvPr>
            <p:ph type="body" sz="quarter" idx="52" hasCustomPrompt="1"/>
          </p:nvPr>
        </p:nvSpPr>
        <p:spPr>
          <a:xfrm>
            <a:off x="9756301" y="4562630"/>
            <a:ext cx="1507177"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71" name="Text Placeholder 66">
            <a:extLst>
              <a:ext uri="{FF2B5EF4-FFF2-40B4-BE49-F238E27FC236}">
                <a16:creationId xmlns:a16="http://schemas.microsoft.com/office/drawing/2014/main" id="{F0C2ACD8-DFED-BBAA-AE4B-F87A487ED95B}"/>
              </a:ext>
            </a:extLst>
          </p:cNvPr>
          <p:cNvSpPr>
            <a:spLocks noGrp="1"/>
          </p:cNvSpPr>
          <p:nvPr>
            <p:ph type="body" sz="quarter" idx="53" hasCustomPrompt="1"/>
          </p:nvPr>
        </p:nvSpPr>
        <p:spPr>
          <a:xfrm>
            <a:off x="10092294" y="4777891"/>
            <a:ext cx="1157523" cy="899009"/>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72" name="Picture Placeholder 68">
            <a:extLst>
              <a:ext uri="{FF2B5EF4-FFF2-40B4-BE49-F238E27FC236}">
                <a16:creationId xmlns:a16="http://schemas.microsoft.com/office/drawing/2014/main" id="{8035F713-AD58-C9F7-19CE-2A635C6573E9}"/>
              </a:ext>
            </a:extLst>
          </p:cNvPr>
          <p:cNvSpPr>
            <a:spLocks noGrp="1"/>
          </p:cNvSpPr>
          <p:nvPr>
            <p:ph type="pic" sz="quarter" idx="54"/>
          </p:nvPr>
        </p:nvSpPr>
        <p:spPr>
          <a:xfrm>
            <a:off x="9756301" y="4777891"/>
            <a:ext cx="228995" cy="229973"/>
          </a:xfrm>
        </p:spPr>
        <p:txBody>
          <a:bodyPr/>
          <a:lstStyle/>
          <a:p>
            <a:endParaRPr lang="en-GB"/>
          </a:p>
        </p:txBody>
      </p:sp>
      <p:sp>
        <p:nvSpPr>
          <p:cNvPr id="6" name="Footer Placeholder 4">
            <a:extLst>
              <a:ext uri="{FF2B5EF4-FFF2-40B4-BE49-F238E27FC236}">
                <a16:creationId xmlns:a16="http://schemas.microsoft.com/office/drawing/2014/main" id="{1CE9BE58-D372-CD4A-FD7C-0E03EF550B2F}"/>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3CDF1943-5142-C42B-9723-EED53F8E76DD}"/>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59F385F3-6FA2-95C4-5DC3-0478262B3A2D}"/>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77297278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meline | 6">
    <p:spTree>
      <p:nvGrpSpPr>
        <p:cNvPr id="1" name=""/>
        <p:cNvGrpSpPr/>
        <p:nvPr/>
      </p:nvGrpSpPr>
      <p:grpSpPr>
        <a:xfrm>
          <a:off x="0" y="0"/>
          <a:ext cx="0" cy="0"/>
          <a:chOff x="0" y="0"/>
          <a:chExt cx="0" cy="0"/>
        </a:xfrm>
      </p:grpSpPr>
      <p:sp>
        <p:nvSpPr>
          <p:cNvPr id="60" name="Text Placeholder 59">
            <a:extLst>
              <a:ext uri="{FF2B5EF4-FFF2-40B4-BE49-F238E27FC236}">
                <a16:creationId xmlns:a16="http://schemas.microsoft.com/office/drawing/2014/main" id="{16F52A0A-DE53-C5A8-814D-510CB0E70013}"/>
              </a:ext>
            </a:extLst>
          </p:cNvPr>
          <p:cNvSpPr>
            <a:spLocks noGrp="1"/>
          </p:cNvSpPr>
          <p:nvPr>
            <p:ph type="body" sz="quarter" idx="14" hasCustomPrompt="1"/>
          </p:nvPr>
        </p:nvSpPr>
        <p:spPr>
          <a:xfrm>
            <a:off x="599441" y="1628775"/>
            <a:ext cx="1493517" cy="2680969"/>
          </a:xfrm>
          <a:blipFill>
            <a:blip r:embed="rId2">
              <a:extLst>
                <a:ext uri="{96DAC541-7B7A-43D3-8B79-37D633B846F1}">
                  <asvg:svgBlip xmlns:asvg="http://schemas.microsoft.com/office/drawing/2016/SVG/main" r:embed="rId3"/>
                </a:ext>
              </a:extLst>
            </a:blip>
            <a:stretch>
              <a:fillRect/>
            </a:stretch>
          </a:blipFill>
        </p:spPr>
        <p:txBody>
          <a:bodyPr lIns="198000" tIns="90000" rIns="198000"/>
          <a:lstStyle>
            <a:lvl1pPr>
              <a:spcAft>
                <a:spcPts val="1000"/>
              </a:spcAft>
              <a:defRPr lang="en-US" sz="1200" kern="1200" dirty="0" smtClean="0">
                <a:solidFill>
                  <a:schemeClr val="bg1"/>
                </a:solidFill>
                <a:latin typeface="+mn-lt"/>
                <a:ea typeface="+mn-ea"/>
                <a:cs typeface="+mn-cs"/>
              </a:defRPr>
            </a:lvl1pPr>
            <a:lvl2pPr marL="0" indent="0">
              <a:spcAft>
                <a:spcPts val="1000"/>
              </a:spcAft>
              <a:buNone/>
              <a:defRPr lang="en-US" sz="800" kern="1200" dirty="0" smtClean="0">
                <a:solidFill>
                  <a:schemeClr val="tx2"/>
                </a:solidFill>
                <a:latin typeface="+mn-lt"/>
                <a:ea typeface="+mn-ea"/>
                <a:cs typeface="+mn-cs"/>
              </a:defRPr>
            </a:lvl2pPr>
          </a:lstStyle>
          <a:p>
            <a:pPr lvl="0"/>
            <a:r>
              <a:rPr lang="en-US"/>
              <a:t>Add title</a:t>
            </a:r>
          </a:p>
          <a:p>
            <a:pPr lvl="1"/>
            <a:r>
              <a:rPr lang="en-US"/>
              <a:t>Add text</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cxnSp>
        <p:nvCxnSpPr>
          <p:cNvPr id="2" name="Straight Connector 1">
            <a:extLst>
              <a:ext uri="{FF2B5EF4-FFF2-40B4-BE49-F238E27FC236}">
                <a16:creationId xmlns:a16="http://schemas.microsoft.com/office/drawing/2014/main" id="{FF14E240-3A9B-B6A6-A146-D46C9E6BA815}"/>
              </a:ext>
            </a:extLst>
          </p:cNvPr>
          <p:cNvCxnSpPr>
            <a:cxnSpLocks/>
          </p:cNvCxnSpPr>
          <p:nvPr userDrawn="1"/>
        </p:nvCxnSpPr>
        <p:spPr>
          <a:xfrm>
            <a:off x="442913" y="4036695"/>
            <a:ext cx="11306174" cy="0"/>
          </a:xfrm>
          <a:prstGeom prst="line">
            <a:avLst/>
          </a:prstGeom>
          <a:ln w="12700">
            <a:headEnd type="oval" w="med" len="med"/>
            <a:tailEnd type="oval"/>
          </a:ln>
        </p:spPr>
        <p:style>
          <a:lnRef idx="2">
            <a:schemeClr val="accent1"/>
          </a:lnRef>
          <a:fillRef idx="0">
            <a:schemeClr val="accent1"/>
          </a:fillRef>
          <a:effectRef idx="1">
            <a:schemeClr val="accent1"/>
          </a:effectRef>
          <a:fontRef idx="minor">
            <a:schemeClr val="tx1"/>
          </a:fontRef>
        </p:style>
      </p:cxnSp>
      <p:sp>
        <p:nvSpPr>
          <p:cNvPr id="62" name="Picture Placeholder 62">
            <a:extLst>
              <a:ext uri="{FF2B5EF4-FFF2-40B4-BE49-F238E27FC236}">
                <a16:creationId xmlns:a16="http://schemas.microsoft.com/office/drawing/2014/main" id="{AC89E04B-DE35-0620-6BC4-9D6524338608}"/>
              </a:ext>
            </a:extLst>
          </p:cNvPr>
          <p:cNvSpPr>
            <a:spLocks noGrp="1"/>
          </p:cNvSpPr>
          <p:nvPr>
            <p:ph type="pic" sz="quarter" idx="15"/>
          </p:nvPr>
        </p:nvSpPr>
        <p:spPr>
          <a:xfrm>
            <a:off x="1166494" y="3856990"/>
            <a:ext cx="359410" cy="359410"/>
          </a:xfrm>
        </p:spPr>
        <p:txBody>
          <a:bodyPr anchor="ctr"/>
          <a:lstStyle>
            <a:lvl1pPr algn="ctr">
              <a:defRPr sz="1200" b="1">
                <a:solidFill>
                  <a:schemeClr val="bg1"/>
                </a:solidFill>
              </a:defRPr>
            </a:lvl1pPr>
          </a:lstStyle>
          <a:p>
            <a:endParaRPr lang="en-GB"/>
          </a:p>
        </p:txBody>
      </p:sp>
      <p:sp>
        <p:nvSpPr>
          <p:cNvPr id="130" name="Text Placeholder 64">
            <a:extLst>
              <a:ext uri="{FF2B5EF4-FFF2-40B4-BE49-F238E27FC236}">
                <a16:creationId xmlns:a16="http://schemas.microsoft.com/office/drawing/2014/main" id="{209CE200-55C6-DCD5-BDF3-259BBC0376D5}"/>
              </a:ext>
            </a:extLst>
          </p:cNvPr>
          <p:cNvSpPr>
            <a:spLocks noGrp="1"/>
          </p:cNvSpPr>
          <p:nvPr>
            <p:ph type="body" sz="quarter" idx="32" hasCustomPrompt="1"/>
          </p:nvPr>
        </p:nvSpPr>
        <p:spPr>
          <a:xfrm>
            <a:off x="599441" y="4562630"/>
            <a:ext cx="1507177"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31" name="Text Placeholder 66">
            <a:extLst>
              <a:ext uri="{FF2B5EF4-FFF2-40B4-BE49-F238E27FC236}">
                <a16:creationId xmlns:a16="http://schemas.microsoft.com/office/drawing/2014/main" id="{2C2E619B-6C53-CAB0-A0AE-D67E477D0FC0}"/>
              </a:ext>
            </a:extLst>
          </p:cNvPr>
          <p:cNvSpPr>
            <a:spLocks noGrp="1"/>
          </p:cNvSpPr>
          <p:nvPr>
            <p:ph type="body" sz="quarter" idx="33" hasCustomPrompt="1"/>
          </p:nvPr>
        </p:nvSpPr>
        <p:spPr>
          <a:xfrm>
            <a:off x="935434" y="4777891"/>
            <a:ext cx="1157523" cy="899009"/>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32" name="Picture Placeholder 68">
            <a:extLst>
              <a:ext uri="{FF2B5EF4-FFF2-40B4-BE49-F238E27FC236}">
                <a16:creationId xmlns:a16="http://schemas.microsoft.com/office/drawing/2014/main" id="{681CE41C-8A29-7AD0-46BB-0B007138CC8D}"/>
              </a:ext>
            </a:extLst>
          </p:cNvPr>
          <p:cNvSpPr>
            <a:spLocks noGrp="1"/>
          </p:cNvSpPr>
          <p:nvPr>
            <p:ph type="pic" sz="quarter" idx="34"/>
          </p:nvPr>
        </p:nvSpPr>
        <p:spPr>
          <a:xfrm>
            <a:off x="599441" y="4777891"/>
            <a:ext cx="228995" cy="229973"/>
          </a:xfrm>
        </p:spPr>
        <p:txBody>
          <a:bodyPr/>
          <a:lstStyle/>
          <a:p>
            <a:endParaRPr lang="en-GB"/>
          </a:p>
        </p:txBody>
      </p:sp>
      <p:sp>
        <p:nvSpPr>
          <p:cNvPr id="138" name="Text Placeholder 59">
            <a:extLst>
              <a:ext uri="{FF2B5EF4-FFF2-40B4-BE49-F238E27FC236}">
                <a16:creationId xmlns:a16="http://schemas.microsoft.com/office/drawing/2014/main" id="{A96B9364-C312-6665-5A20-ACD47EDA22FE}"/>
              </a:ext>
            </a:extLst>
          </p:cNvPr>
          <p:cNvSpPr>
            <a:spLocks noGrp="1"/>
          </p:cNvSpPr>
          <p:nvPr>
            <p:ph type="body" sz="quarter" idx="35" hasCustomPrompt="1"/>
          </p:nvPr>
        </p:nvSpPr>
        <p:spPr>
          <a:xfrm>
            <a:off x="2499361" y="1628775"/>
            <a:ext cx="1493517" cy="2680969"/>
          </a:xfrm>
          <a:blipFill>
            <a:blip r:embed="rId2">
              <a:extLst>
                <a:ext uri="{96DAC541-7B7A-43D3-8B79-37D633B846F1}">
                  <asvg:svgBlip xmlns:asvg="http://schemas.microsoft.com/office/drawing/2016/SVG/main" r:embed="rId3"/>
                </a:ext>
              </a:extLst>
            </a:blip>
            <a:stretch>
              <a:fillRect/>
            </a:stretch>
          </a:blipFill>
        </p:spPr>
        <p:txBody>
          <a:bodyPr lIns="198000" tIns="90000" rIns="198000"/>
          <a:lstStyle>
            <a:lvl1pPr>
              <a:spcAft>
                <a:spcPts val="1000"/>
              </a:spcAft>
              <a:defRPr lang="en-US" sz="1200" kern="1200" dirty="0" smtClean="0">
                <a:solidFill>
                  <a:schemeClr val="bg1"/>
                </a:solidFill>
                <a:latin typeface="+mn-lt"/>
                <a:ea typeface="+mn-ea"/>
                <a:cs typeface="+mn-cs"/>
              </a:defRPr>
            </a:lvl1pPr>
            <a:lvl2pPr marL="0" indent="0">
              <a:spcAft>
                <a:spcPts val="1000"/>
              </a:spcAft>
              <a:buNone/>
              <a:defRPr lang="en-US" sz="800" kern="1200" dirty="0" smtClean="0">
                <a:solidFill>
                  <a:schemeClr val="tx2"/>
                </a:solidFill>
                <a:latin typeface="+mn-lt"/>
                <a:ea typeface="+mn-ea"/>
                <a:cs typeface="+mn-cs"/>
              </a:defRPr>
            </a:lvl2pPr>
          </a:lstStyle>
          <a:p>
            <a:pPr lvl="0"/>
            <a:r>
              <a:rPr lang="en-US"/>
              <a:t>Add title</a:t>
            </a:r>
          </a:p>
          <a:p>
            <a:pPr lvl="1"/>
            <a:r>
              <a:rPr lang="en-US"/>
              <a:t>Add text</a:t>
            </a:r>
          </a:p>
        </p:txBody>
      </p:sp>
      <p:sp>
        <p:nvSpPr>
          <p:cNvPr id="139" name="Picture Placeholder 62">
            <a:extLst>
              <a:ext uri="{FF2B5EF4-FFF2-40B4-BE49-F238E27FC236}">
                <a16:creationId xmlns:a16="http://schemas.microsoft.com/office/drawing/2014/main" id="{F101394C-E5CF-0E41-DC68-380B1EF69455}"/>
              </a:ext>
            </a:extLst>
          </p:cNvPr>
          <p:cNvSpPr>
            <a:spLocks noGrp="1"/>
          </p:cNvSpPr>
          <p:nvPr>
            <p:ph type="pic" sz="quarter" idx="36"/>
          </p:nvPr>
        </p:nvSpPr>
        <p:spPr>
          <a:xfrm>
            <a:off x="3066415" y="3856990"/>
            <a:ext cx="359410" cy="359410"/>
          </a:xfrm>
        </p:spPr>
        <p:txBody>
          <a:bodyPr anchor="ctr"/>
          <a:lstStyle>
            <a:lvl1pPr algn="ctr">
              <a:defRPr sz="1200" b="1">
                <a:solidFill>
                  <a:schemeClr val="bg1"/>
                </a:solidFill>
              </a:defRPr>
            </a:lvl1pPr>
          </a:lstStyle>
          <a:p>
            <a:endParaRPr lang="en-GB"/>
          </a:p>
        </p:txBody>
      </p:sp>
      <p:sp>
        <p:nvSpPr>
          <p:cNvPr id="140" name="Text Placeholder 64">
            <a:extLst>
              <a:ext uri="{FF2B5EF4-FFF2-40B4-BE49-F238E27FC236}">
                <a16:creationId xmlns:a16="http://schemas.microsoft.com/office/drawing/2014/main" id="{62DC1C9A-2B31-57FD-FD5A-48C131103CDE}"/>
              </a:ext>
            </a:extLst>
          </p:cNvPr>
          <p:cNvSpPr>
            <a:spLocks noGrp="1"/>
          </p:cNvSpPr>
          <p:nvPr>
            <p:ph type="body" sz="quarter" idx="37" hasCustomPrompt="1"/>
          </p:nvPr>
        </p:nvSpPr>
        <p:spPr>
          <a:xfrm>
            <a:off x="2500753" y="4562630"/>
            <a:ext cx="1507177"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41" name="Text Placeholder 66">
            <a:extLst>
              <a:ext uri="{FF2B5EF4-FFF2-40B4-BE49-F238E27FC236}">
                <a16:creationId xmlns:a16="http://schemas.microsoft.com/office/drawing/2014/main" id="{F27ADEC6-C6B1-AA74-EB01-B7FAD81CFA41}"/>
              </a:ext>
            </a:extLst>
          </p:cNvPr>
          <p:cNvSpPr>
            <a:spLocks noGrp="1"/>
          </p:cNvSpPr>
          <p:nvPr>
            <p:ph type="body" sz="quarter" idx="38" hasCustomPrompt="1"/>
          </p:nvPr>
        </p:nvSpPr>
        <p:spPr>
          <a:xfrm>
            <a:off x="2836746" y="4777891"/>
            <a:ext cx="1157523" cy="899009"/>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42" name="Picture Placeholder 68">
            <a:extLst>
              <a:ext uri="{FF2B5EF4-FFF2-40B4-BE49-F238E27FC236}">
                <a16:creationId xmlns:a16="http://schemas.microsoft.com/office/drawing/2014/main" id="{AC1B835F-4A7E-53E8-837A-E94303E30894}"/>
              </a:ext>
            </a:extLst>
          </p:cNvPr>
          <p:cNvSpPr>
            <a:spLocks noGrp="1"/>
          </p:cNvSpPr>
          <p:nvPr>
            <p:ph type="pic" sz="quarter" idx="39"/>
          </p:nvPr>
        </p:nvSpPr>
        <p:spPr>
          <a:xfrm>
            <a:off x="2500753" y="4777891"/>
            <a:ext cx="228995" cy="229973"/>
          </a:xfrm>
        </p:spPr>
        <p:txBody>
          <a:bodyPr/>
          <a:lstStyle/>
          <a:p>
            <a:endParaRPr lang="en-GB"/>
          </a:p>
        </p:txBody>
      </p:sp>
      <p:sp>
        <p:nvSpPr>
          <p:cNvPr id="148" name="Text Placeholder 59">
            <a:extLst>
              <a:ext uri="{FF2B5EF4-FFF2-40B4-BE49-F238E27FC236}">
                <a16:creationId xmlns:a16="http://schemas.microsoft.com/office/drawing/2014/main" id="{62D8BBA2-EB9A-10EF-D22A-A49EA250A1DD}"/>
              </a:ext>
            </a:extLst>
          </p:cNvPr>
          <p:cNvSpPr>
            <a:spLocks noGrp="1"/>
          </p:cNvSpPr>
          <p:nvPr>
            <p:ph type="body" sz="quarter" idx="40" hasCustomPrompt="1"/>
          </p:nvPr>
        </p:nvSpPr>
        <p:spPr>
          <a:xfrm>
            <a:off x="4399281" y="1628775"/>
            <a:ext cx="1493517" cy="2680969"/>
          </a:xfrm>
          <a:blipFill>
            <a:blip r:embed="rId2">
              <a:extLst>
                <a:ext uri="{96DAC541-7B7A-43D3-8B79-37D633B846F1}">
                  <asvg:svgBlip xmlns:asvg="http://schemas.microsoft.com/office/drawing/2016/SVG/main" r:embed="rId3"/>
                </a:ext>
              </a:extLst>
            </a:blip>
            <a:stretch>
              <a:fillRect/>
            </a:stretch>
          </a:blipFill>
        </p:spPr>
        <p:txBody>
          <a:bodyPr lIns="198000" tIns="90000" rIns="198000"/>
          <a:lstStyle>
            <a:lvl1pPr>
              <a:spcAft>
                <a:spcPts val="1000"/>
              </a:spcAft>
              <a:defRPr lang="en-US" sz="1200" kern="1200" dirty="0" smtClean="0">
                <a:solidFill>
                  <a:schemeClr val="bg1"/>
                </a:solidFill>
                <a:latin typeface="+mn-lt"/>
                <a:ea typeface="+mn-ea"/>
                <a:cs typeface="+mn-cs"/>
              </a:defRPr>
            </a:lvl1pPr>
            <a:lvl2pPr marL="0" indent="0">
              <a:spcAft>
                <a:spcPts val="1000"/>
              </a:spcAft>
              <a:buNone/>
              <a:defRPr lang="en-US" sz="800" kern="1200" dirty="0" smtClean="0">
                <a:solidFill>
                  <a:schemeClr val="tx2"/>
                </a:solidFill>
                <a:latin typeface="+mn-lt"/>
                <a:ea typeface="+mn-ea"/>
                <a:cs typeface="+mn-cs"/>
              </a:defRPr>
            </a:lvl2pPr>
          </a:lstStyle>
          <a:p>
            <a:pPr lvl="0"/>
            <a:r>
              <a:rPr lang="en-US"/>
              <a:t>Add title</a:t>
            </a:r>
          </a:p>
          <a:p>
            <a:pPr lvl="1"/>
            <a:r>
              <a:rPr lang="en-US"/>
              <a:t>Add text</a:t>
            </a:r>
          </a:p>
        </p:txBody>
      </p:sp>
      <p:sp>
        <p:nvSpPr>
          <p:cNvPr id="150" name="Text Placeholder 64">
            <a:extLst>
              <a:ext uri="{FF2B5EF4-FFF2-40B4-BE49-F238E27FC236}">
                <a16:creationId xmlns:a16="http://schemas.microsoft.com/office/drawing/2014/main" id="{8E2F91A1-9DE2-3F41-E5A6-A8E8C746EF5A}"/>
              </a:ext>
            </a:extLst>
          </p:cNvPr>
          <p:cNvSpPr>
            <a:spLocks noGrp="1"/>
          </p:cNvSpPr>
          <p:nvPr>
            <p:ph type="body" sz="quarter" idx="42" hasCustomPrompt="1"/>
          </p:nvPr>
        </p:nvSpPr>
        <p:spPr>
          <a:xfrm>
            <a:off x="4399281" y="4562630"/>
            <a:ext cx="1507177"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51" name="Text Placeholder 66">
            <a:extLst>
              <a:ext uri="{FF2B5EF4-FFF2-40B4-BE49-F238E27FC236}">
                <a16:creationId xmlns:a16="http://schemas.microsoft.com/office/drawing/2014/main" id="{AAB956B3-792B-7293-4319-0B38F0984F1F}"/>
              </a:ext>
            </a:extLst>
          </p:cNvPr>
          <p:cNvSpPr>
            <a:spLocks noGrp="1"/>
          </p:cNvSpPr>
          <p:nvPr>
            <p:ph type="body" sz="quarter" idx="43" hasCustomPrompt="1"/>
          </p:nvPr>
        </p:nvSpPr>
        <p:spPr>
          <a:xfrm>
            <a:off x="4735274" y="4777891"/>
            <a:ext cx="1157523" cy="899009"/>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52" name="Picture Placeholder 68">
            <a:extLst>
              <a:ext uri="{FF2B5EF4-FFF2-40B4-BE49-F238E27FC236}">
                <a16:creationId xmlns:a16="http://schemas.microsoft.com/office/drawing/2014/main" id="{A0E27A69-AEF5-39FE-8234-D0E6D478074A}"/>
              </a:ext>
            </a:extLst>
          </p:cNvPr>
          <p:cNvSpPr>
            <a:spLocks noGrp="1"/>
          </p:cNvSpPr>
          <p:nvPr>
            <p:ph type="pic" sz="quarter" idx="44"/>
          </p:nvPr>
        </p:nvSpPr>
        <p:spPr>
          <a:xfrm>
            <a:off x="4399281" y="4777891"/>
            <a:ext cx="228995" cy="229973"/>
          </a:xfrm>
        </p:spPr>
        <p:txBody>
          <a:bodyPr/>
          <a:lstStyle/>
          <a:p>
            <a:endParaRPr lang="en-GB"/>
          </a:p>
        </p:txBody>
      </p:sp>
      <p:sp>
        <p:nvSpPr>
          <p:cNvPr id="158" name="Text Placeholder 59">
            <a:extLst>
              <a:ext uri="{FF2B5EF4-FFF2-40B4-BE49-F238E27FC236}">
                <a16:creationId xmlns:a16="http://schemas.microsoft.com/office/drawing/2014/main" id="{19E8CD6E-B2AD-354B-CD1C-F2D265574440}"/>
              </a:ext>
            </a:extLst>
          </p:cNvPr>
          <p:cNvSpPr>
            <a:spLocks noGrp="1"/>
          </p:cNvSpPr>
          <p:nvPr>
            <p:ph type="body" sz="quarter" idx="45" hasCustomPrompt="1"/>
          </p:nvPr>
        </p:nvSpPr>
        <p:spPr>
          <a:xfrm>
            <a:off x="6299202" y="1628775"/>
            <a:ext cx="1493517" cy="2680969"/>
          </a:xfrm>
          <a:blipFill>
            <a:blip r:embed="rId2">
              <a:extLst>
                <a:ext uri="{96DAC541-7B7A-43D3-8B79-37D633B846F1}">
                  <asvg:svgBlip xmlns:asvg="http://schemas.microsoft.com/office/drawing/2016/SVG/main" r:embed="rId3"/>
                </a:ext>
              </a:extLst>
            </a:blip>
            <a:stretch>
              <a:fillRect/>
            </a:stretch>
          </a:blipFill>
        </p:spPr>
        <p:txBody>
          <a:bodyPr lIns="198000" tIns="90000" rIns="198000"/>
          <a:lstStyle>
            <a:lvl1pPr>
              <a:spcAft>
                <a:spcPts val="1000"/>
              </a:spcAft>
              <a:defRPr lang="en-US" sz="1200" kern="1200" dirty="0" smtClean="0">
                <a:solidFill>
                  <a:schemeClr val="bg1"/>
                </a:solidFill>
                <a:latin typeface="+mn-lt"/>
                <a:ea typeface="+mn-ea"/>
                <a:cs typeface="+mn-cs"/>
              </a:defRPr>
            </a:lvl1pPr>
            <a:lvl2pPr marL="0" indent="0">
              <a:spcAft>
                <a:spcPts val="1000"/>
              </a:spcAft>
              <a:buNone/>
              <a:defRPr lang="en-US" sz="800" kern="1200" dirty="0" smtClean="0">
                <a:solidFill>
                  <a:schemeClr val="tx2"/>
                </a:solidFill>
                <a:latin typeface="+mn-lt"/>
                <a:ea typeface="+mn-ea"/>
                <a:cs typeface="+mn-cs"/>
              </a:defRPr>
            </a:lvl2pPr>
          </a:lstStyle>
          <a:p>
            <a:pPr lvl="0"/>
            <a:r>
              <a:rPr lang="en-US"/>
              <a:t>Add title</a:t>
            </a:r>
          </a:p>
          <a:p>
            <a:pPr lvl="1"/>
            <a:r>
              <a:rPr lang="en-US"/>
              <a:t>Add text</a:t>
            </a:r>
          </a:p>
        </p:txBody>
      </p:sp>
      <p:sp>
        <p:nvSpPr>
          <p:cNvPr id="160" name="Text Placeholder 64">
            <a:extLst>
              <a:ext uri="{FF2B5EF4-FFF2-40B4-BE49-F238E27FC236}">
                <a16:creationId xmlns:a16="http://schemas.microsoft.com/office/drawing/2014/main" id="{5D809655-6CF2-BF1B-5291-7438700471A9}"/>
              </a:ext>
            </a:extLst>
          </p:cNvPr>
          <p:cNvSpPr>
            <a:spLocks noGrp="1"/>
          </p:cNvSpPr>
          <p:nvPr>
            <p:ph type="body" sz="quarter" idx="47" hasCustomPrompt="1"/>
          </p:nvPr>
        </p:nvSpPr>
        <p:spPr>
          <a:xfrm>
            <a:off x="6299202" y="4562630"/>
            <a:ext cx="1507177"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61" name="Text Placeholder 66">
            <a:extLst>
              <a:ext uri="{FF2B5EF4-FFF2-40B4-BE49-F238E27FC236}">
                <a16:creationId xmlns:a16="http://schemas.microsoft.com/office/drawing/2014/main" id="{B0F703DD-ECA7-72A5-5C66-4722D3DC55D3}"/>
              </a:ext>
            </a:extLst>
          </p:cNvPr>
          <p:cNvSpPr>
            <a:spLocks noGrp="1"/>
          </p:cNvSpPr>
          <p:nvPr>
            <p:ph type="body" sz="quarter" idx="48" hasCustomPrompt="1"/>
          </p:nvPr>
        </p:nvSpPr>
        <p:spPr>
          <a:xfrm>
            <a:off x="6635195" y="4777891"/>
            <a:ext cx="1157523" cy="899009"/>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62" name="Picture Placeholder 68">
            <a:extLst>
              <a:ext uri="{FF2B5EF4-FFF2-40B4-BE49-F238E27FC236}">
                <a16:creationId xmlns:a16="http://schemas.microsoft.com/office/drawing/2014/main" id="{90318F06-3A93-BB1D-DC01-2A23DD531413}"/>
              </a:ext>
            </a:extLst>
          </p:cNvPr>
          <p:cNvSpPr>
            <a:spLocks noGrp="1"/>
          </p:cNvSpPr>
          <p:nvPr>
            <p:ph type="pic" sz="quarter" idx="49"/>
          </p:nvPr>
        </p:nvSpPr>
        <p:spPr>
          <a:xfrm>
            <a:off x="6299202" y="4777891"/>
            <a:ext cx="228995" cy="229973"/>
          </a:xfrm>
        </p:spPr>
        <p:txBody>
          <a:bodyPr/>
          <a:lstStyle/>
          <a:p>
            <a:endParaRPr lang="en-GB"/>
          </a:p>
        </p:txBody>
      </p:sp>
      <p:sp>
        <p:nvSpPr>
          <p:cNvPr id="168" name="Text Placeholder 59">
            <a:extLst>
              <a:ext uri="{FF2B5EF4-FFF2-40B4-BE49-F238E27FC236}">
                <a16:creationId xmlns:a16="http://schemas.microsoft.com/office/drawing/2014/main" id="{57CF2F39-E383-26B9-A791-5209DDE55E35}"/>
              </a:ext>
            </a:extLst>
          </p:cNvPr>
          <p:cNvSpPr>
            <a:spLocks noGrp="1"/>
          </p:cNvSpPr>
          <p:nvPr>
            <p:ph type="body" sz="quarter" idx="50" hasCustomPrompt="1"/>
          </p:nvPr>
        </p:nvSpPr>
        <p:spPr>
          <a:xfrm>
            <a:off x="8199121" y="1628775"/>
            <a:ext cx="1493517" cy="2680969"/>
          </a:xfrm>
          <a:blipFill>
            <a:blip r:embed="rId2">
              <a:extLst>
                <a:ext uri="{96DAC541-7B7A-43D3-8B79-37D633B846F1}">
                  <asvg:svgBlip xmlns:asvg="http://schemas.microsoft.com/office/drawing/2016/SVG/main" r:embed="rId3"/>
                </a:ext>
              </a:extLst>
            </a:blip>
            <a:stretch>
              <a:fillRect/>
            </a:stretch>
          </a:blipFill>
        </p:spPr>
        <p:txBody>
          <a:bodyPr lIns="198000" tIns="90000" rIns="198000"/>
          <a:lstStyle>
            <a:lvl1pPr>
              <a:spcAft>
                <a:spcPts val="1000"/>
              </a:spcAft>
              <a:defRPr lang="en-US" sz="1200" kern="1200" dirty="0" smtClean="0">
                <a:solidFill>
                  <a:schemeClr val="bg1"/>
                </a:solidFill>
                <a:latin typeface="+mn-lt"/>
                <a:ea typeface="+mn-ea"/>
                <a:cs typeface="+mn-cs"/>
              </a:defRPr>
            </a:lvl1pPr>
            <a:lvl2pPr marL="0" indent="0">
              <a:spcAft>
                <a:spcPts val="1000"/>
              </a:spcAft>
              <a:buNone/>
              <a:defRPr lang="en-US" sz="800" kern="1200" dirty="0" smtClean="0">
                <a:solidFill>
                  <a:schemeClr val="tx2"/>
                </a:solidFill>
                <a:latin typeface="+mn-lt"/>
                <a:ea typeface="+mn-ea"/>
                <a:cs typeface="+mn-cs"/>
              </a:defRPr>
            </a:lvl2pPr>
          </a:lstStyle>
          <a:p>
            <a:pPr lvl="0"/>
            <a:r>
              <a:rPr lang="en-US"/>
              <a:t>Add title</a:t>
            </a:r>
          </a:p>
          <a:p>
            <a:pPr lvl="1"/>
            <a:r>
              <a:rPr lang="en-US"/>
              <a:t>Add text</a:t>
            </a:r>
          </a:p>
        </p:txBody>
      </p:sp>
      <p:sp>
        <p:nvSpPr>
          <p:cNvPr id="170" name="Text Placeholder 64">
            <a:extLst>
              <a:ext uri="{FF2B5EF4-FFF2-40B4-BE49-F238E27FC236}">
                <a16:creationId xmlns:a16="http://schemas.microsoft.com/office/drawing/2014/main" id="{FC42DCA4-82C4-40FF-B456-8D5A9BF4E373}"/>
              </a:ext>
            </a:extLst>
          </p:cNvPr>
          <p:cNvSpPr>
            <a:spLocks noGrp="1"/>
          </p:cNvSpPr>
          <p:nvPr>
            <p:ph type="body" sz="quarter" idx="52" hasCustomPrompt="1"/>
          </p:nvPr>
        </p:nvSpPr>
        <p:spPr>
          <a:xfrm>
            <a:off x="8197733" y="4562630"/>
            <a:ext cx="1507177"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71" name="Text Placeholder 66">
            <a:extLst>
              <a:ext uri="{FF2B5EF4-FFF2-40B4-BE49-F238E27FC236}">
                <a16:creationId xmlns:a16="http://schemas.microsoft.com/office/drawing/2014/main" id="{F0C2ACD8-DFED-BBAA-AE4B-F87A487ED95B}"/>
              </a:ext>
            </a:extLst>
          </p:cNvPr>
          <p:cNvSpPr>
            <a:spLocks noGrp="1"/>
          </p:cNvSpPr>
          <p:nvPr>
            <p:ph type="body" sz="quarter" idx="53" hasCustomPrompt="1"/>
          </p:nvPr>
        </p:nvSpPr>
        <p:spPr>
          <a:xfrm>
            <a:off x="8533726" y="4777891"/>
            <a:ext cx="1157523" cy="899009"/>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72" name="Picture Placeholder 68">
            <a:extLst>
              <a:ext uri="{FF2B5EF4-FFF2-40B4-BE49-F238E27FC236}">
                <a16:creationId xmlns:a16="http://schemas.microsoft.com/office/drawing/2014/main" id="{8035F713-AD58-C9F7-19CE-2A635C6573E9}"/>
              </a:ext>
            </a:extLst>
          </p:cNvPr>
          <p:cNvSpPr>
            <a:spLocks noGrp="1"/>
          </p:cNvSpPr>
          <p:nvPr>
            <p:ph type="pic" sz="quarter" idx="54"/>
          </p:nvPr>
        </p:nvSpPr>
        <p:spPr>
          <a:xfrm>
            <a:off x="8197733" y="4777891"/>
            <a:ext cx="228995" cy="229973"/>
          </a:xfrm>
        </p:spPr>
        <p:txBody>
          <a:bodyPr/>
          <a:lstStyle/>
          <a:p>
            <a:endParaRPr lang="en-GB"/>
          </a:p>
        </p:txBody>
      </p:sp>
      <p:sp>
        <p:nvSpPr>
          <p:cNvPr id="3" name="Text Placeholder 59">
            <a:extLst>
              <a:ext uri="{FF2B5EF4-FFF2-40B4-BE49-F238E27FC236}">
                <a16:creationId xmlns:a16="http://schemas.microsoft.com/office/drawing/2014/main" id="{96028500-FB93-B00A-5724-DE0EAC4A2372}"/>
              </a:ext>
            </a:extLst>
          </p:cNvPr>
          <p:cNvSpPr>
            <a:spLocks noGrp="1"/>
          </p:cNvSpPr>
          <p:nvPr>
            <p:ph type="body" sz="quarter" idx="55" hasCustomPrompt="1"/>
          </p:nvPr>
        </p:nvSpPr>
        <p:spPr>
          <a:xfrm>
            <a:off x="10099042" y="1628775"/>
            <a:ext cx="1493517" cy="2680969"/>
          </a:xfrm>
          <a:blipFill>
            <a:blip r:embed="rId2">
              <a:extLst>
                <a:ext uri="{96DAC541-7B7A-43D3-8B79-37D633B846F1}">
                  <asvg:svgBlip xmlns:asvg="http://schemas.microsoft.com/office/drawing/2016/SVG/main" r:embed="rId3"/>
                </a:ext>
              </a:extLst>
            </a:blip>
            <a:stretch>
              <a:fillRect/>
            </a:stretch>
          </a:blipFill>
        </p:spPr>
        <p:txBody>
          <a:bodyPr lIns="198000" tIns="90000" rIns="198000"/>
          <a:lstStyle>
            <a:lvl1pPr>
              <a:spcAft>
                <a:spcPts val="1000"/>
              </a:spcAft>
              <a:defRPr lang="en-US" sz="1200" kern="1200" dirty="0" smtClean="0">
                <a:solidFill>
                  <a:schemeClr val="bg1"/>
                </a:solidFill>
                <a:latin typeface="+mn-lt"/>
                <a:ea typeface="+mn-ea"/>
                <a:cs typeface="+mn-cs"/>
              </a:defRPr>
            </a:lvl1pPr>
            <a:lvl2pPr marL="0" indent="0">
              <a:spcAft>
                <a:spcPts val="1000"/>
              </a:spcAft>
              <a:buNone/>
              <a:defRPr lang="en-US" sz="800" kern="1200" dirty="0" smtClean="0">
                <a:solidFill>
                  <a:schemeClr val="tx2"/>
                </a:solidFill>
                <a:latin typeface="+mn-lt"/>
                <a:ea typeface="+mn-ea"/>
                <a:cs typeface="+mn-cs"/>
              </a:defRPr>
            </a:lvl2pPr>
          </a:lstStyle>
          <a:p>
            <a:pPr lvl="0"/>
            <a:r>
              <a:rPr lang="en-US"/>
              <a:t>Add title</a:t>
            </a:r>
          </a:p>
          <a:p>
            <a:pPr lvl="1"/>
            <a:r>
              <a:rPr lang="en-US"/>
              <a:t>Add text</a:t>
            </a:r>
          </a:p>
        </p:txBody>
      </p:sp>
      <p:sp>
        <p:nvSpPr>
          <p:cNvPr id="169" name="Picture Placeholder 62">
            <a:extLst>
              <a:ext uri="{FF2B5EF4-FFF2-40B4-BE49-F238E27FC236}">
                <a16:creationId xmlns:a16="http://schemas.microsoft.com/office/drawing/2014/main" id="{B44F167B-FB2B-180C-9B38-E73E882BAB4C}"/>
              </a:ext>
            </a:extLst>
          </p:cNvPr>
          <p:cNvSpPr>
            <a:spLocks noGrp="1"/>
          </p:cNvSpPr>
          <p:nvPr>
            <p:ph type="pic" sz="quarter" idx="51"/>
          </p:nvPr>
        </p:nvSpPr>
        <p:spPr>
          <a:xfrm>
            <a:off x="10666095" y="3856990"/>
            <a:ext cx="359410" cy="359410"/>
          </a:xfrm>
        </p:spPr>
        <p:txBody>
          <a:bodyPr anchor="ctr"/>
          <a:lstStyle>
            <a:lvl1pPr algn="ctr">
              <a:defRPr sz="1200" b="1">
                <a:solidFill>
                  <a:schemeClr val="bg1"/>
                </a:solidFill>
              </a:defRPr>
            </a:lvl1pPr>
          </a:lstStyle>
          <a:p>
            <a:endParaRPr lang="en-GB"/>
          </a:p>
        </p:txBody>
      </p:sp>
      <p:sp>
        <p:nvSpPr>
          <p:cNvPr id="159" name="Picture Placeholder 62">
            <a:extLst>
              <a:ext uri="{FF2B5EF4-FFF2-40B4-BE49-F238E27FC236}">
                <a16:creationId xmlns:a16="http://schemas.microsoft.com/office/drawing/2014/main" id="{53BB1A02-9473-09DE-91DA-988E79C2A051}"/>
              </a:ext>
            </a:extLst>
          </p:cNvPr>
          <p:cNvSpPr>
            <a:spLocks noGrp="1"/>
          </p:cNvSpPr>
          <p:nvPr>
            <p:ph type="pic" sz="quarter" idx="46"/>
          </p:nvPr>
        </p:nvSpPr>
        <p:spPr>
          <a:xfrm>
            <a:off x="8766174" y="3856990"/>
            <a:ext cx="359410" cy="359410"/>
          </a:xfrm>
        </p:spPr>
        <p:txBody>
          <a:bodyPr anchor="ctr"/>
          <a:lstStyle>
            <a:lvl1pPr algn="ctr">
              <a:defRPr sz="1200" b="1">
                <a:solidFill>
                  <a:schemeClr val="bg1"/>
                </a:solidFill>
              </a:defRPr>
            </a:lvl1pPr>
          </a:lstStyle>
          <a:p>
            <a:endParaRPr lang="en-GB"/>
          </a:p>
        </p:txBody>
      </p:sp>
      <p:sp>
        <p:nvSpPr>
          <p:cNvPr id="149" name="Picture Placeholder 62">
            <a:extLst>
              <a:ext uri="{FF2B5EF4-FFF2-40B4-BE49-F238E27FC236}">
                <a16:creationId xmlns:a16="http://schemas.microsoft.com/office/drawing/2014/main" id="{E323AF4B-E4C4-778D-1C51-8C4EFC6796E5}"/>
              </a:ext>
            </a:extLst>
          </p:cNvPr>
          <p:cNvSpPr>
            <a:spLocks noGrp="1"/>
          </p:cNvSpPr>
          <p:nvPr>
            <p:ph type="pic" sz="quarter" idx="41"/>
          </p:nvPr>
        </p:nvSpPr>
        <p:spPr>
          <a:xfrm>
            <a:off x="6866255" y="3856990"/>
            <a:ext cx="359410" cy="359410"/>
          </a:xfrm>
        </p:spPr>
        <p:txBody>
          <a:bodyPr anchor="ctr"/>
          <a:lstStyle>
            <a:lvl1pPr algn="ctr">
              <a:defRPr sz="1200" b="1">
                <a:solidFill>
                  <a:schemeClr val="bg1"/>
                </a:solidFill>
              </a:defRPr>
            </a:lvl1pPr>
          </a:lstStyle>
          <a:p>
            <a:endParaRPr lang="en-GB"/>
          </a:p>
        </p:txBody>
      </p:sp>
      <p:sp>
        <p:nvSpPr>
          <p:cNvPr id="4" name="Picture Placeholder 62">
            <a:extLst>
              <a:ext uri="{FF2B5EF4-FFF2-40B4-BE49-F238E27FC236}">
                <a16:creationId xmlns:a16="http://schemas.microsoft.com/office/drawing/2014/main" id="{87FD85D5-6120-4D1A-814B-FBC257F4B689}"/>
              </a:ext>
            </a:extLst>
          </p:cNvPr>
          <p:cNvSpPr>
            <a:spLocks noGrp="1"/>
          </p:cNvSpPr>
          <p:nvPr>
            <p:ph type="pic" sz="quarter" idx="56"/>
          </p:nvPr>
        </p:nvSpPr>
        <p:spPr>
          <a:xfrm>
            <a:off x="4966334" y="3856990"/>
            <a:ext cx="359410" cy="359410"/>
          </a:xfrm>
        </p:spPr>
        <p:txBody>
          <a:bodyPr anchor="ctr"/>
          <a:lstStyle>
            <a:lvl1pPr algn="ctr">
              <a:defRPr sz="1200" b="1">
                <a:solidFill>
                  <a:schemeClr val="bg1"/>
                </a:solidFill>
              </a:defRPr>
            </a:lvl1pPr>
          </a:lstStyle>
          <a:p>
            <a:endParaRPr lang="en-GB"/>
          </a:p>
        </p:txBody>
      </p:sp>
      <p:sp>
        <p:nvSpPr>
          <p:cNvPr id="5" name="Text Placeholder 64">
            <a:extLst>
              <a:ext uri="{FF2B5EF4-FFF2-40B4-BE49-F238E27FC236}">
                <a16:creationId xmlns:a16="http://schemas.microsoft.com/office/drawing/2014/main" id="{B6CC026A-2514-1550-5F32-7041618D5284}"/>
              </a:ext>
            </a:extLst>
          </p:cNvPr>
          <p:cNvSpPr>
            <a:spLocks noGrp="1"/>
          </p:cNvSpPr>
          <p:nvPr>
            <p:ph type="body" sz="quarter" idx="57" hasCustomPrompt="1"/>
          </p:nvPr>
        </p:nvSpPr>
        <p:spPr>
          <a:xfrm>
            <a:off x="10096264" y="4562630"/>
            <a:ext cx="1507177" cy="152714"/>
          </a:xfrm>
        </p:spPr>
        <p:txBody>
          <a:bodyPr/>
          <a:lstStyle>
            <a:lvl1pPr>
              <a:defRPr lang="en-GB" sz="1000" kern="1200" dirty="0">
                <a:solidFill>
                  <a:schemeClr val="accent1"/>
                </a:solidFill>
                <a:latin typeface="+mn-lt"/>
                <a:ea typeface="+mn-ea"/>
                <a:cs typeface="+mn-cs"/>
              </a:defRPr>
            </a:lvl1pPr>
          </a:lstStyle>
          <a:p>
            <a:pPr lvl="0"/>
            <a:r>
              <a:rPr lang="en-US"/>
              <a:t>Add subheading</a:t>
            </a:r>
            <a:endParaRPr lang="en-GB"/>
          </a:p>
        </p:txBody>
      </p:sp>
      <p:sp>
        <p:nvSpPr>
          <p:cNvPr id="11" name="Text Placeholder 66">
            <a:extLst>
              <a:ext uri="{FF2B5EF4-FFF2-40B4-BE49-F238E27FC236}">
                <a16:creationId xmlns:a16="http://schemas.microsoft.com/office/drawing/2014/main" id="{45AC61AB-13D5-2E88-30E6-BFF751945487}"/>
              </a:ext>
            </a:extLst>
          </p:cNvPr>
          <p:cNvSpPr>
            <a:spLocks noGrp="1"/>
          </p:cNvSpPr>
          <p:nvPr>
            <p:ph type="body" sz="quarter" idx="58" hasCustomPrompt="1"/>
          </p:nvPr>
        </p:nvSpPr>
        <p:spPr>
          <a:xfrm>
            <a:off x="10432257" y="4777891"/>
            <a:ext cx="1157523" cy="899009"/>
          </a:xfrm>
        </p:spPr>
        <p:txBody>
          <a:bodyPr/>
          <a:lstStyle>
            <a:lvl1pPr marL="177800" indent="-177800">
              <a:buFont typeface="Arial" panose="020B0604020202020204" pitchFamily="34" charset="0"/>
              <a:buChar char="•"/>
              <a:defRPr lang="en-GB" sz="800" kern="1200" dirty="0">
                <a:solidFill>
                  <a:schemeClr val="tx2"/>
                </a:solidFill>
                <a:latin typeface="+mn-lt"/>
                <a:ea typeface="+mn-ea"/>
                <a:cs typeface="+mn-cs"/>
              </a:defRPr>
            </a:lvl1pPr>
          </a:lstStyle>
          <a:p>
            <a:pPr lvl="0"/>
            <a:r>
              <a:rPr lang="en-US"/>
              <a:t>Add text</a:t>
            </a:r>
            <a:endParaRPr lang="en-GB"/>
          </a:p>
        </p:txBody>
      </p:sp>
      <p:sp>
        <p:nvSpPr>
          <p:cNvPr id="12" name="Picture Placeholder 68">
            <a:extLst>
              <a:ext uri="{FF2B5EF4-FFF2-40B4-BE49-F238E27FC236}">
                <a16:creationId xmlns:a16="http://schemas.microsoft.com/office/drawing/2014/main" id="{9BF0397D-42A6-14CA-8B3B-A46A75F1E4D7}"/>
              </a:ext>
            </a:extLst>
          </p:cNvPr>
          <p:cNvSpPr>
            <a:spLocks noGrp="1"/>
          </p:cNvSpPr>
          <p:nvPr>
            <p:ph type="pic" sz="quarter" idx="59"/>
          </p:nvPr>
        </p:nvSpPr>
        <p:spPr>
          <a:xfrm>
            <a:off x="10096264" y="4777891"/>
            <a:ext cx="228995" cy="229973"/>
          </a:xfrm>
        </p:spPr>
        <p:txBody>
          <a:bodyPr/>
          <a:lstStyle/>
          <a:p>
            <a:endParaRPr lang="en-GB"/>
          </a:p>
        </p:txBody>
      </p:sp>
      <p:sp>
        <p:nvSpPr>
          <p:cNvPr id="6" name="Footer Placeholder 4">
            <a:extLst>
              <a:ext uri="{FF2B5EF4-FFF2-40B4-BE49-F238E27FC236}">
                <a16:creationId xmlns:a16="http://schemas.microsoft.com/office/drawing/2014/main" id="{236828DE-4E8D-6CFC-57C3-C9C6533B1C4B}"/>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B55EE813-302A-0A46-D0E8-44C9E8EBE74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329E3B7D-C026-A055-9F51-D0AB415FAFD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9886593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World map">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FEFC5DA-6321-731F-A83A-87691D919419}"/>
              </a:ext>
            </a:extLst>
          </p:cNvPr>
          <p:cNvSpPr txBox="1"/>
          <p:nvPr userDrawn="1"/>
        </p:nvSpPr>
        <p:spPr>
          <a:xfrm>
            <a:off x="442913" y="3428999"/>
            <a:ext cx="9178458" cy="1701053"/>
          </a:xfrm>
          <a:prstGeom prst="rect">
            <a:avLst/>
          </a:prstGeom>
          <a:noFill/>
        </p:spPr>
        <p:txBody>
          <a:bodyPr wrap="none" rtlCol="0">
            <a:noAutofit/>
          </a:bodyPr>
          <a:lstStyle/>
          <a:p>
            <a:pPr algn="l"/>
            <a:r>
              <a:rPr lang="en-US" sz="8800" b="1"/>
              <a:t>World map</a:t>
            </a:r>
          </a:p>
        </p:txBody>
      </p:sp>
      <p:sp>
        <p:nvSpPr>
          <p:cNvPr id="10" name="TextBox 9">
            <a:extLst>
              <a:ext uri="{FF2B5EF4-FFF2-40B4-BE49-F238E27FC236}">
                <a16:creationId xmlns:a16="http://schemas.microsoft.com/office/drawing/2014/main" id="{B8130558-9A1D-6E72-EBA5-614FC5A0F80C}"/>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12</a:t>
            </a:r>
          </a:p>
        </p:txBody>
      </p:sp>
      <p:sp>
        <p:nvSpPr>
          <p:cNvPr id="11" name="TextBox 10">
            <a:extLst>
              <a:ext uri="{FF2B5EF4-FFF2-40B4-BE49-F238E27FC236}">
                <a16:creationId xmlns:a16="http://schemas.microsoft.com/office/drawing/2014/main" id="{9B6FC3DA-6CFE-7AFA-6840-F77D7DD54E32}"/>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3459577131"/>
      </p:ext>
    </p:extLst>
  </p:cSld>
  <p:clrMapOvr>
    <a:overrideClrMapping bg1="dk1" tx1="lt1" bg2="dk2" tx2="lt2" accent1="accent1" accent2="accent2" accent3="accent3" accent4="accent4" accent5="accent5" accent6="accent6" hlink="hlink" folHlink="folHlink"/>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Map">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2" name="Freeform: Shape 7">
            <a:extLst>
              <a:ext uri="{FF2B5EF4-FFF2-40B4-BE49-F238E27FC236}">
                <a16:creationId xmlns:a16="http://schemas.microsoft.com/office/drawing/2014/main" id="{924B609F-3C16-FFDC-D04C-76D2B9193AF2}"/>
              </a:ext>
            </a:extLst>
          </p:cNvPr>
          <p:cNvSpPr/>
          <p:nvPr userDrawn="1"/>
        </p:nvSpPr>
        <p:spPr>
          <a:xfrm>
            <a:off x="3126139" y="1838642"/>
            <a:ext cx="8622950" cy="3952557"/>
          </a:xfrm>
          <a:custGeom>
            <a:avLst/>
            <a:gdLst>
              <a:gd name="connsiteX0" fmla="*/ 2174448 w 7451018"/>
              <a:gd name="connsiteY0" fmla="*/ 3383510 h 3415370"/>
              <a:gd name="connsiteX1" fmla="*/ 2185809 w 7451018"/>
              <a:gd name="connsiteY1" fmla="*/ 3388814 h 3415370"/>
              <a:gd name="connsiteX2" fmla="*/ 2165099 w 7451018"/>
              <a:gd name="connsiteY2" fmla="*/ 3395516 h 3415370"/>
              <a:gd name="connsiteX3" fmla="*/ 2165099 w 7451018"/>
              <a:gd name="connsiteY3" fmla="*/ 3388814 h 3415370"/>
              <a:gd name="connsiteX4" fmla="*/ 2174448 w 7451018"/>
              <a:gd name="connsiteY4" fmla="*/ 3383510 h 3415370"/>
              <a:gd name="connsiteX5" fmla="*/ 1956483 w 7451018"/>
              <a:gd name="connsiteY5" fmla="*/ 3112962 h 3415370"/>
              <a:gd name="connsiteX6" fmla="*/ 1962784 w 7451018"/>
              <a:gd name="connsiteY6" fmla="*/ 3114093 h 3415370"/>
              <a:gd name="connsiteX7" fmla="*/ 1956215 w 7451018"/>
              <a:gd name="connsiteY7" fmla="*/ 3118316 h 3415370"/>
              <a:gd name="connsiteX8" fmla="*/ 1956483 w 7451018"/>
              <a:gd name="connsiteY8" fmla="*/ 3112962 h 3415370"/>
              <a:gd name="connsiteX9" fmla="*/ 2170607 w 7451018"/>
              <a:gd name="connsiteY9" fmla="*/ 3092940 h 3415370"/>
              <a:gd name="connsiteX10" fmla="*/ 2162565 w 7451018"/>
              <a:gd name="connsiteY10" fmla="*/ 3093786 h 3415370"/>
              <a:gd name="connsiteX11" fmla="*/ 2173422 w 7451018"/>
              <a:gd name="connsiteY11" fmla="*/ 3097070 h 3415370"/>
              <a:gd name="connsiteX12" fmla="*/ 2170607 w 7451018"/>
              <a:gd name="connsiteY12" fmla="*/ 3092940 h 3415370"/>
              <a:gd name="connsiteX13" fmla="*/ 7092671 w 7451018"/>
              <a:gd name="connsiteY13" fmla="*/ 3036512 h 3415370"/>
              <a:gd name="connsiteX14" fmla="*/ 7097882 w 7451018"/>
              <a:gd name="connsiteY14" fmla="*/ 3039700 h 3415370"/>
              <a:gd name="connsiteX15" fmla="*/ 7089302 w 7451018"/>
              <a:gd name="connsiteY15" fmla="*/ 3040303 h 3415370"/>
              <a:gd name="connsiteX16" fmla="*/ 7090174 w 7451018"/>
              <a:gd name="connsiteY16" fmla="*/ 3047005 h 3415370"/>
              <a:gd name="connsiteX17" fmla="*/ 7097078 w 7451018"/>
              <a:gd name="connsiteY17" fmla="*/ 3053708 h 3415370"/>
              <a:gd name="connsiteX18" fmla="*/ 7097882 w 7451018"/>
              <a:gd name="connsiteY18" fmla="*/ 3055986 h 3415370"/>
              <a:gd name="connsiteX19" fmla="*/ 7110682 w 7451018"/>
              <a:gd name="connsiteY19" fmla="*/ 3040303 h 3415370"/>
              <a:gd name="connsiteX20" fmla="*/ 7114972 w 7451018"/>
              <a:gd name="connsiteY20" fmla="*/ 3040303 h 3415370"/>
              <a:gd name="connsiteX21" fmla="*/ 7114837 w 7451018"/>
              <a:gd name="connsiteY21" fmla="*/ 3047005 h 3415370"/>
              <a:gd name="connsiteX22" fmla="*/ 7117988 w 7451018"/>
              <a:gd name="connsiteY22" fmla="*/ 3048882 h 3415370"/>
              <a:gd name="connsiteX23" fmla="*/ 7122746 w 7451018"/>
              <a:gd name="connsiteY23" fmla="*/ 3053708 h 3415370"/>
              <a:gd name="connsiteX24" fmla="*/ 7111286 w 7451018"/>
              <a:gd name="connsiteY24" fmla="*/ 3081521 h 3415370"/>
              <a:gd name="connsiteX25" fmla="*/ 7091180 w 7451018"/>
              <a:gd name="connsiteY25" fmla="*/ 3107257 h 3415370"/>
              <a:gd name="connsiteX26" fmla="*/ 7089905 w 7451018"/>
              <a:gd name="connsiteY26" fmla="*/ 3114027 h 3415370"/>
              <a:gd name="connsiteX27" fmla="*/ 7097882 w 7451018"/>
              <a:gd name="connsiteY27" fmla="*/ 3122270 h 3415370"/>
              <a:gd name="connsiteX28" fmla="*/ 7093792 w 7451018"/>
              <a:gd name="connsiteY28" fmla="*/ 3127162 h 3415370"/>
              <a:gd name="connsiteX29" fmla="*/ 7050967 w 7451018"/>
              <a:gd name="connsiteY29" fmla="*/ 3160942 h 3415370"/>
              <a:gd name="connsiteX30" fmla="*/ 7048888 w 7451018"/>
              <a:gd name="connsiteY30" fmla="*/ 3166973 h 3415370"/>
              <a:gd name="connsiteX31" fmla="*/ 7050967 w 7451018"/>
              <a:gd name="connsiteY31" fmla="*/ 3172200 h 3415370"/>
              <a:gd name="connsiteX32" fmla="*/ 6997417 w 7451018"/>
              <a:gd name="connsiteY32" fmla="*/ 3194251 h 3415370"/>
              <a:gd name="connsiteX33" fmla="*/ 6990648 w 7451018"/>
              <a:gd name="connsiteY33" fmla="*/ 3185538 h 3415370"/>
              <a:gd name="connsiteX34" fmla="*/ 6963839 w 7451018"/>
              <a:gd name="connsiteY34" fmla="*/ 3161008 h 3415370"/>
              <a:gd name="connsiteX35" fmla="*/ 6990648 w 7451018"/>
              <a:gd name="connsiteY35" fmla="*/ 3134133 h 3415370"/>
              <a:gd name="connsiteX36" fmla="*/ 6997350 w 7451018"/>
              <a:gd name="connsiteY36" fmla="*/ 3125353 h 3415370"/>
              <a:gd name="connsiteX37" fmla="*/ 7047347 w 7451018"/>
              <a:gd name="connsiteY37" fmla="*/ 3094322 h 3415370"/>
              <a:gd name="connsiteX38" fmla="*/ 7068392 w 7451018"/>
              <a:gd name="connsiteY38" fmla="*/ 3066106 h 3415370"/>
              <a:gd name="connsiteX39" fmla="*/ 7092671 w 7451018"/>
              <a:gd name="connsiteY39" fmla="*/ 3036512 h 3415370"/>
              <a:gd name="connsiteX40" fmla="*/ 6507823 w 7451018"/>
              <a:gd name="connsiteY40" fmla="*/ 3033601 h 3415370"/>
              <a:gd name="connsiteX41" fmla="*/ 6512985 w 7451018"/>
              <a:gd name="connsiteY41" fmla="*/ 3033601 h 3415370"/>
              <a:gd name="connsiteX42" fmla="*/ 6514794 w 7451018"/>
              <a:gd name="connsiteY42" fmla="*/ 3044860 h 3415370"/>
              <a:gd name="connsiteX43" fmla="*/ 6563384 w 7451018"/>
              <a:gd name="connsiteY43" fmla="*/ 3047005 h 3415370"/>
              <a:gd name="connsiteX44" fmla="*/ 6567850 w 7451018"/>
              <a:gd name="connsiteY44" fmla="*/ 3045916 h 3415370"/>
              <a:gd name="connsiteX45" fmla="*/ 6576586 w 7451018"/>
              <a:gd name="connsiteY45" fmla="*/ 3040705 h 3415370"/>
              <a:gd name="connsiteX46" fmla="*/ 6576588 w 7451018"/>
              <a:gd name="connsiteY46" fmla="*/ 3040704 h 3415370"/>
              <a:gd name="connsiteX47" fmla="*/ 6581815 w 7451018"/>
              <a:gd name="connsiteY47" fmla="*/ 3049819 h 3415370"/>
              <a:gd name="connsiteX48" fmla="*/ 6582954 w 7451018"/>
              <a:gd name="connsiteY48" fmla="*/ 3087218 h 3415370"/>
              <a:gd name="connsiteX49" fmla="*/ 6575113 w 7451018"/>
              <a:gd name="connsiteY49" fmla="*/ 3081520 h 3415370"/>
              <a:gd name="connsiteX50" fmla="*/ 6581615 w 7451018"/>
              <a:gd name="connsiteY50" fmla="*/ 3092646 h 3415370"/>
              <a:gd name="connsiteX51" fmla="*/ 6576052 w 7451018"/>
              <a:gd name="connsiteY51" fmla="*/ 3107391 h 3415370"/>
              <a:gd name="connsiteX52" fmla="*/ 6567741 w 7451018"/>
              <a:gd name="connsiteY52" fmla="*/ 3106385 h 3415370"/>
              <a:gd name="connsiteX53" fmla="*/ 6555006 w 7451018"/>
              <a:gd name="connsiteY53" fmla="*/ 3114093 h 3415370"/>
              <a:gd name="connsiteX54" fmla="*/ 6544082 w 7451018"/>
              <a:gd name="connsiteY54" fmla="*/ 3114026 h 3415370"/>
              <a:gd name="connsiteX55" fmla="*/ 6542340 w 7451018"/>
              <a:gd name="connsiteY55" fmla="*/ 3120728 h 3415370"/>
              <a:gd name="connsiteX56" fmla="*/ 6536308 w 7451018"/>
              <a:gd name="connsiteY56" fmla="*/ 3114026 h 3415370"/>
              <a:gd name="connsiteX57" fmla="*/ 6507823 w 7451018"/>
              <a:gd name="connsiteY57" fmla="*/ 3033601 h 3415370"/>
              <a:gd name="connsiteX58" fmla="*/ 1975513 w 7451018"/>
              <a:gd name="connsiteY58" fmla="*/ 2985425 h 3415370"/>
              <a:gd name="connsiteX59" fmla="*/ 1974580 w 7451018"/>
              <a:gd name="connsiteY59" fmla="*/ 2989836 h 3415370"/>
              <a:gd name="connsiteX60" fmla="*/ 1975513 w 7451018"/>
              <a:gd name="connsiteY60" fmla="*/ 2985425 h 3415370"/>
              <a:gd name="connsiteX61" fmla="*/ 7086449 w 7451018"/>
              <a:gd name="connsiteY61" fmla="*/ 2885392 h 3415370"/>
              <a:gd name="connsiteX62" fmla="*/ 7097882 w 7451018"/>
              <a:gd name="connsiteY62" fmla="*/ 2899491 h 3415370"/>
              <a:gd name="connsiteX63" fmla="*/ 7111822 w 7451018"/>
              <a:gd name="connsiteY63" fmla="*/ 2904854 h 3415370"/>
              <a:gd name="connsiteX64" fmla="*/ 7111286 w 7451018"/>
              <a:gd name="connsiteY64" fmla="*/ 2906193 h 3415370"/>
              <a:gd name="connsiteX65" fmla="*/ 7131392 w 7451018"/>
              <a:gd name="connsiteY65" fmla="*/ 2926434 h 3415370"/>
              <a:gd name="connsiteX66" fmla="*/ 7126701 w 7451018"/>
              <a:gd name="connsiteY66" fmla="*/ 2926635 h 3415370"/>
              <a:gd name="connsiteX67" fmla="*/ 7131392 w 7451018"/>
              <a:gd name="connsiteY67" fmla="*/ 2939704 h 3415370"/>
              <a:gd name="connsiteX68" fmla="*/ 7136285 w 7451018"/>
              <a:gd name="connsiteY68" fmla="*/ 2946406 h 3415370"/>
              <a:gd name="connsiteX69" fmla="*/ 7144797 w 7451018"/>
              <a:gd name="connsiteY69" fmla="*/ 2951969 h 3415370"/>
              <a:gd name="connsiteX70" fmla="*/ 7138095 w 7451018"/>
              <a:gd name="connsiteY70" fmla="*/ 2940710 h 3415370"/>
              <a:gd name="connsiteX71" fmla="*/ 7146070 w 7451018"/>
              <a:gd name="connsiteY71" fmla="*/ 2939704 h 3415370"/>
              <a:gd name="connsiteX72" fmla="*/ 7144797 w 7451018"/>
              <a:gd name="connsiteY72" fmla="*/ 2944731 h 3415370"/>
              <a:gd name="connsiteX73" fmla="*/ 7151499 w 7451018"/>
              <a:gd name="connsiteY73" fmla="*/ 2944865 h 3415370"/>
              <a:gd name="connsiteX74" fmla="*/ 7150359 w 7451018"/>
              <a:gd name="connsiteY74" fmla="*/ 2939772 h 3415370"/>
              <a:gd name="connsiteX75" fmla="*/ 7158201 w 7451018"/>
              <a:gd name="connsiteY75" fmla="*/ 2947881 h 3415370"/>
              <a:gd name="connsiteX76" fmla="*/ 7151499 w 7451018"/>
              <a:gd name="connsiteY76" fmla="*/ 2946474 h 3415370"/>
              <a:gd name="connsiteX77" fmla="*/ 7194392 w 7451018"/>
              <a:gd name="connsiteY77" fmla="*/ 2966580 h 3415370"/>
              <a:gd name="connsiteX78" fmla="*/ 7210143 w 7451018"/>
              <a:gd name="connsiteY78" fmla="*/ 2968322 h 3415370"/>
              <a:gd name="connsiteX79" fmla="*/ 7205116 w 7451018"/>
              <a:gd name="connsiteY79" fmla="*/ 2994729 h 3415370"/>
              <a:gd name="connsiteX80" fmla="*/ 7193588 w 7451018"/>
              <a:gd name="connsiteY80" fmla="*/ 3013428 h 3415370"/>
              <a:gd name="connsiteX81" fmla="*/ 7178308 w 7451018"/>
              <a:gd name="connsiteY81" fmla="*/ 3022543 h 3415370"/>
              <a:gd name="connsiteX82" fmla="*/ 7164970 w 7451018"/>
              <a:gd name="connsiteY82" fmla="*/ 3046871 h 3415370"/>
              <a:gd name="connsiteX83" fmla="*/ 7136017 w 7451018"/>
              <a:gd name="connsiteY83" fmla="*/ 3060343 h 3415370"/>
              <a:gd name="connsiteX84" fmla="*/ 7132263 w 7451018"/>
              <a:gd name="connsiteY84" fmla="*/ 3067045 h 3415370"/>
              <a:gd name="connsiteX85" fmla="*/ 7124690 w 7451018"/>
              <a:gd name="connsiteY85" fmla="*/ 3060008 h 3415370"/>
              <a:gd name="connsiteX86" fmla="*/ 7131392 w 7451018"/>
              <a:gd name="connsiteY86" fmla="*/ 3054847 h 3415370"/>
              <a:gd name="connsiteX87" fmla="*/ 7104986 w 7451018"/>
              <a:gd name="connsiteY87" fmla="*/ 3007597 h 3415370"/>
              <a:gd name="connsiteX88" fmla="*/ 7124690 w 7451018"/>
              <a:gd name="connsiteY88" fmla="*/ 2983536 h 3415370"/>
              <a:gd name="connsiteX89" fmla="*/ 7124690 w 7451018"/>
              <a:gd name="connsiteY89" fmla="*/ 2955522 h 3415370"/>
              <a:gd name="connsiteX90" fmla="*/ 7091179 w 7451018"/>
              <a:gd name="connsiteY90" fmla="*/ 2908070 h 3415370"/>
              <a:gd name="connsiteX91" fmla="*/ 7097882 w 7451018"/>
              <a:gd name="connsiteY91" fmla="*/ 2906060 h 3415370"/>
              <a:gd name="connsiteX92" fmla="*/ 7084477 w 7451018"/>
              <a:gd name="connsiteY92" fmla="*/ 2891784 h 3415370"/>
              <a:gd name="connsiteX93" fmla="*/ 7086449 w 7451018"/>
              <a:gd name="connsiteY93" fmla="*/ 2885392 h 3415370"/>
              <a:gd name="connsiteX94" fmla="*/ 2013856 w 7451018"/>
              <a:gd name="connsiteY94" fmla="*/ 2848370 h 3415370"/>
              <a:gd name="connsiteX95" fmla="*/ 2019753 w 7451018"/>
              <a:gd name="connsiteY95" fmla="*/ 2849023 h 3415370"/>
              <a:gd name="connsiteX96" fmla="*/ 2012850 w 7451018"/>
              <a:gd name="connsiteY96" fmla="*/ 2851972 h 3415370"/>
              <a:gd name="connsiteX97" fmla="*/ 2012314 w 7451018"/>
              <a:gd name="connsiteY97" fmla="*/ 2852978 h 3415370"/>
              <a:gd name="connsiteX98" fmla="*/ 2016067 w 7451018"/>
              <a:gd name="connsiteY98" fmla="*/ 2858339 h 3415370"/>
              <a:gd name="connsiteX99" fmla="*/ 2007958 w 7451018"/>
              <a:gd name="connsiteY99" fmla="*/ 2849023 h 3415370"/>
              <a:gd name="connsiteX100" fmla="*/ 2013856 w 7451018"/>
              <a:gd name="connsiteY100" fmla="*/ 2848370 h 3415370"/>
              <a:gd name="connsiteX101" fmla="*/ 2015463 w 7451018"/>
              <a:gd name="connsiteY101" fmla="*/ 2837832 h 3415370"/>
              <a:gd name="connsiteX102" fmla="*/ 2017205 w 7451018"/>
              <a:gd name="connsiteY102" fmla="*/ 2843930 h 3415370"/>
              <a:gd name="connsiteX103" fmla="*/ 2008828 w 7451018"/>
              <a:gd name="connsiteY103" fmla="*/ 2841920 h 3415370"/>
              <a:gd name="connsiteX104" fmla="*/ 2015463 w 7451018"/>
              <a:gd name="connsiteY104" fmla="*/ 2837832 h 3415370"/>
              <a:gd name="connsiteX105" fmla="*/ 5871589 w 7451018"/>
              <a:gd name="connsiteY105" fmla="*/ 2684956 h 3415370"/>
              <a:gd name="connsiteX106" fmla="*/ 5871589 w 7451018"/>
              <a:gd name="connsiteY106" fmla="*/ 2684956 h 3415370"/>
              <a:gd name="connsiteX107" fmla="*/ 2574063 w 7451018"/>
              <a:gd name="connsiteY107" fmla="*/ 2626596 h 3415370"/>
              <a:gd name="connsiteX108" fmla="*/ 2572603 w 7451018"/>
              <a:gd name="connsiteY108" fmla="*/ 2631205 h 3415370"/>
              <a:gd name="connsiteX109" fmla="*/ 2571128 w 7451018"/>
              <a:gd name="connsiteY109" fmla="*/ 2631205 h 3415370"/>
              <a:gd name="connsiteX110" fmla="*/ 2574063 w 7451018"/>
              <a:gd name="connsiteY110" fmla="*/ 2626596 h 3415370"/>
              <a:gd name="connsiteX111" fmla="*/ 4498922 w 7451018"/>
              <a:gd name="connsiteY111" fmla="*/ 2377127 h 3415370"/>
              <a:gd name="connsiteX112" fmla="*/ 4499009 w 7451018"/>
              <a:gd name="connsiteY112" fmla="*/ 2377606 h 3415370"/>
              <a:gd name="connsiteX113" fmla="*/ 4498762 w 7451018"/>
              <a:gd name="connsiteY113" fmla="*/ 2377338 h 3415370"/>
              <a:gd name="connsiteX114" fmla="*/ 4498318 w 7451018"/>
              <a:gd name="connsiteY114" fmla="*/ 2376859 h 3415370"/>
              <a:gd name="connsiteX115" fmla="*/ 4498762 w 7451018"/>
              <a:gd name="connsiteY115" fmla="*/ 2377338 h 3415370"/>
              <a:gd name="connsiteX116" fmla="*/ 4497447 w 7451018"/>
              <a:gd name="connsiteY116" fmla="*/ 2379072 h 3415370"/>
              <a:gd name="connsiteX117" fmla="*/ 4498251 w 7451018"/>
              <a:gd name="connsiteY117" fmla="*/ 2376926 h 3415370"/>
              <a:gd name="connsiteX118" fmla="*/ 4498118 w 7451018"/>
              <a:gd name="connsiteY118" fmla="*/ 2376926 h 3415370"/>
              <a:gd name="connsiteX119" fmla="*/ 4498318 w 7451018"/>
              <a:gd name="connsiteY119" fmla="*/ 2376859 h 3415370"/>
              <a:gd name="connsiteX120" fmla="*/ 4517151 w 7451018"/>
              <a:gd name="connsiteY120" fmla="*/ 2358495 h 3415370"/>
              <a:gd name="connsiteX121" fmla="*/ 4513666 w 7451018"/>
              <a:gd name="connsiteY121" fmla="*/ 2367878 h 3415370"/>
              <a:gd name="connsiteX122" fmla="*/ 4517151 w 7451018"/>
              <a:gd name="connsiteY122" fmla="*/ 2358495 h 3415370"/>
              <a:gd name="connsiteX123" fmla="*/ 6293690 w 7451018"/>
              <a:gd name="connsiteY123" fmla="*/ 2342947 h 3415370"/>
              <a:gd name="connsiteX124" fmla="*/ 6293690 w 7451018"/>
              <a:gd name="connsiteY124" fmla="*/ 2343349 h 3415370"/>
              <a:gd name="connsiteX125" fmla="*/ 6296036 w 7451018"/>
              <a:gd name="connsiteY125" fmla="*/ 2343349 h 3415370"/>
              <a:gd name="connsiteX126" fmla="*/ 6293690 w 7451018"/>
              <a:gd name="connsiteY126" fmla="*/ 2342947 h 3415370"/>
              <a:gd name="connsiteX127" fmla="*/ 4529215 w 7451018"/>
              <a:gd name="connsiteY127" fmla="*/ 2336647 h 3415370"/>
              <a:gd name="connsiteX128" fmla="*/ 4555688 w 7451018"/>
              <a:gd name="connsiteY128" fmla="*/ 2418681 h 3415370"/>
              <a:gd name="connsiteX129" fmla="*/ 4549054 w 7451018"/>
              <a:gd name="connsiteY129" fmla="*/ 2443948 h 3415370"/>
              <a:gd name="connsiteX130" fmla="*/ 4540206 w 7451018"/>
              <a:gd name="connsiteY130" fmla="*/ 2434632 h 3415370"/>
              <a:gd name="connsiteX131" fmla="*/ 4539871 w 7451018"/>
              <a:gd name="connsiteY131" fmla="*/ 2458156 h 3415370"/>
              <a:gd name="connsiteX132" fmla="*/ 4544764 w 7451018"/>
              <a:gd name="connsiteY132" fmla="*/ 2457352 h 3415370"/>
              <a:gd name="connsiteX133" fmla="*/ 4537727 w 7451018"/>
              <a:gd name="connsiteY133" fmla="*/ 2466266 h 3415370"/>
              <a:gd name="connsiteX134" fmla="*/ 4530958 w 7451018"/>
              <a:gd name="connsiteY134" fmla="*/ 2474845 h 3415370"/>
              <a:gd name="connsiteX135" fmla="*/ 4517553 w 7451018"/>
              <a:gd name="connsiteY135" fmla="*/ 2540727 h 3415370"/>
              <a:gd name="connsiteX136" fmla="*/ 4484043 w 7451018"/>
              <a:gd name="connsiteY136" fmla="*/ 2658483 h 3415370"/>
              <a:gd name="connsiteX137" fmla="*/ 4411258 w 7451018"/>
              <a:gd name="connsiteY137" fmla="*/ 2624436 h 3415370"/>
              <a:gd name="connsiteX138" fmla="*/ 4409984 w 7451018"/>
              <a:gd name="connsiteY138" fmla="*/ 2564519 h 3415370"/>
              <a:gd name="connsiteX139" fmla="*/ 4417021 w 7451018"/>
              <a:gd name="connsiteY139" fmla="*/ 2552388 h 3415370"/>
              <a:gd name="connsiteX140" fmla="*/ 4423723 w 7451018"/>
              <a:gd name="connsiteY140" fmla="*/ 2546289 h 3415370"/>
              <a:gd name="connsiteX141" fmla="*/ 4450599 w 7451018"/>
              <a:gd name="connsiteY141" fmla="*/ 2437246 h 3415370"/>
              <a:gd name="connsiteX142" fmla="*/ 4454888 w 7451018"/>
              <a:gd name="connsiteY142" fmla="*/ 2430544 h 3415370"/>
              <a:gd name="connsiteX143" fmla="*/ 4456027 w 7451018"/>
              <a:gd name="connsiteY143" fmla="*/ 2437246 h 3415370"/>
              <a:gd name="connsiteX144" fmla="*/ 4457435 w 7451018"/>
              <a:gd name="connsiteY144" fmla="*/ 2430476 h 3415370"/>
              <a:gd name="connsiteX145" fmla="*/ 4484043 w 7451018"/>
              <a:gd name="connsiteY145" fmla="*/ 2418882 h 3415370"/>
              <a:gd name="connsiteX146" fmla="*/ 4497447 w 7451018"/>
              <a:gd name="connsiteY146" fmla="*/ 2401523 h 3415370"/>
              <a:gd name="connsiteX147" fmla="*/ 4490745 w 7451018"/>
              <a:gd name="connsiteY147" fmla="*/ 2400518 h 3415370"/>
              <a:gd name="connsiteX148" fmla="*/ 4499765 w 7451018"/>
              <a:gd name="connsiteY148" fmla="*/ 2381744 h 3415370"/>
              <a:gd name="connsiteX149" fmla="*/ 4499009 w 7451018"/>
              <a:gd name="connsiteY149" fmla="*/ 2377606 h 3415370"/>
              <a:gd name="connsiteX150" fmla="*/ 4504149 w 7451018"/>
              <a:gd name="connsiteY150" fmla="*/ 2383160 h 3415370"/>
              <a:gd name="connsiteX151" fmla="*/ 4514739 w 7451018"/>
              <a:gd name="connsiteY151" fmla="*/ 2375184 h 3415370"/>
              <a:gd name="connsiteX152" fmla="*/ 4529215 w 7451018"/>
              <a:gd name="connsiteY152" fmla="*/ 2336647 h 3415370"/>
              <a:gd name="connsiteX153" fmla="*/ 6454407 w 7451018"/>
              <a:gd name="connsiteY153" fmla="*/ 2303136 h 3415370"/>
              <a:gd name="connsiteX154" fmla="*/ 6459434 w 7451018"/>
              <a:gd name="connsiteY154" fmla="*/ 2309838 h 3415370"/>
              <a:gd name="connsiteX155" fmla="*/ 6468013 w 7451018"/>
              <a:gd name="connsiteY155" fmla="*/ 2309704 h 3415370"/>
              <a:gd name="connsiteX156" fmla="*/ 6465064 w 7451018"/>
              <a:gd name="connsiteY156" fmla="*/ 2316607 h 3415370"/>
              <a:gd name="connsiteX157" fmla="*/ 6481417 w 7451018"/>
              <a:gd name="connsiteY157" fmla="*/ 2340400 h 3415370"/>
              <a:gd name="connsiteX158" fmla="*/ 6488119 w 7451018"/>
              <a:gd name="connsiteY158" fmla="*/ 2364996 h 3415370"/>
              <a:gd name="connsiteX159" fmla="*/ 6481417 w 7451018"/>
              <a:gd name="connsiteY159" fmla="*/ 2363992 h 3415370"/>
              <a:gd name="connsiteX160" fmla="*/ 6488119 w 7451018"/>
              <a:gd name="connsiteY160" fmla="*/ 2404807 h 3415370"/>
              <a:gd name="connsiteX161" fmla="*/ 6490934 w 7451018"/>
              <a:gd name="connsiteY161" fmla="*/ 2404807 h 3415370"/>
              <a:gd name="connsiteX162" fmla="*/ 6496698 w 7451018"/>
              <a:gd name="connsiteY162" fmla="*/ 2390800 h 3415370"/>
              <a:gd name="connsiteX163" fmla="*/ 6501322 w 7451018"/>
              <a:gd name="connsiteY163" fmla="*/ 2394285 h 3415370"/>
              <a:gd name="connsiteX164" fmla="*/ 6501457 w 7451018"/>
              <a:gd name="connsiteY164" fmla="*/ 2393213 h 3415370"/>
              <a:gd name="connsiteX165" fmla="*/ 6508293 w 7451018"/>
              <a:gd name="connsiteY165" fmla="*/ 2401322 h 3415370"/>
              <a:gd name="connsiteX166" fmla="*/ 6511376 w 7451018"/>
              <a:gd name="connsiteY166" fmla="*/ 2396899 h 3415370"/>
              <a:gd name="connsiteX167" fmla="*/ 6521563 w 7451018"/>
              <a:gd name="connsiteY167" fmla="*/ 2410303 h 3415370"/>
              <a:gd name="connsiteX168" fmla="*/ 6521563 w 7451018"/>
              <a:gd name="connsiteY168" fmla="*/ 2450248 h 3415370"/>
              <a:gd name="connsiteX169" fmla="*/ 6533426 w 7451018"/>
              <a:gd name="connsiteY169" fmla="*/ 2463920 h 3415370"/>
              <a:gd name="connsiteX170" fmla="*/ 6535772 w 7451018"/>
              <a:gd name="connsiteY170" fmla="*/ 2483490 h 3415370"/>
              <a:gd name="connsiteX171" fmla="*/ 6538051 w 7451018"/>
              <a:gd name="connsiteY171" fmla="*/ 2484026 h 3415370"/>
              <a:gd name="connsiteX172" fmla="*/ 6534901 w 7451018"/>
              <a:gd name="connsiteY172" fmla="*/ 2490728 h 3415370"/>
              <a:gd name="connsiteX173" fmla="*/ 6555007 w 7451018"/>
              <a:gd name="connsiteY173" fmla="*/ 2515593 h 3415370"/>
              <a:gd name="connsiteX174" fmla="*/ 6558693 w 7451018"/>
              <a:gd name="connsiteY174" fmla="*/ 2520285 h 3415370"/>
              <a:gd name="connsiteX175" fmla="*/ 6562245 w 7451018"/>
              <a:gd name="connsiteY175" fmla="*/ 2517537 h 3415370"/>
              <a:gd name="connsiteX176" fmla="*/ 6569819 w 7451018"/>
              <a:gd name="connsiteY176" fmla="*/ 2530606 h 3415370"/>
              <a:gd name="connsiteX177" fmla="*/ 6587244 w 7451018"/>
              <a:gd name="connsiteY177" fmla="*/ 2537778 h 3415370"/>
              <a:gd name="connsiteX178" fmla="*/ 6601922 w 7451018"/>
              <a:gd name="connsiteY178" fmla="*/ 2543407 h 3415370"/>
              <a:gd name="connsiteX179" fmla="*/ 6595957 w 7451018"/>
              <a:gd name="connsiteY179" fmla="*/ 2548903 h 3415370"/>
              <a:gd name="connsiteX180" fmla="*/ 6594214 w 7451018"/>
              <a:gd name="connsiteY180" fmla="*/ 2558890 h 3415370"/>
              <a:gd name="connsiteX181" fmla="*/ 6601922 w 7451018"/>
              <a:gd name="connsiteY181" fmla="*/ 2560029 h 3415370"/>
              <a:gd name="connsiteX182" fmla="*/ 6608624 w 7451018"/>
              <a:gd name="connsiteY182" fmla="*/ 2593003 h 3415370"/>
              <a:gd name="connsiteX183" fmla="*/ 6615326 w 7451018"/>
              <a:gd name="connsiteY183" fmla="*/ 2591260 h 3415370"/>
              <a:gd name="connsiteX184" fmla="*/ 6609026 w 7451018"/>
              <a:gd name="connsiteY184" fmla="*/ 2586704 h 3415370"/>
              <a:gd name="connsiteX185" fmla="*/ 6635433 w 7451018"/>
              <a:gd name="connsiteY185" fmla="*/ 2621688 h 3415370"/>
              <a:gd name="connsiteX186" fmla="*/ 6676382 w 7451018"/>
              <a:gd name="connsiteY186" fmla="*/ 2664917 h 3415370"/>
              <a:gd name="connsiteX187" fmla="*/ 6683152 w 7451018"/>
              <a:gd name="connsiteY187" fmla="*/ 2651579 h 3415370"/>
              <a:gd name="connsiteX188" fmla="*/ 6689050 w 7451018"/>
              <a:gd name="connsiteY188" fmla="*/ 2652250 h 3415370"/>
              <a:gd name="connsiteX189" fmla="*/ 6682348 w 7451018"/>
              <a:gd name="connsiteY189" fmla="*/ 2718601 h 3415370"/>
              <a:gd name="connsiteX190" fmla="*/ 6688916 w 7451018"/>
              <a:gd name="connsiteY190" fmla="*/ 2705666 h 3415370"/>
              <a:gd name="connsiteX191" fmla="*/ 6690927 w 7451018"/>
              <a:gd name="connsiteY191" fmla="*/ 2738707 h 3415370"/>
              <a:gd name="connsiteX192" fmla="*/ 6689050 w 7451018"/>
              <a:gd name="connsiteY192" fmla="*/ 2738841 h 3415370"/>
              <a:gd name="connsiteX193" fmla="*/ 6695886 w 7451018"/>
              <a:gd name="connsiteY193" fmla="*/ 2740919 h 3415370"/>
              <a:gd name="connsiteX194" fmla="*/ 6692535 w 7451018"/>
              <a:gd name="connsiteY194" fmla="*/ 2747956 h 3415370"/>
              <a:gd name="connsiteX195" fmla="*/ 6670351 w 7451018"/>
              <a:gd name="connsiteY195" fmla="*/ 2845941 h 3415370"/>
              <a:gd name="connsiteX196" fmla="*/ 6668810 w 7451018"/>
              <a:gd name="connsiteY196" fmla="*/ 2846076 h 3415370"/>
              <a:gd name="connsiteX197" fmla="*/ 6669145 w 7451018"/>
              <a:gd name="connsiteY197" fmla="*/ 2847952 h 3415370"/>
              <a:gd name="connsiteX198" fmla="*/ 6655740 w 7451018"/>
              <a:gd name="connsiteY198" fmla="*/ 2857134 h 3415370"/>
              <a:gd name="connsiteX199" fmla="*/ 6628932 w 7451018"/>
              <a:gd name="connsiteY199" fmla="*/ 2912226 h 3415370"/>
              <a:gd name="connsiteX200" fmla="*/ 6622230 w 7451018"/>
              <a:gd name="connsiteY200" fmla="*/ 2961151 h 3415370"/>
              <a:gd name="connsiteX201" fmla="*/ 6547166 w 7451018"/>
              <a:gd name="connsiteY201" fmla="*/ 3000023 h 3415370"/>
              <a:gd name="connsiteX202" fmla="*/ 6451861 w 7451018"/>
              <a:gd name="connsiteY202" fmla="*/ 2993321 h 3415370"/>
              <a:gd name="connsiteX203" fmla="*/ 6447906 w 7451018"/>
              <a:gd name="connsiteY203" fmla="*/ 2987088 h 3415370"/>
              <a:gd name="connsiteX204" fmla="*/ 6441540 w 7451018"/>
              <a:gd name="connsiteY204" fmla="*/ 2992383 h 3415370"/>
              <a:gd name="connsiteX205" fmla="*/ 6407828 w 7451018"/>
              <a:gd name="connsiteY205" fmla="*/ 2948752 h 3415370"/>
              <a:gd name="connsiteX206" fmla="*/ 6371971 w 7451018"/>
              <a:gd name="connsiteY206" fmla="*/ 2916448 h 3415370"/>
              <a:gd name="connsiteX207" fmla="*/ 6374317 w 7451018"/>
              <a:gd name="connsiteY207" fmla="*/ 2914169 h 3415370"/>
              <a:gd name="connsiteX208" fmla="*/ 6374317 w 7451018"/>
              <a:gd name="connsiteY208" fmla="*/ 2897883 h 3415370"/>
              <a:gd name="connsiteX209" fmla="*/ 6374317 w 7451018"/>
              <a:gd name="connsiteY209" fmla="*/ 2889773 h 3415370"/>
              <a:gd name="connsiteX210" fmla="*/ 6367615 w 7451018"/>
              <a:gd name="connsiteY210" fmla="*/ 2888634 h 3415370"/>
              <a:gd name="connsiteX211" fmla="*/ 6354211 w 7451018"/>
              <a:gd name="connsiteY211" fmla="*/ 2906127 h 3415370"/>
              <a:gd name="connsiteX212" fmla="*/ 6344023 w 7451018"/>
              <a:gd name="connsiteY212" fmla="*/ 2919531 h 3415370"/>
              <a:gd name="connsiteX213" fmla="*/ 6354211 w 7451018"/>
              <a:gd name="connsiteY213" fmla="*/ 2900899 h 3415370"/>
              <a:gd name="connsiteX214" fmla="*/ 6355819 w 7451018"/>
              <a:gd name="connsiteY214" fmla="*/ 2892722 h 3415370"/>
              <a:gd name="connsiteX215" fmla="*/ 6356690 w 7451018"/>
              <a:gd name="connsiteY215" fmla="*/ 2879318 h 3415370"/>
              <a:gd name="connsiteX216" fmla="*/ 6354479 w 7451018"/>
              <a:gd name="connsiteY216" fmla="*/ 2880189 h 3415370"/>
              <a:gd name="connsiteX217" fmla="*/ 6363795 w 7451018"/>
              <a:gd name="connsiteY217" fmla="*/ 2867790 h 3415370"/>
              <a:gd name="connsiteX218" fmla="*/ 6361114 w 7451018"/>
              <a:gd name="connsiteY218" fmla="*/ 2866450 h 3415370"/>
              <a:gd name="connsiteX219" fmla="*/ 6327402 w 7451018"/>
              <a:gd name="connsiteY219" fmla="*/ 2899156 h 3415370"/>
              <a:gd name="connsiteX220" fmla="*/ 6334037 w 7451018"/>
              <a:gd name="connsiteY220" fmla="*/ 2904049 h 3415370"/>
              <a:gd name="connsiteX221" fmla="*/ 6327805 w 7451018"/>
              <a:gd name="connsiteY221" fmla="*/ 2906260 h 3415370"/>
              <a:gd name="connsiteX222" fmla="*/ 6320633 w 7451018"/>
              <a:gd name="connsiteY222" fmla="*/ 2904049 h 3415370"/>
              <a:gd name="connsiteX223" fmla="*/ 6320633 w 7451018"/>
              <a:gd name="connsiteY223" fmla="*/ 2906260 h 3415370"/>
              <a:gd name="connsiteX224" fmla="*/ 6308033 w 7451018"/>
              <a:gd name="connsiteY224" fmla="*/ 2899090 h 3415370"/>
              <a:gd name="connsiteX225" fmla="*/ 6307631 w 7451018"/>
              <a:gd name="connsiteY225" fmla="*/ 2899558 h 3415370"/>
              <a:gd name="connsiteX226" fmla="*/ 6313462 w 7451018"/>
              <a:gd name="connsiteY226" fmla="*/ 2889237 h 3415370"/>
              <a:gd name="connsiteX227" fmla="*/ 6300459 w 7451018"/>
              <a:gd name="connsiteY227" fmla="*/ 2867455 h 3415370"/>
              <a:gd name="connsiteX228" fmla="*/ 6287725 w 7451018"/>
              <a:gd name="connsiteY228" fmla="*/ 2859010 h 3415370"/>
              <a:gd name="connsiteX229" fmla="*/ 6285982 w 7451018"/>
              <a:gd name="connsiteY229" fmla="*/ 2859345 h 3415370"/>
              <a:gd name="connsiteX230" fmla="*/ 6287055 w 7451018"/>
              <a:gd name="connsiteY230" fmla="*/ 2846344 h 3415370"/>
              <a:gd name="connsiteX231" fmla="*/ 6286988 w 7451018"/>
              <a:gd name="connsiteY231" fmla="*/ 2845941 h 3415370"/>
              <a:gd name="connsiteX232" fmla="*/ 6286988 w 7451018"/>
              <a:gd name="connsiteY232" fmla="*/ 2845874 h 3415370"/>
              <a:gd name="connsiteX233" fmla="*/ 6287055 w 7451018"/>
              <a:gd name="connsiteY233" fmla="*/ 2845941 h 3415370"/>
              <a:gd name="connsiteX234" fmla="*/ 6287390 w 7451018"/>
              <a:gd name="connsiteY234" fmla="*/ 2845874 h 3415370"/>
              <a:gd name="connsiteX235" fmla="*/ 6253947 w 7451018"/>
              <a:gd name="connsiteY235" fmla="*/ 2832470 h 3415370"/>
              <a:gd name="connsiteX236" fmla="*/ 6072452 w 7451018"/>
              <a:gd name="connsiteY236" fmla="*/ 2880524 h 3415370"/>
              <a:gd name="connsiteX237" fmla="*/ 6054423 w 7451018"/>
              <a:gd name="connsiteY237" fmla="*/ 2879385 h 3415370"/>
              <a:gd name="connsiteX238" fmla="*/ 6037132 w 7451018"/>
              <a:gd name="connsiteY238" fmla="*/ 2884948 h 3415370"/>
              <a:gd name="connsiteX239" fmla="*/ 5985324 w 7451018"/>
              <a:gd name="connsiteY239" fmla="*/ 2884747 h 3415370"/>
              <a:gd name="connsiteX240" fmla="*/ 5987067 w 7451018"/>
              <a:gd name="connsiteY240" fmla="*/ 2892856 h 3415370"/>
              <a:gd name="connsiteX241" fmla="*/ 5963542 w 7451018"/>
              <a:gd name="connsiteY241" fmla="*/ 2899558 h 3415370"/>
              <a:gd name="connsiteX242" fmla="*/ 5952149 w 7451018"/>
              <a:gd name="connsiteY242" fmla="*/ 2911756 h 3415370"/>
              <a:gd name="connsiteX243" fmla="*/ 5945112 w 7451018"/>
              <a:gd name="connsiteY243" fmla="*/ 2906260 h 3415370"/>
              <a:gd name="connsiteX244" fmla="*/ 5946452 w 7451018"/>
              <a:gd name="connsiteY244" fmla="*/ 2912962 h 3415370"/>
              <a:gd name="connsiteX245" fmla="*/ 5897862 w 7451018"/>
              <a:gd name="connsiteY245" fmla="*/ 2892856 h 3415370"/>
              <a:gd name="connsiteX246" fmla="*/ 5891226 w 7451018"/>
              <a:gd name="connsiteY246" fmla="*/ 2866115 h 3415370"/>
              <a:gd name="connsiteX247" fmla="*/ 5897862 w 7451018"/>
              <a:gd name="connsiteY247" fmla="*/ 2872884 h 3415370"/>
              <a:gd name="connsiteX248" fmla="*/ 5898263 w 7451018"/>
              <a:gd name="connsiteY248" fmla="*/ 2820741 h 3415370"/>
              <a:gd name="connsiteX249" fmla="*/ 5878157 w 7451018"/>
              <a:gd name="connsiteY249" fmla="*/ 2745610 h 3415370"/>
              <a:gd name="connsiteX250" fmla="*/ 5844646 w 7451018"/>
              <a:gd name="connsiteY250" fmla="*/ 2672826 h 3415370"/>
              <a:gd name="connsiteX251" fmla="*/ 5851348 w 7451018"/>
              <a:gd name="connsiteY251" fmla="*/ 2672826 h 3415370"/>
              <a:gd name="connsiteX252" fmla="*/ 5858051 w 7451018"/>
              <a:gd name="connsiteY252" fmla="*/ 2685694 h 3415370"/>
              <a:gd name="connsiteX253" fmla="*/ 5859324 w 7451018"/>
              <a:gd name="connsiteY253" fmla="*/ 2671619 h 3415370"/>
              <a:gd name="connsiteX254" fmla="*/ 5864485 w 7451018"/>
              <a:gd name="connsiteY254" fmla="*/ 2678321 h 3415370"/>
              <a:gd name="connsiteX255" fmla="*/ 5871455 w 7451018"/>
              <a:gd name="connsiteY255" fmla="*/ 2677718 h 3415370"/>
              <a:gd name="connsiteX256" fmla="*/ 5871455 w 7451018"/>
              <a:gd name="connsiteY256" fmla="*/ 2674702 h 3415370"/>
              <a:gd name="connsiteX257" fmla="*/ 5870181 w 7451018"/>
              <a:gd name="connsiteY257" fmla="*/ 2584223 h 3415370"/>
              <a:gd name="connsiteX258" fmla="*/ 5871388 w 7451018"/>
              <a:gd name="connsiteY258" fmla="*/ 2577856 h 3415370"/>
              <a:gd name="connsiteX259" fmla="*/ 5874873 w 7451018"/>
              <a:gd name="connsiteY259" fmla="*/ 2577856 h 3415370"/>
              <a:gd name="connsiteX260" fmla="*/ 5871857 w 7451018"/>
              <a:gd name="connsiteY260" fmla="*/ 2591931 h 3415370"/>
              <a:gd name="connsiteX261" fmla="*/ 5878157 w 7451018"/>
              <a:gd name="connsiteY261" fmla="*/ 2597962 h 3415370"/>
              <a:gd name="connsiteX262" fmla="*/ 5905904 w 7451018"/>
              <a:gd name="connsiteY262" fmla="*/ 2565056 h 3415370"/>
              <a:gd name="connsiteX263" fmla="*/ 5912271 w 7451018"/>
              <a:gd name="connsiteY263" fmla="*/ 2560096 h 3415370"/>
              <a:gd name="connsiteX264" fmla="*/ 5925005 w 7451018"/>
              <a:gd name="connsiteY264" fmla="*/ 2555270 h 3415370"/>
              <a:gd name="connsiteX265" fmla="*/ 5918839 w 7451018"/>
              <a:gd name="connsiteY265" fmla="*/ 2549775 h 3415370"/>
              <a:gd name="connsiteX266" fmla="*/ 5925139 w 7451018"/>
              <a:gd name="connsiteY266" fmla="*/ 2546826 h 3415370"/>
              <a:gd name="connsiteX267" fmla="*/ 5931640 w 7451018"/>
              <a:gd name="connsiteY267" fmla="*/ 2551048 h 3415370"/>
              <a:gd name="connsiteX268" fmla="*/ 5993836 w 7451018"/>
              <a:gd name="connsiteY268" fmla="*/ 2537643 h 3415370"/>
              <a:gd name="connsiteX269" fmla="*/ 6041689 w 7451018"/>
              <a:gd name="connsiteY269" fmla="*/ 2490327 h 3415370"/>
              <a:gd name="connsiteX270" fmla="*/ 6052413 w 7451018"/>
              <a:gd name="connsiteY270" fmla="*/ 2449310 h 3415370"/>
              <a:gd name="connsiteX271" fmla="*/ 6063270 w 7451018"/>
              <a:gd name="connsiteY271" fmla="*/ 2443813 h 3415370"/>
              <a:gd name="connsiteX272" fmla="*/ 6065951 w 7451018"/>
              <a:gd name="connsiteY272" fmla="*/ 2437111 h 3415370"/>
              <a:gd name="connsiteX273" fmla="*/ 6070790 w 7451018"/>
              <a:gd name="connsiteY273" fmla="*/ 2437444 h 3415370"/>
              <a:gd name="connsiteX274" fmla="*/ 6070844 w 7451018"/>
              <a:gd name="connsiteY274" fmla="*/ 2437447 h 3415370"/>
              <a:gd name="connsiteX275" fmla="*/ 6071179 w 7451018"/>
              <a:gd name="connsiteY275" fmla="*/ 2443813 h 3415370"/>
              <a:gd name="connsiteX276" fmla="*/ 6083578 w 7451018"/>
              <a:gd name="connsiteY276" fmla="*/ 2450516 h 3415370"/>
              <a:gd name="connsiteX277" fmla="*/ 6079623 w 7451018"/>
              <a:gd name="connsiteY277" fmla="*/ 2423707 h 3415370"/>
              <a:gd name="connsiteX278" fmla="*/ 6079221 w 7451018"/>
              <a:gd name="connsiteY278" fmla="*/ 2423707 h 3415370"/>
              <a:gd name="connsiteX279" fmla="*/ 6079556 w 7451018"/>
              <a:gd name="connsiteY279" fmla="*/ 2423640 h 3415370"/>
              <a:gd name="connsiteX280" fmla="*/ 6079221 w 7451018"/>
              <a:gd name="connsiteY280" fmla="*/ 2422836 h 3415370"/>
              <a:gd name="connsiteX281" fmla="*/ 6080629 w 7451018"/>
              <a:gd name="connsiteY281" fmla="*/ 2423372 h 3415370"/>
              <a:gd name="connsiteX282" fmla="*/ 6092224 w 7451018"/>
              <a:gd name="connsiteY282" fmla="*/ 2423037 h 3415370"/>
              <a:gd name="connsiteX283" fmla="*/ 6099328 w 7451018"/>
              <a:gd name="connsiteY283" fmla="*/ 2408896 h 3415370"/>
              <a:gd name="connsiteX284" fmla="*/ 6099328 w 7451018"/>
              <a:gd name="connsiteY284" fmla="*/ 2402528 h 3415370"/>
              <a:gd name="connsiteX285" fmla="*/ 6109046 w 7451018"/>
              <a:gd name="connsiteY285" fmla="*/ 2403735 h 3415370"/>
              <a:gd name="connsiteX286" fmla="*/ 6118898 w 7451018"/>
              <a:gd name="connsiteY286" fmla="*/ 2392274 h 3415370"/>
              <a:gd name="connsiteX287" fmla="*/ 6127276 w 7451018"/>
              <a:gd name="connsiteY287" fmla="*/ 2390331 h 3415370"/>
              <a:gd name="connsiteX288" fmla="*/ 6166081 w 7451018"/>
              <a:gd name="connsiteY288" fmla="*/ 2412649 h 3415370"/>
              <a:gd name="connsiteX289" fmla="*/ 6191952 w 7451018"/>
              <a:gd name="connsiteY289" fmla="*/ 2410437 h 3415370"/>
              <a:gd name="connsiteX290" fmla="*/ 6193158 w 7451018"/>
              <a:gd name="connsiteY290" fmla="*/ 2406684 h 3415370"/>
              <a:gd name="connsiteX291" fmla="*/ 6193493 w 7451018"/>
              <a:gd name="connsiteY291" fmla="*/ 2390331 h 3415370"/>
              <a:gd name="connsiteX292" fmla="*/ 6203613 w 7451018"/>
              <a:gd name="connsiteY292" fmla="*/ 2375653 h 3415370"/>
              <a:gd name="connsiteX293" fmla="*/ 6199793 w 7451018"/>
              <a:gd name="connsiteY293" fmla="*/ 2368951 h 3415370"/>
              <a:gd name="connsiteX294" fmla="*/ 6221106 w 7451018"/>
              <a:gd name="connsiteY294" fmla="*/ 2350252 h 3415370"/>
              <a:gd name="connsiteX295" fmla="*/ 6221374 w 7451018"/>
              <a:gd name="connsiteY295" fmla="*/ 2343617 h 3415370"/>
              <a:gd name="connsiteX296" fmla="*/ 6199793 w 7451018"/>
              <a:gd name="connsiteY296" fmla="*/ 2338657 h 3415370"/>
              <a:gd name="connsiteX297" fmla="*/ 6206495 w 7451018"/>
              <a:gd name="connsiteY297" fmla="*/ 2331955 h 3415370"/>
              <a:gd name="connsiteX298" fmla="*/ 6206495 w 7451018"/>
              <a:gd name="connsiteY298" fmla="*/ 2324516 h 3415370"/>
              <a:gd name="connsiteX299" fmla="*/ 6233304 w 7451018"/>
              <a:gd name="connsiteY299" fmla="*/ 2324516 h 3415370"/>
              <a:gd name="connsiteX300" fmla="*/ 6233236 w 7451018"/>
              <a:gd name="connsiteY300" fmla="*/ 2336915 h 3415370"/>
              <a:gd name="connsiteX301" fmla="*/ 6225194 w 7451018"/>
              <a:gd name="connsiteY301" fmla="*/ 2343416 h 3415370"/>
              <a:gd name="connsiteX302" fmla="*/ 6231762 w 7451018"/>
              <a:gd name="connsiteY302" fmla="*/ 2350118 h 3415370"/>
              <a:gd name="connsiteX303" fmla="*/ 6241816 w 7451018"/>
              <a:gd name="connsiteY303" fmla="*/ 2343416 h 3415370"/>
              <a:gd name="connsiteX304" fmla="*/ 6242955 w 7451018"/>
              <a:gd name="connsiteY304" fmla="*/ 2350118 h 3415370"/>
              <a:gd name="connsiteX305" fmla="*/ 6253947 w 7451018"/>
              <a:gd name="connsiteY305" fmla="*/ 2343416 h 3415370"/>
              <a:gd name="connsiteX306" fmla="*/ 6254818 w 7451018"/>
              <a:gd name="connsiteY306" fmla="*/ 2336714 h 3415370"/>
              <a:gd name="connsiteX307" fmla="*/ 6253410 w 7451018"/>
              <a:gd name="connsiteY307" fmla="*/ 2334167 h 3415370"/>
              <a:gd name="connsiteX308" fmla="*/ 6245301 w 7451018"/>
              <a:gd name="connsiteY308" fmla="*/ 2336714 h 3415370"/>
              <a:gd name="connsiteX309" fmla="*/ 6238398 w 7451018"/>
              <a:gd name="connsiteY309" fmla="*/ 2330012 h 3415370"/>
              <a:gd name="connsiteX310" fmla="*/ 6239269 w 7451018"/>
              <a:gd name="connsiteY310" fmla="*/ 2323310 h 3415370"/>
              <a:gd name="connsiteX311" fmla="*/ 6260179 w 7451018"/>
              <a:gd name="connsiteY311" fmla="*/ 2316876 h 3415370"/>
              <a:gd name="connsiteX312" fmla="*/ 6259375 w 7451018"/>
              <a:gd name="connsiteY312" fmla="*/ 2323310 h 3415370"/>
              <a:gd name="connsiteX313" fmla="*/ 6266882 w 7451018"/>
              <a:gd name="connsiteY313" fmla="*/ 2333229 h 3415370"/>
              <a:gd name="connsiteX314" fmla="*/ 6273718 w 7451018"/>
              <a:gd name="connsiteY314" fmla="*/ 2330012 h 3415370"/>
              <a:gd name="connsiteX315" fmla="*/ 6286787 w 7451018"/>
              <a:gd name="connsiteY315" fmla="*/ 2336647 h 3415370"/>
              <a:gd name="connsiteX316" fmla="*/ 6293623 w 7451018"/>
              <a:gd name="connsiteY316" fmla="*/ 2341338 h 3415370"/>
              <a:gd name="connsiteX317" fmla="*/ 6301465 w 7451018"/>
              <a:gd name="connsiteY317" fmla="*/ 2336647 h 3415370"/>
              <a:gd name="connsiteX318" fmla="*/ 6307094 w 7451018"/>
              <a:gd name="connsiteY318" fmla="*/ 2345359 h 3415370"/>
              <a:gd name="connsiteX319" fmla="*/ 6323046 w 7451018"/>
              <a:gd name="connsiteY319" fmla="*/ 2336647 h 3415370"/>
              <a:gd name="connsiteX320" fmla="*/ 6340002 w 7451018"/>
              <a:gd name="connsiteY320" fmla="*/ 2323645 h 3415370"/>
              <a:gd name="connsiteX321" fmla="*/ 6347307 w 7451018"/>
              <a:gd name="connsiteY321" fmla="*/ 2317881 h 3415370"/>
              <a:gd name="connsiteX322" fmla="*/ 6328541 w 7451018"/>
              <a:gd name="connsiteY322" fmla="*/ 2341003 h 3415370"/>
              <a:gd name="connsiteX323" fmla="*/ 6340605 w 7451018"/>
              <a:gd name="connsiteY323" fmla="*/ 2344690 h 3415370"/>
              <a:gd name="connsiteX324" fmla="*/ 6345364 w 7451018"/>
              <a:gd name="connsiteY324" fmla="*/ 2344153 h 3415370"/>
              <a:gd name="connsiteX325" fmla="*/ 6333300 w 7451018"/>
              <a:gd name="connsiteY325" fmla="*/ 2378066 h 3415370"/>
              <a:gd name="connsiteX326" fmla="*/ 6333166 w 7451018"/>
              <a:gd name="connsiteY326" fmla="*/ 2378066 h 3415370"/>
              <a:gd name="connsiteX327" fmla="*/ 6333903 w 7451018"/>
              <a:gd name="connsiteY327" fmla="*/ 2384701 h 3415370"/>
              <a:gd name="connsiteX328" fmla="*/ 6341343 w 7451018"/>
              <a:gd name="connsiteY328" fmla="*/ 2378669 h 3415370"/>
              <a:gd name="connsiteX329" fmla="*/ 6346369 w 7451018"/>
              <a:gd name="connsiteY329" fmla="*/ 2403668 h 3415370"/>
              <a:gd name="connsiteX330" fmla="*/ 6332563 w 7451018"/>
              <a:gd name="connsiteY330" fmla="*/ 2396966 h 3415370"/>
              <a:gd name="connsiteX331" fmla="*/ 6333903 w 7451018"/>
              <a:gd name="connsiteY331" fmla="*/ 2390264 h 3415370"/>
              <a:gd name="connsiteX332" fmla="*/ 6327201 w 7451018"/>
              <a:gd name="connsiteY332" fmla="*/ 2389325 h 3415370"/>
              <a:gd name="connsiteX333" fmla="*/ 6313797 w 7451018"/>
              <a:gd name="connsiteY333" fmla="*/ 2410705 h 3415370"/>
              <a:gd name="connsiteX334" fmla="*/ 6334573 w 7451018"/>
              <a:gd name="connsiteY334" fmla="*/ 2430477 h 3415370"/>
              <a:gd name="connsiteX335" fmla="*/ 6336852 w 7451018"/>
              <a:gd name="connsiteY335" fmla="*/ 2426857 h 3415370"/>
              <a:gd name="connsiteX336" fmla="*/ 6340672 w 7451018"/>
              <a:gd name="connsiteY336" fmla="*/ 2430477 h 3415370"/>
              <a:gd name="connsiteX337" fmla="*/ 6346034 w 7451018"/>
              <a:gd name="connsiteY337" fmla="*/ 2424445 h 3415370"/>
              <a:gd name="connsiteX338" fmla="*/ 6350659 w 7451018"/>
              <a:gd name="connsiteY338" fmla="*/ 2437179 h 3415370"/>
              <a:gd name="connsiteX339" fmla="*/ 6388459 w 7451018"/>
              <a:gd name="connsiteY339" fmla="*/ 2457285 h 3415370"/>
              <a:gd name="connsiteX340" fmla="*/ 6407693 w 7451018"/>
              <a:gd name="connsiteY340" fmla="*/ 2450382 h 3415370"/>
              <a:gd name="connsiteX341" fmla="*/ 6392212 w 7451018"/>
              <a:gd name="connsiteY341" fmla="*/ 2463987 h 3415370"/>
              <a:gd name="connsiteX342" fmla="*/ 6393753 w 7451018"/>
              <a:gd name="connsiteY342" fmla="*/ 2470690 h 3415370"/>
              <a:gd name="connsiteX343" fmla="*/ 6411782 w 7451018"/>
              <a:gd name="connsiteY343" fmla="*/ 2484094 h 3415370"/>
              <a:gd name="connsiteX344" fmla="*/ 6439529 w 7451018"/>
              <a:gd name="connsiteY344" fmla="*/ 2428064 h 3415370"/>
              <a:gd name="connsiteX345" fmla="*/ 6447906 w 7451018"/>
              <a:gd name="connsiteY345" fmla="*/ 2357691 h 3415370"/>
              <a:gd name="connsiteX346" fmla="*/ 6454407 w 7451018"/>
              <a:gd name="connsiteY346" fmla="*/ 2303136 h 3415370"/>
              <a:gd name="connsiteX347" fmla="*/ 5974474 w 7451018"/>
              <a:gd name="connsiteY347" fmla="*/ 2276067 h 3415370"/>
              <a:gd name="connsiteX348" fmla="*/ 5989681 w 7451018"/>
              <a:gd name="connsiteY348" fmla="*/ 2276663 h 3415370"/>
              <a:gd name="connsiteX349" fmla="*/ 5994841 w 7451018"/>
              <a:gd name="connsiteY349" fmla="*/ 2303068 h 3415370"/>
              <a:gd name="connsiteX350" fmla="*/ 5974474 w 7451018"/>
              <a:gd name="connsiteY350" fmla="*/ 2276067 h 3415370"/>
              <a:gd name="connsiteX351" fmla="*/ 6146846 w 7451018"/>
              <a:gd name="connsiteY351" fmla="*/ 2249452 h 3415370"/>
              <a:gd name="connsiteX352" fmla="*/ 6092559 w 7451018"/>
              <a:gd name="connsiteY352" fmla="*/ 2296367 h 3415370"/>
              <a:gd name="connsiteX353" fmla="*/ 6060924 w 7451018"/>
              <a:gd name="connsiteY353" fmla="*/ 2302332 h 3415370"/>
              <a:gd name="connsiteX354" fmla="*/ 6085857 w 7451018"/>
              <a:gd name="connsiteY354" fmla="*/ 2277936 h 3415370"/>
              <a:gd name="connsiteX355" fmla="*/ 6099261 w 7451018"/>
              <a:gd name="connsiteY355" fmla="*/ 2269559 h 3415370"/>
              <a:gd name="connsiteX356" fmla="*/ 6146846 w 7451018"/>
              <a:gd name="connsiteY356" fmla="*/ 2249452 h 3415370"/>
              <a:gd name="connsiteX357" fmla="*/ 5975740 w 7451018"/>
              <a:gd name="connsiteY357" fmla="*/ 2242750 h 3415370"/>
              <a:gd name="connsiteX358" fmla="*/ 5978555 w 7451018"/>
              <a:gd name="connsiteY358" fmla="*/ 2258768 h 3415370"/>
              <a:gd name="connsiteX359" fmla="*/ 5991959 w 7451018"/>
              <a:gd name="connsiteY359" fmla="*/ 2256154 h 3415370"/>
              <a:gd name="connsiteX360" fmla="*/ 5990418 w 7451018"/>
              <a:gd name="connsiteY360" fmla="*/ 2249452 h 3415370"/>
              <a:gd name="connsiteX361" fmla="*/ 6031101 w 7451018"/>
              <a:gd name="connsiteY361" fmla="*/ 2251194 h 3415370"/>
              <a:gd name="connsiteX362" fmla="*/ 6038874 w 7451018"/>
              <a:gd name="connsiteY362" fmla="*/ 2256288 h 3415370"/>
              <a:gd name="connsiteX363" fmla="*/ 6038874 w 7451018"/>
              <a:gd name="connsiteY363" fmla="*/ 2256624 h 3415370"/>
              <a:gd name="connsiteX364" fmla="*/ 6039411 w 7451018"/>
              <a:gd name="connsiteY364" fmla="*/ 2256556 h 3415370"/>
              <a:gd name="connsiteX365" fmla="*/ 6041623 w 7451018"/>
              <a:gd name="connsiteY365" fmla="*/ 2257227 h 3415370"/>
              <a:gd name="connsiteX366" fmla="*/ 6041688 w 7451018"/>
              <a:gd name="connsiteY366" fmla="*/ 2254931 h 3415370"/>
              <a:gd name="connsiteX367" fmla="*/ 6039478 w 7451018"/>
              <a:gd name="connsiteY367" fmla="*/ 2256557 h 3415370"/>
              <a:gd name="connsiteX368" fmla="*/ 6038941 w 7451018"/>
              <a:gd name="connsiteY368" fmla="*/ 2256289 h 3415370"/>
              <a:gd name="connsiteX369" fmla="*/ 6040022 w 7451018"/>
              <a:gd name="connsiteY369" fmla="*/ 2253423 h 3415370"/>
              <a:gd name="connsiteX370" fmla="*/ 6041722 w 7451018"/>
              <a:gd name="connsiteY370" fmla="*/ 2254852 h 3415370"/>
              <a:gd name="connsiteX371" fmla="*/ 6050260 w 7451018"/>
              <a:gd name="connsiteY371" fmla="*/ 2247391 h 3415370"/>
              <a:gd name="connsiteX372" fmla="*/ 6051743 w 7451018"/>
              <a:gd name="connsiteY372" fmla="*/ 2242817 h 3415370"/>
              <a:gd name="connsiteX373" fmla="*/ 6058378 w 7451018"/>
              <a:gd name="connsiteY373" fmla="*/ 2249519 h 3415370"/>
              <a:gd name="connsiteX374" fmla="*/ 6090415 w 7451018"/>
              <a:gd name="connsiteY374" fmla="*/ 2243018 h 3415370"/>
              <a:gd name="connsiteX375" fmla="*/ 6103483 w 7451018"/>
              <a:gd name="connsiteY375" fmla="*/ 2250926 h 3415370"/>
              <a:gd name="connsiteX376" fmla="*/ 6078618 w 7451018"/>
              <a:gd name="connsiteY376" fmla="*/ 2262857 h 3415370"/>
              <a:gd name="connsiteX377" fmla="*/ 6059048 w 7451018"/>
              <a:gd name="connsiteY377" fmla="*/ 2256154 h 3415370"/>
              <a:gd name="connsiteX378" fmla="*/ 6025873 w 7451018"/>
              <a:gd name="connsiteY378" fmla="*/ 2269559 h 3415370"/>
              <a:gd name="connsiteX379" fmla="*/ 6005364 w 7451018"/>
              <a:gd name="connsiteY379" fmla="*/ 2262857 h 3415370"/>
              <a:gd name="connsiteX380" fmla="*/ 5991959 w 7451018"/>
              <a:gd name="connsiteY380" fmla="*/ 2262857 h 3415370"/>
              <a:gd name="connsiteX381" fmla="*/ 5993904 w 7451018"/>
              <a:gd name="connsiteY381" fmla="*/ 2269559 h 3415370"/>
              <a:gd name="connsiteX382" fmla="*/ 5973193 w 7451018"/>
              <a:gd name="connsiteY382" fmla="*/ 2269559 h 3415370"/>
              <a:gd name="connsiteX383" fmla="*/ 5969440 w 7451018"/>
              <a:gd name="connsiteY383" fmla="*/ 2262857 h 3415370"/>
              <a:gd name="connsiteX384" fmla="*/ 5935997 w 7451018"/>
              <a:gd name="connsiteY384" fmla="*/ 2276261 h 3415370"/>
              <a:gd name="connsiteX385" fmla="*/ 5924938 w 7451018"/>
              <a:gd name="connsiteY385" fmla="*/ 2254546 h 3415370"/>
              <a:gd name="connsiteX386" fmla="*/ 5940085 w 7451018"/>
              <a:gd name="connsiteY386" fmla="*/ 2256154 h 3415370"/>
              <a:gd name="connsiteX387" fmla="*/ 5975740 w 7451018"/>
              <a:gd name="connsiteY387" fmla="*/ 2242750 h 3415370"/>
              <a:gd name="connsiteX388" fmla="*/ 6118295 w 7451018"/>
              <a:gd name="connsiteY388" fmla="*/ 2230551 h 3415370"/>
              <a:gd name="connsiteX389" fmla="*/ 6129487 w 7451018"/>
              <a:gd name="connsiteY389" fmla="*/ 2230551 h 3415370"/>
              <a:gd name="connsiteX390" fmla="*/ 6138602 w 7451018"/>
              <a:gd name="connsiteY390" fmla="*/ 2236717 h 3415370"/>
              <a:gd name="connsiteX391" fmla="*/ 6113134 w 7451018"/>
              <a:gd name="connsiteY391" fmla="*/ 2250055 h 3415370"/>
              <a:gd name="connsiteX392" fmla="*/ 6118295 w 7451018"/>
              <a:gd name="connsiteY392" fmla="*/ 2230551 h 3415370"/>
              <a:gd name="connsiteX393" fmla="*/ 5710670 w 7451018"/>
              <a:gd name="connsiteY393" fmla="*/ 2181224 h 3415370"/>
              <a:gd name="connsiteX394" fmla="*/ 5717372 w 7451018"/>
              <a:gd name="connsiteY394" fmla="*/ 2190406 h 3415370"/>
              <a:gd name="connsiteX395" fmla="*/ 5729503 w 7451018"/>
              <a:gd name="connsiteY395" fmla="*/ 2195902 h 3415370"/>
              <a:gd name="connsiteX396" fmla="*/ 5730643 w 7451018"/>
              <a:gd name="connsiteY396" fmla="*/ 2189200 h 3415370"/>
              <a:gd name="connsiteX397" fmla="*/ 5736674 w 7451018"/>
              <a:gd name="connsiteY397" fmla="*/ 2195902 h 3415370"/>
              <a:gd name="connsiteX398" fmla="*/ 5757518 w 7451018"/>
              <a:gd name="connsiteY398" fmla="*/ 2201599 h 3415370"/>
              <a:gd name="connsiteX399" fmla="*/ 5760199 w 7451018"/>
              <a:gd name="connsiteY399" fmla="*/ 2215740 h 3415370"/>
              <a:gd name="connsiteX400" fmla="*/ 5764890 w 7451018"/>
              <a:gd name="connsiteY400" fmla="*/ 2211115 h 3415370"/>
              <a:gd name="connsiteX401" fmla="*/ 5844646 w 7451018"/>
              <a:gd name="connsiteY401" fmla="*/ 2218153 h 3415370"/>
              <a:gd name="connsiteX402" fmla="*/ 5878157 w 7451018"/>
              <a:gd name="connsiteY402" fmla="*/ 2220901 h 3415370"/>
              <a:gd name="connsiteX403" fmla="*/ 5851348 w 7451018"/>
              <a:gd name="connsiteY403" fmla="*/ 2227000 h 3415370"/>
              <a:gd name="connsiteX404" fmla="*/ 5845250 w 7451018"/>
              <a:gd name="connsiteY404" fmla="*/ 2229480 h 3415370"/>
              <a:gd name="connsiteX405" fmla="*/ 5849204 w 7451018"/>
              <a:gd name="connsiteY405" fmla="*/ 2236047 h 3415370"/>
              <a:gd name="connsiteX406" fmla="*/ 5878157 w 7451018"/>
              <a:gd name="connsiteY406" fmla="*/ 2243420 h 3415370"/>
              <a:gd name="connsiteX407" fmla="*/ 5906776 w 7451018"/>
              <a:gd name="connsiteY407" fmla="*/ 2249451 h 3415370"/>
              <a:gd name="connsiteX408" fmla="*/ 5894845 w 7451018"/>
              <a:gd name="connsiteY408" fmla="*/ 2267681 h 3415370"/>
              <a:gd name="connsiteX409" fmla="*/ 5878090 w 7451018"/>
              <a:gd name="connsiteY409" fmla="*/ 2254546 h 3415370"/>
              <a:gd name="connsiteX410" fmla="*/ 5884792 w 7451018"/>
              <a:gd name="connsiteY410" fmla="*/ 2263794 h 3415370"/>
              <a:gd name="connsiteX411" fmla="*/ 5851282 w 7451018"/>
              <a:gd name="connsiteY411" fmla="*/ 2257628 h 3415370"/>
              <a:gd name="connsiteX412" fmla="*/ 5851080 w 7451018"/>
              <a:gd name="connsiteY412" fmla="*/ 2255819 h 3415370"/>
              <a:gd name="connsiteX413" fmla="*/ 5850008 w 7451018"/>
              <a:gd name="connsiteY413" fmla="*/ 2256154 h 3415370"/>
              <a:gd name="connsiteX414" fmla="*/ 5771057 w 7451018"/>
              <a:gd name="connsiteY414" fmla="*/ 2236182 h 3415370"/>
              <a:gd name="connsiteX415" fmla="*/ 5757653 w 7451018"/>
              <a:gd name="connsiteY415" fmla="*/ 2239332 h 3415370"/>
              <a:gd name="connsiteX416" fmla="*/ 5737613 w 7451018"/>
              <a:gd name="connsiteY416" fmla="*/ 2236182 h 3415370"/>
              <a:gd name="connsiteX417" fmla="*/ 5713552 w 7451018"/>
              <a:gd name="connsiteY417" fmla="*/ 2222777 h 3415370"/>
              <a:gd name="connsiteX418" fmla="*/ 5690159 w 7451018"/>
              <a:gd name="connsiteY418" fmla="*/ 2213654 h 3415370"/>
              <a:gd name="connsiteX419" fmla="*/ 5684226 w 7451018"/>
              <a:gd name="connsiteY419" fmla="*/ 2215839 h 3415370"/>
              <a:gd name="connsiteX420" fmla="*/ 5685202 w 7451018"/>
              <a:gd name="connsiteY420" fmla="*/ 2215941 h 3415370"/>
              <a:gd name="connsiteX421" fmla="*/ 5683660 w 7451018"/>
              <a:gd name="connsiteY421" fmla="*/ 2216880 h 3415370"/>
              <a:gd name="connsiteX422" fmla="*/ 5683928 w 7451018"/>
              <a:gd name="connsiteY422" fmla="*/ 2215807 h 3415370"/>
              <a:gd name="connsiteX423" fmla="*/ 5684139 w 7451018"/>
              <a:gd name="connsiteY423" fmla="*/ 2215829 h 3415370"/>
              <a:gd name="connsiteX424" fmla="*/ 5685311 w 7451018"/>
              <a:gd name="connsiteY424" fmla="*/ 2210588 h 3415370"/>
              <a:gd name="connsiteX425" fmla="*/ 5690563 w 7451018"/>
              <a:gd name="connsiteY425" fmla="*/ 2207765 h 3415370"/>
              <a:gd name="connsiteX426" fmla="*/ 5710670 w 7451018"/>
              <a:gd name="connsiteY426" fmla="*/ 2190741 h 3415370"/>
              <a:gd name="connsiteX427" fmla="*/ 5710670 w 7451018"/>
              <a:gd name="connsiteY427" fmla="*/ 2181224 h 3415370"/>
              <a:gd name="connsiteX428" fmla="*/ 6297980 w 7451018"/>
              <a:gd name="connsiteY428" fmla="*/ 2175728 h 3415370"/>
              <a:gd name="connsiteX429" fmla="*/ 6300325 w 7451018"/>
              <a:gd name="connsiteY429" fmla="*/ 2195365 h 3415370"/>
              <a:gd name="connsiteX430" fmla="*/ 6300325 w 7451018"/>
              <a:gd name="connsiteY430" fmla="*/ 2196505 h 3415370"/>
              <a:gd name="connsiteX431" fmla="*/ 6302269 w 7451018"/>
              <a:gd name="connsiteY431" fmla="*/ 2215941 h 3415370"/>
              <a:gd name="connsiteX432" fmla="*/ 6288463 w 7451018"/>
              <a:gd name="connsiteY432" fmla="*/ 2222643 h 3415370"/>
              <a:gd name="connsiteX433" fmla="*/ 6286921 w 7451018"/>
              <a:gd name="connsiteY433" fmla="*/ 2195835 h 3415370"/>
              <a:gd name="connsiteX434" fmla="*/ 6297980 w 7451018"/>
              <a:gd name="connsiteY434" fmla="*/ 2175728 h 3415370"/>
              <a:gd name="connsiteX435" fmla="*/ 5978421 w 7451018"/>
              <a:gd name="connsiteY435" fmla="*/ 2175728 h 3415370"/>
              <a:gd name="connsiteX436" fmla="*/ 5978689 w 7451018"/>
              <a:gd name="connsiteY436" fmla="*/ 2176666 h 3415370"/>
              <a:gd name="connsiteX437" fmla="*/ 5978421 w 7451018"/>
              <a:gd name="connsiteY437" fmla="*/ 2179012 h 3415370"/>
              <a:gd name="connsiteX438" fmla="*/ 5978421 w 7451018"/>
              <a:gd name="connsiteY438" fmla="*/ 2175728 h 3415370"/>
              <a:gd name="connsiteX439" fmla="*/ 4329893 w 7451018"/>
              <a:gd name="connsiteY439" fmla="*/ 2166881 h 3415370"/>
              <a:gd name="connsiteX440" fmla="*/ 4336595 w 7451018"/>
              <a:gd name="connsiteY440" fmla="*/ 2167887 h 3415370"/>
              <a:gd name="connsiteX441" fmla="*/ 4332574 w 7451018"/>
              <a:gd name="connsiteY441" fmla="*/ 2182364 h 3415370"/>
              <a:gd name="connsiteX442" fmla="*/ 4323191 w 7451018"/>
              <a:gd name="connsiteY442" fmla="*/ 2181157 h 3415370"/>
              <a:gd name="connsiteX443" fmla="*/ 4329893 w 7451018"/>
              <a:gd name="connsiteY443" fmla="*/ 2166881 h 3415370"/>
              <a:gd name="connsiteX444" fmla="*/ 2836467 w 7451018"/>
              <a:gd name="connsiteY444" fmla="*/ 2140274 h 3415370"/>
              <a:gd name="connsiteX445" fmla="*/ 2836467 w 7451018"/>
              <a:gd name="connsiteY445" fmla="*/ 2140274 h 3415370"/>
              <a:gd name="connsiteX446" fmla="*/ 6119234 w 7451018"/>
              <a:gd name="connsiteY446" fmla="*/ 2122111 h 3415370"/>
              <a:gd name="connsiteX447" fmla="*/ 6137598 w 7451018"/>
              <a:gd name="connsiteY447" fmla="*/ 2122111 h 3415370"/>
              <a:gd name="connsiteX448" fmla="*/ 6119234 w 7451018"/>
              <a:gd name="connsiteY448" fmla="*/ 2122111 h 3415370"/>
              <a:gd name="connsiteX449" fmla="*/ 6180220 w 7451018"/>
              <a:gd name="connsiteY449" fmla="*/ 2113525 h 3415370"/>
              <a:gd name="connsiteX450" fmla="*/ 6184512 w 7451018"/>
              <a:gd name="connsiteY450" fmla="*/ 2115678 h 3415370"/>
              <a:gd name="connsiteX451" fmla="*/ 6219966 w 7451018"/>
              <a:gd name="connsiteY451" fmla="*/ 2141950 h 3415370"/>
              <a:gd name="connsiteX452" fmla="*/ 6222848 w 7451018"/>
              <a:gd name="connsiteY452" fmla="*/ 2148920 h 3415370"/>
              <a:gd name="connsiteX453" fmla="*/ 6197514 w 7451018"/>
              <a:gd name="connsiteY453" fmla="*/ 2128814 h 3415370"/>
              <a:gd name="connsiteX454" fmla="*/ 6177675 w 7451018"/>
              <a:gd name="connsiteY454" fmla="*/ 2128814 h 3415370"/>
              <a:gd name="connsiteX455" fmla="*/ 6171308 w 7451018"/>
              <a:gd name="connsiteY455" fmla="*/ 2135516 h 3415370"/>
              <a:gd name="connsiteX456" fmla="*/ 6158909 w 7451018"/>
              <a:gd name="connsiteY456" fmla="*/ 2142218 h 3415370"/>
              <a:gd name="connsiteX457" fmla="*/ 6159580 w 7451018"/>
              <a:gd name="connsiteY457" fmla="*/ 2130153 h 3415370"/>
              <a:gd name="connsiteX458" fmla="*/ 6152878 w 7451018"/>
              <a:gd name="connsiteY458" fmla="*/ 2128814 h 3415370"/>
              <a:gd name="connsiteX459" fmla="*/ 6153749 w 7451018"/>
              <a:gd name="connsiteY459" fmla="*/ 2135516 h 3415370"/>
              <a:gd name="connsiteX460" fmla="*/ 6148387 w 7451018"/>
              <a:gd name="connsiteY460" fmla="*/ 2129014 h 3415370"/>
              <a:gd name="connsiteX461" fmla="*/ 6148388 w 7451018"/>
              <a:gd name="connsiteY461" fmla="*/ 2129014 h 3415370"/>
              <a:gd name="connsiteX462" fmla="*/ 6153389 w 7451018"/>
              <a:gd name="connsiteY462" fmla="*/ 2124733 h 3415370"/>
              <a:gd name="connsiteX463" fmla="*/ 6155626 w 7451018"/>
              <a:gd name="connsiteY463" fmla="*/ 2122112 h 3415370"/>
              <a:gd name="connsiteX464" fmla="*/ 6159580 w 7451018"/>
              <a:gd name="connsiteY464" fmla="*/ 2122112 h 3415370"/>
              <a:gd name="connsiteX465" fmla="*/ 6180220 w 7451018"/>
              <a:gd name="connsiteY465" fmla="*/ 2113525 h 3415370"/>
              <a:gd name="connsiteX466" fmla="*/ 5748981 w 7451018"/>
              <a:gd name="connsiteY466" fmla="*/ 2112712 h 3415370"/>
              <a:gd name="connsiteX467" fmla="*/ 5757451 w 7451018"/>
              <a:gd name="connsiteY467" fmla="*/ 2120369 h 3415370"/>
              <a:gd name="connsiteX468" fmla="*/ 5750749 w 7451018"/>
              <a:gd name="connsiteY468" fmla="*/ 2130020 h 3415370"/>
              <a:gd name="connsiteX469" fmla="*/ 5730643 w 7451018"/>
              <a:gd name="connsiteY469" fmla="*/ 2130020 h 3415370"/>
              <a:gd name="connsiteX470" fmla="*/ 5734530 w 7451018"/>
              <a:gd name="connsiteY470" fmla="*/ 2129283 h 3415370"/>
              <a:gd name="connsiteX471" fmla="*/ 5734999 w 7451018"/>
              <a:gd name="connsiteY471" fmla="*/ 2122112 h 3415370"/>
              <a:gd name="connsiteX472" fmla="*/ 5730643 w 7451018"/>
              <a:gd name="connsiteY472" fmla="*/ 2124055 h 3415370"/>
              <a:gd name="connsiteX473" fmla="*/ 5737345 w 7451018"/>
              <a:gd name="connsiteY473" fmla="*/ 2115410 h 3415370"/>
              <a:gd name="connsiteX474" fmla="*/ 5748981 w 7451018"/>
              <a:gd name="connsiteY474" fmla="*/ 2112712 h 3415370"/>
              <a:gd name="connsiteX475" fmla="*/ 6618477 w 7451018"/>
              <a:gd name="connsiteY475" fmla="*/ 2102005 h 3415370"/>
              <a:gd name="connsiteX476" fmla="*/ 6628128 w 7451018"/>
              <a:gd name="connsiteY476" fmla="*/ 2107634 h 3415370"/>
              <a:gd name="connsiteX477" fmla="*/ 6630809 w 7451018"/>
              <a:gd name="connsiteY477" fmla="*/ 2108707 h 3415370"/>
              <a:gd name="connsiteX478" fmla="*/ 6676652 w 7451018"/>
              <a:gd name="connsiteY478" fmla="*/ 2167484 h 3415370"/>
              <a:gd name="connsiteX479" fmla="*/ 6668341 w 7451018"/>
              <a:gd name="connsiteY479" fmla="*/ 2156694 h 3415370"/>
              <a:gd name="connsiteX480" fmla="*/ 6602324 w 7451018"/>
              <a:gd name="connsiteY480" fmla="*/ 2200726 h 3415370"/>
              <a:gd name="connsiteX481" fmla="*/ 6602593 w 7451018"/>
              <a:gd name="connsiteY481" fmla="*/ 2195834 h 3415370"/>
              <a:gd name="connsiteX482" fmla="*/ 6583156 w 7451018"/>
              <a:gd name="connsiteY482" fmla="*/ 2182363 h 3415370"/>
              <a:gd name="connsiteX483" fmla="*/ 6610635 w 7451018"/>
              <a:gd name="connsiteY483" fmla="*/ 2182430 h 3415370"/>
              <a:gd name="connsiteX484" fmla="*/ 6620956 w 7451018"/>
              <a:gd name="connsiteY484" fmla="*/ 2169026 h 3415370"/>
              <a:gd name="connsiteX485" fmla="*/ 6621962 w 7451018"/>
              <a:gd name="connsiteY485" fmla="*/ 2182430 h 3415370"/>
              <a:gd name="connsiteX486" fmla="*/ 6639253 w 7451018"/>
              <a:gd name="connsiteY486" fmla="*/ 2169026 h 3415370"/>
              <a:gd name="connsiteX487" fmla="*/ 6635568 w 7451018"/>
              <a:gd name="connsiteY487" fmla="*/ 2167886 h 3415370"/>
              <a:gd name="connsiteX488" fmla="*/ 6649307 w 7451018"/>
              <a:gd name="connsiteY488" fmla="*/ 2169026 h 3415370"/>
              <a:gd name="connsiteX489" fmla="*/ 6656478 w 7451018"/>
              <a:gd name="connsiteY489" fmla="*/ 2148919 h 3415370"/>
              <a:gd name="connsiteX490" fmla="*/ 6663917 w 7451018"/>
              <a:gd name="connsiteY490" fmla="*/ 2152136 h 3415370"/>
              <a:gd name="connsiteX491" fmla="*/ 6614992 w 7451018"/>
              <a:gd name="connsiteY491" fmla="*/ 2108707 h 3415370"/>
              <a:gd name="connsiteX492" fmla="*/ 6618477 w 7451018"/>
              <a:gd name="connsiteY492" fmla="*/ 2102005 h 3415370"/>
              <a:gd name="connsiteX493" fmla="*/ 5570796 w 7451018"/>
              <a:gd name="connsiteY493" fmla="*/ 2095370 h 3415370"/>
              <a:gd name="connsiteX494" fmla="*/ 5589897 w 7451018"/>
              <a:gd name="connsiteY494" fmla="*/ 2127138 h 3415370"/>
              <a:gd name="connsiteX495" fmla="*/ 5590634 w 7451018"/>
              <a:gd name="connsiteY495" fmla="*/ 2135584 h 3415370"/>
              <a:gd name="connsiteX496" fmla="*/ 5577700 w 7451018"/>
              <a:gd name="connsiteY496" fmla="*/ 2108775 h 3415370"/>
              <a:gd name="connsiteX497" fmla="*/ 5570059 w 7451018"/>
              <a:gd name="connsiteY497" fmla="*/ 2107501 h 3415370"/>
              <a:gd name="connsiteX498" fmla="*/ 5570058 w 7451018"/>
              <a:gd name="connsiteY498" fmla="*/ 2107431 h 3415370"/>
              <a:gd name="connsiteX499" fmla="*/ 5569950 w 7451018"/>
              <a:gd name="connsiteY499" fmla="*/ 2100305 h 3415370"/>
              <a:gd name="connsiteX500" fmla="*/ 5570796 w 7451018"/>
              <a:gd name="connsiteY500" fmla="*/ 2095370 h 3415370"/>
              <a:gd name="connsiteX501" fmla="*/ 6148958 w 7451018"/>
              <a:gd name="connsiteY501" fmla="*/ 2077601 h 3415370"/>
              <a:gd name="connsiteX502" fmla="*/ 6157168 w 7451018"/>
              <a:gd name="connsiteY502" fmla="*/ 2081899 h 3415370"/>
              <a:gd name="connsiteX503" fmla="*/ 6165545 w 7451018"/>
              <a:gd name="connsiteY503" fmla="*/ 2088601 h 3415370"/>
              <a:gd name="connsiteX504" fmla="*/ 6163267 w 7451018"/>
              <a:gd name="connsiteY504" fmla="*/ 2095303 h 3415370"/>
              <a:gd name="connsiteX505" fmla="*/ 6156632 w 7451018"/>
              <a:gd name="connsiteY505" fmla="*/ 2088601 h 3415370"/>
              <a:gd name="connsiteX506" fmla="*/ 6147248 w 7451018"/>
              <a:gd name="connsiteY506" fmla="*/ 2090478 h 3415370"/>
              <a:gd name="connsiteX507" fmla="*/ 6146176 w 7451018"/>
              <a:gd name="connsiteY507" fmla="*/ 2086323 h 3415370"/>
              <a:gd name="connsiteX508" fmla="*/ 6148958 w 7451018"/>
              <a:gd name="connsiteY508" fmla="*/ 2077601 h 3415370"/>
              <a:gd name="connsiteX509" fmla="*/ 5549685 w 7451018"/>
              <a:gd name="connsiteY509" fmla="*/ 2075598 h 3415370"/>
              <a:gd name="connsiteX510" fmla="*/ 5569791 w 7451018"/>
              <a:gd name="connsiteY510" fmla="*/ 2091349 h 3415370"/>
              <a:gd name="connsiteX511" fmla="*/ 5549685 w 7451018"/>
              <a:gd name="connsiteY511" fmla="*/ 2075598 h 3415370"/>
              <a:gd name="connsiteX512" fmla="*/ 6257163 w 7451018"/>
              <a:gd name="connsiteY512" fmla="*/ 2059932 h 3415370"/>
              <a:gd name="connsiteX513" fmla="*/ 6286920 w 7451018"/>
              <a:gd name="connsiteY513" fmla="*/ 2088601 h 3415370"/>
              <a:gd name="connsiteX514" fmla="*/ 6286920 w 7451018"/>
              <a:gd name="connsiteY514" fmla="*/ 2097582 h 3415370"/>
              <a:gd name="connsiteX515" fmla="*/ 6293287 w 7451018"/>
              <a:gd name="connsiteY515" fmla="*/ 2107970 h 3415370"/>
              <a:gd name="connsiteX516" fmla="*/ 6294493 w 7451018"/>
              <a:gd name="connsiteY516" fmla="*/ 2102006 h 3415370"/>
              <a:gd name="connsiteX517" fmla="*/ 6297107 w 7451018"/>
              <a:gd name="connsiteY517" fmla="*/ 2102006 h 3415370"/>
              <a:gd name="connsiteX518" fmla="*/ 6300324 w 7451018"/>
              <a:gd name="connsiteY518" fmla="*/ 2117956 h 3415370"/>
              <a:gd name="connsiteX519" fmla="*/ 6307027 w 7451018"/>
              <a:gd name="connsiteY519" fmla="*/ 2128814 h 3415370"/>
              <a:gd name="connsiteX520" fmla="*/ 6313595 w 7451018"/>
              <a:gd name="connsiteY520" fmla="*/ 2127473 h 3415370"/>
              <a:gd name="connsiteX521" fmla="*/ 6321235 w 7451018"/>
              <a:gd name="connsiteY521" fmla="*/ 2115410 h 3415370"/>
              <a:gd name="connsiteX522" fmla="*/ 6322039 w 7451018"/>
              <a:gd name="connsiteY522" fmla="*/ 2120034 h 3415370"/>
              <a:gd name="connsiteX523" fmla="*/ 6333835 w 7451018"/>
              <a:gd name="connsiteY523" fmla="*/ 2109646 h 3415370"/>
              <a:gd name="connsiteX524" fmla="*/ 6330753 w 7451018"/>
              <a:gd name="connsiteY524" fmla="*/ 2101335 h 3415370"/>
              <a:gd name="connsiteX525" fmla="*/ 6346703 w 7451018"/>
              <a:gd name="connsiteY525" fmla="*/ 2095504 h 3415370"/>
              <a:gd name="connsiteX526" fmla="*/ 6345497 w 7451018"/>
              <a:gd name="connsiteY526" fmla="*/ 2095303 h 3415370"/>
              <a:gd name="connsiteX527" fmla="*/ 6386916 w 7451018"/>
              <a:gd name="connsiteY527" fmla="*/ 2095303 h 3415370"/>
              <a:gd name="connsiteX528" fmla="*/ 6400857 w 7451018"/>
              <a:gd name="connsiteY528" fmla="*/ 2103681 h 3415370"/>
              <a:gd name="connsiteX529" fmla="*/ 6455982 w 7451018"/>
              <a:gd name="connsiteY529" fmla="*/ 2118476 h 3415370"/>
              <a:gd name="connsiteX530" fmla="*/ 6506192 w 7451018"/>
              <a:gd name="connsiteY530" fmla="*/ 2143580 h 3415370"/>
              <a:gd name="connsiteX531" fmla="*/ 6505478 w 7451018"/>
              <a:gd name="connsiteY531" fmla="*/ 2142218 h 3415370"/>
              <a:gd name="connsiteX532" fmla="*/ 6508024 w 7451018"/>
              <a:gd name="connsiteY532" fmla="*/ 2144429 h 3415370"/>
              <a:gd name="connsiteX533" fmla="*/ 6506322 w 7451018"/>
              <a:gd name="connsiteY533" fmla="*/ 2143673 h 3415370"/>
              <a:gd name="connsiteX534" fmla="*/ 6511258 w 7451018"/>
              <a:gd name="connsiteY534" fmla="*/ 2149473 h 3415370"/>
              <a:gd name="connsiteX535" fmla="*/ 6514726 w 7451018"/>
              <a:gd name="connsiteY535" fmla="*/ 2149189 h 3415370"/>
              <a:gd name="connsiteX536" fmla="*/ 6514733 w 7451018"/>
              <a:gd name="connsiteY536" fmla="*/ 2149194 h 3415370"/>
              <a:gd name="connsiteX537" fmla="*/ 6520499 w 7451018"/>
              <a:gd name="connsiteY537" fmla="*/ 2153712 h 3415370"/>
              <a:gd name="connsiteX538" fmla="*/ 6521495 w 7451018"/>
              <a:gd name="connsiteY538" fmla="*/ 2155623 h 3415370"/>
              <a:gd name="connsiteX539" fmla="*/ 6567941 w 7451018"/>
              <a:gd name="connsiteY539" fmla="*/ 2196237 h 3415370"/>
              <a:gd name="connsiteX540" fmla="*/ 6555610 w 7451018"/>
              <a:gd name="connsiteY540" fmla="*/ 2216880 h 3415370"/>
              <a:gd name="connsiteX541" fmla="*/ 6601787 w 7451018"/>
              <a:gd name="connsiteY541" fmla="*/ 2268755 h 3415370"/>
              <a:gd name="connsiteX542" fmla="*/ 6620152 w 7451018"/>
              <a:gd name="connsiteY542" fmla="*/ 2287386 h 3415370"/>
              <a:gd name="connsiteX543" fmla="*/ 6615527 w 7451018"/>
              <a:gd name="connsiteY543" fmla="*/ 2290134 h 3415370"/>
              <a:gd name="connsiteX544" fmla="*/ 6635499 w 7451018"/>
              <a:gd name="connsiteY544" fmla="*/ 2296300 h 3415370"/>
              <a:gd name="connsiteX545" fmla="*/ 6630874 w 7451018"/>
              <a:gd name="connsiteY545" fmla="*/ 2303471 h 3415370"/>
              <a:gd name="connsiteX546" fmla="*/ 6633556 w 7451018"/>
              <a:gd name="connsiteY546" fmla="*/ 2309704 h 3415370"/>
              <a:gd name="connsiteX547" fmla="*/ 6611103 w 7451018"/>
              <a:gd name="connsiteY547" fmla="*/ 2303002 h 3415370"/>
              <a:gd name="connsiteX548" fmla="*/ 6536240 w 7451018"/>
              <a:gd name="connsiteY548" fmla="*/ 2249385 h 3415370"/>
              <a:gd name="connsiteX549" fmla="*/ 6505411 w 7451018"/>
              <a:gd name="connsiteY549" fmla="*/ 2235981 h 3415370"/>
              <a:gd name="connsiteX550" fmla="*/ 6494486 w 7451018"/>
              <a:gd name="connsiteY550" fmla="*/ 2242683 h 3415370"/>
              <a:gd name="connsiteX551" fmla="*/ 6487985 w 7451018"/>
              <a:gd name="connsiteY551" fmla="*/ 2249117 h 3415370"/>
              <a:gd name="connsiteX552" fmla="*/ 6486845 w 7451018"/>
              <a:gd name="connsiteY552" fmla="*/ 2249385 h 3415370"/>
              <a:gd name="connsiteX553" fmla="*/ 6488119 w 7451018"/>
              <a:gd name="connsiteY553" fmla="*/ 2256288 h 3415370"/>
              <a:gd name="connsiteX554" fmla="*/ 6488052 w 7451018"/>
              <a:gd name="connsiteY554" fmla="*/ 2258366 h 3415370"/>
              <a:gd name="connsiteX555" fmla="*/ 6487851 w 7451018"/>
              <a:gd name="connsiteY555" fmla="*/ 2262789 h 3415370"/>
              <a:gd name="connsiteX556" fmla="*/ 6486711 w 7451018"/>
              <a:gd name="connsiteY556" fmla="*/ 2259439 h 3415370"/>
              <a:gd name="connsiteX557" fmla="*/ 6481216 w 7451018"/>
              <a:gd name="connsiteY557" fmla="*/ 2262789 h 3415370"/>
              <a:gd name="connsiteX558" fmla="*/ 6426593 w 7451018"/>
              <a:gd name="connsiteY558" fmla="*/ 2276194 h 3415370"/>
              <a:gd name="connsiteX559" fmla="*/ 6411916 w 7451018"/>
              <a:gd name="connsiteY559" fmla="*/ 2256087 h 3415370"/>
              <a:gd name="connsiteX560" fmla="*/ 6389463 w 7451018"/>
              <a:gd name="connsiteY560" fmla="*/ 2256087 h 3415370"/>
              <a:gd name="connsiteX561" fmla="*/ 6360108 w 7451018"/>
              <a:gd name="connsiteY561" fmla="*/ 2256087 h 3415370"/>
              <a:gd name="connsiteX562" fmla="*/ 6381019 w 7451018"/>
              <a:gd name="connsiteY562" fmla="*/ 2229279 h 3415370"/>
              <a:gd name="connsiteX563" fmla="*/ 6374048 w 7451018"/>
              <a:gd name="connsiteY563" fmla="*/ 2194361 h 3415370"/>
              <a:gd name="connsiteX564" fmla="*/ 6367346 w 7451018"/>
              <a:gd name="connsiteY564" fmla="*/ 2182230 h 3415370"/>
              <a:gd name="connsiteX565" fmla="*/ 6315807 w 7451018"/>
              <a:gd name="connsiteY565" fmla="*/ 2155623 h 3415370"/>
              <a:gd name="connsiteX566" fmla="*/ 6309171 w 7451018"/>
              <a:gd name="connsiteY566" fmla="*/ 2162325 h 3415370"/>
              <a:gd name="connsiteX567" fmla="*/ 6286920 w 7451018"/>
              <a:gd name="connsiteY567" fmla="*/ 2145569 h 3415370"/>
              <a:gd name="connsiteX568" fmla="*/ 6276197 w 7451018"/>
              <a:gd name="connsiteY568" fmla="*/ 2135985 h 3415370"/>
              <a:gd name="connsiteX569" fmla="*/ 6271036 w 7451018"/>
              <a:gd name="connsiteY569" fmla="*/ 2148921 h 3415370"/>
              <a:gd name="connsiteX570" fmla="*/ 6260112 w 7451018"/>
              <a:gd name="connsiteY570" fmla="*/ 2149524 h 3415370"/>
              <a:gd name="connsiteX571" fmla="*/ 6240005 w 7451018"/>
              <a:gd name="connsiteY571" fmla="*/ 2120972 h 3415370"/>
              <a:gd name="connsiteX572" fmla="*/ 6240005 w 7451018"/>
              <a:gd name="connsiteY572" fmla="*/ 2115878 h 3415370"/>
              <a:gd name="connsiteX573" fmla="*/ 6258637 w 7451018"/>
              <a:gd name="connsiteY573" fmla="*/ 2114806 h 3415370"/>
              <a:gd name="connsiteX574" fmla="*/ 6278878 w 7451018"/>
              <a:gd name="connsiteY574" fmla="*/ 2107769 h 3415370"/>
              <a:gd name="connsiteX575" fmla="*/ 6253343 w 7451018"/>
              <a:gd name="connsiteY575" fmla="*/ 2102006 h 3415370"/>
              <a:gd name="connsiteX576" fmla="*/ 6247042 w 7451018"/>
              <a:gd name="connsiteY576" fmla="*/ 2102006 h 3415370"/>
              <a:gd name="connsiteX577" fmla="*/ 6213331 w 7451018"/>
              <a:gd name="connsiteY577" fmla="*/ 2075197 h 3415370"/>
              <a:gd name="connsiteX578" fmla="*/ 6206494 w 7451018"/>
              <a:gd name="connsiteY578" fmla="*/ 2072047 h 3415370"/>
              <a:gd name="connsiteX579" fmla="*/ 6206494 w 7451018"/>
              <a:gd name="connsiteY579" fmla="*/ 2067958 h 3415370"/>
              <a:gd name="connsiteX580" fmla="*/ 6257163 w 7451018"/>
              <a:gd name="connsiteY580" fmla="*/ 2059932 h 3415370"/>
              <a:gd name="connsiteX581" fmla="*/ 5556119 w 7451018"/>
              <a:gd name="connsiteY581" fmla="*/ 2041686 h 3415370"/>
              <a:gd name="connsiteX582" fmla="*/ 5556990 w 7451018"/>
              <a:gd name="connsiteY582" fmla="*/ 2048388 h 3415370"/>
              <a:gd name="connsiteX583" fmla="*/ 5549752 w 7451018"/>
              <a:gd name="connsiteY583" fmla="*/ 2064943 h 3415370"/>
              <a:gd name="connsiteX584" fmla="*/ 5543050 w 7451018"/>
              <a:gd name="connsiteY584" fmla="*/ 2046579 h 3415370"/>
              <a:gd name="connsiteX585" fmla="*/ 5556119 w 7451018"/>
              <a:gd name="connsiteY585" fmla="*/ 2041686 h 3415370"/>
              <a:gd name="connsiteX586" fmla="*/ 5519259 w 7451018"/>
              <a:gd name="connsiteY586" fmla="*/ 2007795 h 3415370"/>
              <a:gd name="connsiteX587" fmla="*/ 5536280 w 7451018"/>
              <a:gd name="connsiteY587" fmla="*/ 2023054 h 3415370"/>
              <a:gd name="connsiteX588" fmla="*/ 5536213 w 7451018"/>
              <a:gd name="connsiteY588" fmla="*/ 2034983 h 3415370"/>
              <a:gd name="connsiteX589" fmla="*/ 5529578 w 7451018"/>
              <a:gd name="connsiteY589" fmla="*/ 2035318 h 3415370"/>
              <a:gd name="connsiteX590" fmla="*/ 5522876 w 7451018"/>
              <a:gd name="connsiteY590" fmla="*/ 2023188 h 3415370"/>
              <a:gd name="connsiteX591" fmla="*/ 5522876 w 7451018"/>
              <a:gd name="connsiteY591" fmla="*/ 2019971 h 3415370"/>
              <a:gd name="connsiteX592" fmla="*/ 5519190 w 7451018"/>
              <a:gd name="connsiteY592" fmla="*/ 2014877 h 3415370"/>
              <a:gd name="connsiteX593" fmla="*/ 5516174 w 7451018"/>
              <a:gd name="connsiteY593" fmla="*/ 2012934 h 3415370"/>
              <a:gd name="connsiteX594" fmla="*/ 5519259 w 7451018"/>
              <a:gd name="connsiteY594" fmla="*/ 2007795 h 3415370"/>
              <a:gd name="connsiteX595" fmla="*/ 6093363 w 7451018"/>
              <a:gd name="connsiteY595" fmla="*/ 2001405 h 3415370"/>
              <a:gd name="connsiteX596" fmla="*/ 6099328 w 7451018"/>
              <a:gd name="connsiteY596" fmla="*/ 2004690 h 3415370"/>
              <a:gd name="connsiteX597" fmla="*/ 6079490 w 7451018"/>
              <a:gd name="connsiteY597" fmla="*/ 2041618 h 3415370"/>
              <a:gd name="connsiteX598" fmla="*/ 5998796 w 7451018"/>
              <a:gd name="connsiteY598" fmla="*/ 2041484 h 3415370"/>
              <a:gd name="connsiteX599" fmla="*/ 6010457 w 7451018"/>
              <a:gd name="connsiteY599" fmla="*/ 2081831 h 3415370"/>
              <a:gd name="connsiteX600" fmla="*/ 6065817 w 7451018"/>
              <a:gd name="connsiteY600" fmla="*/ 2075062 h 3415370"/>
              <a:gd name="connsiteX601" fmla="*/ 6052413 w 7451018"/>
              <a:gd name="connsiteY601" fmla="*/ 2074056 h 3415370"/>
              <a:gd name="connsiteX602" fmla="*/ 6052413 w 7451018"/>
              <a:gd name="connsiteY602" fmla="*/ 2075196 h 3415370"/>
              <a:gd name="connsiteX603" fmla="*/ 6052345 w 7451018"/>
              <a:gd name="connsiteY603" fmla="*/ 2075330 h 3415370"/>
              <a:gd name="connsiteX604" fmla="*/ 6032306 w 7451018"/>
              <a:gd name="connsiteY604" fmla="*/ 2092354 h 3415370"/>
              <a:gd name="connsiteX605" fmla="*/ 6025604 w 7451018"/>
              <a:gd name="connsiteY605" fmla="*/ 2098520 h 3415370"/>
              <a:gd name="connsiteX606" fmla="*/ 6039009 w 7451018"/>
              <a:gd name="connsiteY606" fmla="*/ 2116883 h 3415370"/>
              <a:gd name="connsiteX607" fmla="*/ 6052413 w 7451018"/>
              <a:gd name="connsiteY607" fmla="*/ 2126065 h 3415370"/>
              <a:gd name="connsiteX608" fmla="*/ 6052413 w 7451018"/>
              <a:gd name="connsiteY608" fmla="*/ 2146372 h 3415370"/>
              <a:gd name="connsiteX609" fmla="*/ 6059115 w 7451018"/>
              <a:gd name="connsiteY609" fmla="*/ 2153611 h 3415370"/>
              <a:gd name="connsiteX610" fmla="*/ 6058780 w 7451018"/>
              <a:gd name="connsiteY610" fmla="*/ 2175728 h 3415370"/>
              <a:gd name="connsiteX611" fmla="*/ 6065817 w 7451018"/>
              <a:gd name="connsiteY611" fmla="*/ 2177068 h 3415370"/>
              <a:gd name="connsiteX612" fmla="*/ 6057037 w 7451018"/>
              <a:gd name="connsiteY612" fmla="*/ 2182430 h 3415370"/>
              <a:gd name="connsiteX613" fmla="*/ 6052413 w 7451018"/>
              <a:gd name="connsiteY613" fmla="*/ 2190338 h 3415370"/>
              <a:gd name="connsiteX614" fmla="*/ 6044973 w 7451018"/>
              <a:gd name="connsiteY614" fmla="*/ 2189132 h 3415370"/>
              <a:gd name="connsiteX615" fmla="*/ 6040617 w 7451018"/>
              <a:gd name="connsiteY615" fmla="*/ 2169026 h 3415370"/>
              <a:gd name="connsiteX616" fmla="*/ 6024196 w 7451018"/>
              <a:gd name="connsiteY616" fmla="*/ 2169026 h 3415370"/>
              <a:gd name="connsiteX617" fmla="*/ 6025537 w 7451018"/>
              <a:gd name="connsiteY617" fmla="*/ 2153611 h 3415370"/>
              <a:gd name="connsiteX618" fmla="*/ 6021583 w 7451018"/>
              <a:gd name="connsiteY618" fmla="*/ 2148920 h 3415370"/>
              <a:gd name="connsiteX619" fmla="*/ 6019840 w 7451018"/>
              <a:gd name="connsiteY619" fmla="*/ 2148852 h 3415370"/>
              <a:gd name="connsiteX620" fmla="*/ 6019840 w 7451018"/>
              <a:gd name="connsiteY620" fmla="*/ 2148920 h 3415370"/>
              <a:gd name="connsiteX621" fmla="*/ 6013942 w 7451018"/>
              <a:gd name="connsiteY621" fmla="*/ 2115409 h 3415370"/>
              <a:gd name="connsiteX622" fmla="*/ 5998728 w 7451018"/>
              <a:gd name="connsiteY622" fmla="*/ 2123049 h 3415370"/>
              <a:gd name="connsiteX623" fmla="*/ 5998728 w 7451018"/>
              <a:gd name="connsiteY623" fmla="*/ 2173114 h 3415370"/>
              <a:gd name="connsiteX624" fmla="*/ 5978689 w 7451018"/>
              <a:gd name="connsiteY624" fmla="*/ 2176666 h 3415370"/>
              <a:gd name="connsiteX625" fmla="*/ 5985324 w 7451018"/>
              <a:gd name="connsiteY625" fmla="*/ 2169026 h 3415370"/>
              <a:gd name="connsiteX626" fmla="*/ 5976075 w 7451018"/>
              <a:gd name="connsiteY626" fmla="*/ 2162457 h 3415370"/>
              <a:gd name="connsiteX627" fmla="*/ 5985324 w 7451018"/>
              <a:gd name="connsiteY627" fmla="*/ 2156761 h 3415370"/>
              <a:gd name="connsiteX628" fmla="*/ 5982576 w 7451018"/>
              <a:gd name="connsiteY628" fmla="*/ 2135917 h 3415370"/>
              <a:gd name="connsiteX629" fmla="*/ 5965217 w 7451018"/>
              <a:gd name="connsiteY629" fmla="*/ 2126132 h 3415370"/>
              <a:gd name="connsiteX630" fmla="*/ 5971987 w 7451018"/>
              <a:gd name="connsiteY630" fmla="*/ 2122178 h 3415370"/>
              <a:gd name="connsiteX631" fmla="*/ 5973058 w 7451018"/>
              <a:gd name="connsiteY631" fmla="*/ 2108908 h 3415370"/>
              <a:gd name="connsiteX632" fmla="*/ 5971987 w 7451018"/>
              <a:gd name="connsiteY632" fmla="*/ 2105758 h 3415370"/>
              <a:gd name="connsiteX633" fmla="*/ 5989010 w 7451018"/>
              <a:gd name="connsiteY633" fmla="*/ 2055157 h 3415370"/>
              <a:gd name="connsiteX634" fmla="*/ 5985391 w 7451018"/>
              <a:gd name="connsiteY634" fmla="*/ 2048656 h 3415370"/>
              <a:gd name="connsiteX635" fmla="*/ 5991356 w 7451018"/>
              <a:gd name="connsiteY635" fmla="*/ 2047114 h 3415370"/>
              <a:gd name="connsiteX636" fmla="*/ 5985391 w 7451018"/>
              <a:gd name="connsiteY636" fmla="*/ 2042490 h 3415370"/>
              <a:gd name="connsiteX637" fmla="*/ 5998796 w 7451018"/>
              <a:gd name="connsiteY637" fmla="*/ 2021579 h 3415370"/>
              <a:gd name="connsiteX638" fmla="*/ 6005498 w 7451018"/>
              <a:gd name="connsiteY638" fmla="*/ 2022049 h 3415370"/>
              <a:gd name="connsiteX639" fmla="*/ 6005163 w 7451018"/>
              <a:gd name="connsiteY639" fmla="*/ 2024998 h 3415370"/>
              <a:gd name="connsiteX640" fmla="*/ 6012200 w 7451018"/>
              <a:gd name="connsiteY640" fmla="*/ 2020105 h 3415370"/>
              <a:gd name="connsiteX641" fmla="*/ 6005498 w 7451018"/>
              <a:gd name="connsiteY641" fmla="*/ 2018965 h 3415370"/>
              <a:gd name="connsiteX642" fmla="*/ 6034585 w 7451018"/>
              <a:gd name="connsiteY642" fmla="*/ 2014810 h 3415370"/>
              <a:gd name="connsiteX643" fmla="*/ 6036327 w 7451018"/>
              <a:gd name="connsiteY643" fmla="*/ 2021512 h 3415370"/>
              <a:gd name="connsiteX644" fmla="*/ 6052413 w 7451018"/>
              <a:gd name="connsiteY644" fmla="*/ 2028214 h 3415370"/>
              <a:gd name="connsiteX645" fmla="*/ 6092626 w 7451018"/>
              <a:gd name="connsiteY645" fmla="*/ 2009784 h 3415370"/>
              <a:gd name="connsiteX646" fmla="*/ 6093363 w 7451018"/>
              <a:gd name="connsiteY646" fmla="*/ 2001405 h 3415370"/>
              <a:gd name="connsiteX647" fmla="*/ 6159580 w 7451018"/>
              <a:gd name="connsiteY647" fmla="*/ 1993430 h 3415370"/>
              <a:gd name="connsiteX648" fmla="*/ 6166283 w 7451018"/>
              <a:gd name="connsiteY648" fmla="*/ 1994436 h 3415370"/>
              <a:gd name="connsiteX649" fmla="*/ 6159915 w 7451018"/>
              <a:gd name="connsiteY649" fmla="*/ 2000803 h 3415370"/>
              <a:gd name="connsiteX650" fmla="*/ 6167087 w 7451018"/>
              <a:gd name="connsiteY650" fmla="*/ 2013671 h 3415370"/>
              <a:gd name="connsiteX651" fmla="*/ 6168227 w 7451018"/>
              <a:gd name="connsiteY651" fmla="*/ 2029019 h 3415370"/>
              <a:gd name="connsiteX652" fmla="*/ 6179687 w 7451018"/>
              <a:gd name="connsiteY652" fmla="*/ 2034246 h 3415370"/>
              <a:gd name="connsiteX653" fmla="*/ 6179687 w 7451018"/>
              <a:gd name="connsiteY653" fmla="*/ 2041619 h 3415370"/>
              <a:gd name="connsiteX654" fmla="*/ 6178816 w 7451018"/>
              <a:gd name="connsiteY654" fmla="*/ 2041954 h 3415370"/>
              <a:gd name="connsiteX655" fmla="*/ 6159580 w 7451018"/>
              <a:gd name="connsiteY655" fmla="*/ 2039474 h 3415370"/>
              <a:gd name="connsiteX656" fmla="*/ 6172315 w 7451018"/>
              <a:gd name="connsiteY656" fmla="*/ 2075934 h 3415370"/>
              <a:gd name="connsiteX657" fmla="*/ 6166283 w 7451018"/>
              <a:gd name="connsiteY657" fmla="*/ 2076134 h 3415370"/>
              <a:gd name="connsiteX658" fmla="*/ 6146847 w 7451018"/>
              <a:gd name="connsiteY658" fmla="*/ 2055090 h 3415370"/>
              <a:gd name="connsiteX659" fmla="*/ 6152878 w 7451018"/>
              <a:gd name="connsiteY659" fmla="*/ 2028215 h 3415370"/>
              <a:gd name="connsiteX660" fmla="*/ 6146176 w 7451018"/>
              <a:gd name="connsiteY660" fmla="*/ 2028215 h 3415370"/>
              <a:gd name="connsiteX661" fmla="*/ 6159580 w 7451018"/>
              <a:gd name="connsiteY661" fmla="*/ 1993430 h 3415370"/>
              <a:gd name="connsiteX662" fmla="*/ 5528774 w 7451018"/>
              <a:gd name="connsiteY662" fmla="*/ 1991487 h 3415370"/>
              <a:gd name="connsiteX663" fmla="*/ 5528774 w 7451018"/>
              <a:gd name="connsiteY663" fmla="*/ 1991487 h 3415370"/>
              <a:gd name="connsiteX664" fmla="*/ 5497341 w 7451018"/>
              <a:gd name="connsiteY664" fmla="*/ 1974664 h 3415370"/>
              <a:gd name="connsiteX665" fmla="*/ 5509471 w 7451018"/>
              <a:gd name="connsiteY665" fmla="*/ 1991553 h 3415370"/>
              <a:gd name="connsiteX666" fmla="*/ 5489365 w 7451018"/>
              <a:gd name="connsiteY666" fmla="*/ 1979288 h 3415370"/>
              <a:gd name="connsiteX667" fmla="*/ 5497341 w 7451018"/>
              <a:gd name="connsiteY667" fmla="*/ 1974664 h 3415370"/>
              <a:gd name="connsiteX668" fmla="*/ 3692343 w 7451018"/>
              <a:gd name="connsiteY668" fmla="*/ 1954558 h 3415370"/>
              <a:gd name="connsiteX669" fmla="*/ 3689200 w 7451018"/>
              <a:gd name="connsiteY669" fmla="*/ 1968565 h 3415370"/>
              <a:gd name="connsiteX670" fmla="*/ 3692343 w 7451018"/>
              <a:gd name="connsiteY670" fmla="*/ 1954558 h 3415370"/>
              <a:gd name="connsiteX671" fmla="*/ 5482730 w 7451018"/>
              <a:gd name="connsiteY671" fmla="*/ 1909854 h 3415370"/>
              <a:gd name="connsiteX672" fmla="*/ 5543050 w 7451018"/>
              <a:gd name="connsiteY672" fmla="*/ 1932709 h 3415370"/>
              <a:gd name="connsiteX673" fmla="*/ 5582057 w 7451018"/>
              <a:gd name="connsiteY673" fmla="*/ 1981233 h 3415370"/>
              <a:gd name="connsiteX674" fmla="*/ 5593853 w 7451018"/>
              <a:gd name="connsiteY674" fmla="*/ 1994637 h 3415370"/>
              <a:gd name="connsiteX675" fmla="*/ 5632121 w 7451018"/>
              <a:gd name="connsiteY675" fmla="*/ 2008041 h 3415370"/>
              <a:gd name="connsiteX676" fmla="*/ 5650284 w 7451018"/>
              <a:gd name="connsiteY676" fmla="*/ 2029153 h 3415370"/>
              <a:gd name="connsiteX677" fmla="*/ 5643582 w 7451018"/>
              <a:gd name="connsiteY677" fmla="*/ 2019904 h 3415370"/>
              <a:gd name="connsiteX678" fmla="*/ 5651156 w 7451018"/>
              <a:gd name="connsiteY678" fmla="*/ 2021446 h 3415370"/>
              <a:gd name="connsiteX679" fmla="*/ 5656987 w 7451018"/>
              <a:gd name="connsiteY679" fmla="*/ 2025064 h 3415370"/>
              <a:gd name="connsiteX680" fmla="*/ 5670391 w 7451018"/>
              <a:gd name="connsiteY680" fmla="*/ 2018965 h 3415370"/>
              <a:gd name="connsiteX681" fmla="*/ 5683795 w 7451018"/>
              <a:gd name="connsiteY681" fmla="*/ 2025064 h 3415370"/>
              <a:gd name="connsiteX682" fmla="*/ 5672737 w 7451018"/>
              <a:gd name="connsiteY682" fmla="*/ 2034783 h 3415370"/>
              <a:gd name="connsiteX683" fmla="*/ 5677093 w 7451018"/>
              <a:gd name="connsiteY683" fmla="*/ 2044366 h 3415370"/>
              <a:gd name="connsiteX684" fmla="*/ 5683125 w 7451018"/>
              <a:gd name="connsiteY684" fmla="*/ 2061725 h 3415370"/>
              <a:gd name="connsiteX685" fmla="*/ 5680176 w 7451018"/>
              <a:gd name="connsiteY685" fmla="*/ 2055626 h 3415370"/>
              <a:gd name="connsiteX686" fmla="*/ 5677093 w 7451018"/>
              <a:gd name="connsiteY686" fmla="*/ 2058709 h 3415370"/>
              <a:gd name="connsiteX687" fmla="*/ 5663689 w 7451018"/>
              <a:gd name="connsiteY687" fmla="*/ 2056698 h 3415370"/>
              <a:gd name="connsiteX688" fmla="*/ 5663689 w 7451018"/>
              <a:gd name="connsiteY688" fmla="*/ 2049527 h 3415370"/>
              <a:gd name="connsiteX689" fmla="*/ 5663689 w 7451018"/>
              <a:gd name="connsiteY689" fmla="*/ 2045439 h 3415370"/>
              <a:gd name="connsiteX690" fmla="*/ 5669654 w 7451018"/>
              <a:gd name="connsiteY690" fmla="*/ 2041351 h 3415370"/>
              <a:gd name="connsiteX691" fmla="*/ 5663689 w 7451018"/>
              <a:gd name="connsiteY691" fmla="*/ 2029086 h 3415370"/>
              <a:gd name="connsiteX692" fmla="*/ 5656987 w 7451018"/>
              <a:gd name="connsiteY692" fmla="*/ 2028148 h 3415370"/>
              <a:gd name="connsiteX693" fmla="*/ 5662080 w 7451018"/>
              <a:gd name="connsiteY693" fmla="*/ 2047383 h 3415370"/>
              <a:gd name="connsiteX694" fmla="*/ 5656182 w 7451018"/>
              <a:gd name="connsiteY694" fmla="*/ 2054956 h 3415370"/>
              <a:gd name="connsiteX695" fmla="*/ 5650284 w 7451018"/>
              <a:gd name="connsiteY695" fmla="*/ 2063736 h 3415370"/>
              <a:gd name="connsiteX696" fmla="*/ 5670391 w 7451018"/>
              <a:gd name="connsiteY696" fmla="*/ 2072918 h 3415370"/>
              <a:gd name="connsiteX697" fmla="*/ 5683795 w 7451018"/>
              <a:gd name="connsiteY697" fmla="*/ 2103547 h 3415370"/>
              <a:gd name="connsiteX698" fmla="*/ 5697803 w 7451018"/>
              <a:gd name="connsiteY698" fmla="*/ 2108573 h 3415370"/>
              <a:gd name="connsiteX699" fmla="*/ 5697200 w 7451018"/>
              <a:gd name="connsiteY699" fmla="*/ 2101871 h 3415370"/>
              <a:gd name="connsiteX700" fmla="*/ 5697803 w 7451018"/>
              <a:gd name="connsiteY700" fmla="*/ 2081765 h 3415370"/>
              <a:gd name="connsiteX701" fmla="*/ 5722400 w 7451018"/>
              <a:gd name="connsiteY701" fmla="*/ 2115209 h 3415370"/>
              <a:gd name="connsiteX702" fmla="*/ 5717306 w 7451018"/>
              <a:gd name="connsiteY702" fmla="*/ 2114873 h 3415370"/>
              <a:gd name="connsiteX703" fmla="*/ 5710604 w 7451018"/>
              <a:gd name="connsiteY703" fmla="*/ 2124055 h 3415370"/>
              <a:gd name="connsiteX704" fmla="*/ 5710604 w 7451018"/>
              <a:gd name="connsiteY704" fmla="*/ 2122044 h 3415370"/>
              <a:gd name="connsiteX705" fmla="*/ 5710604 w 7451018"/>
              <a:gd name="connsiteY705" fmla="*/ 2121978 h 3415370"/>
              <a:gd name="connsiteX706" fmla="*/ 5697200 w 7451018"/>
              <a:gd name="connsiteY706" fmla="*/ 2194494 h 3415370"/>
              <a:gd name="connsiteX707" fmla="*/ 5687147 w 7451018"/>
              <a:gd name="connsiteY707" fmla="*/ 2195835 h 3415370"/>
              <a:gd name="connsiteX708" fmla="*/ 5683728 w 7451018"/>
              <a:gd name="connsiteY708" fmla="*/ 2192551 h 3415370"/>
              <a:gd name="connsiteX709" fmla="*/ 5650284 w 7451018"/>
              <a:gd name="connsiteY709" fmla="*/ 2165809 h 3415370"/>
              <a:gd name="connsiteX710" fmla="*/ 5556454 w 7451018"/>
              <a:gd name="connsiteY710" fmla="*/ 2012867 h 3415370"/>
              <a:gd name="connsiteX711" fmla="*/ 5551495 w 7451018"/>
              <a:gd name="connsiteY711" fmla="*/ 2013537 h 3415370"/>
              <a:gd name="connsiteX712" fmla="*/ 5546870 w 7451018"/>
              <a:gd name="connsiteY712" fmla="*/ 2007974 h 3415370"/>
              <a:gd name="connsiteX713" fmla="*/ 5550356 w 7451018"/>
              <a:gd name="connsiteY713" fmla="*/ 2008108 h 3415370"/>
              <a:gd name="connsiteX714" fmla="*/ 5529646 w 7451018"/>
              <a:gd name="connsiteY714" fmla="*/ 1980227 h 3415370"/>
              <a:gd name="connsiteX715" fmla="*/ 5516241 w 7451018"/>
              <a:gd name="connsiteY715" fmla="*/ 1960858 h 3415370"/>
              <a:gd name="connsiteX716" fmla="*/ 5476028 w 7451018"/>
              <a:gd name="connsiteY716" fmla="*/ 1919037 h 3415370"/>
              <a:gd name="connsiteX717" fmla="*/ 5482730 w 7451018"/>
              <a:gd name="connsiteY717" fmla="*/ 1917898 h 3415370"/>
              <a:gd name="connsiteX718" fmla="*/ 5482730 w 7451018"/>
              <a:gd name="connsiteY718" fmla="*/ 1909854 h 3415370"/>
              <a:gd name="connsiteX719" fmla="*/ 6112800 w 7451018"/>
              <a:gd name="connsiteY719" fmla="*/ 1879628 h 3415370"/>
              <a:gd name="connsiteX720" fmla="*/ 6112397 w 7451018"/>
              <a:gd name="connsiteY720" fmla="*/ 1880767 h 3415370"/>
              <a:gd name="connsiteX721" fmla="*/ 6112756 w 7451018"/>
              <a:gd name="connsiteY721" fmla="*/ 1879640 h 3415370"/>
              <a:gd name="connsiteX722" fmla="*/ 5936382 w 7451018"/>
              <a:gd name="connsiteY722" fmla="*/ 1874283 h 3415370"/>
              <a:gd name="connsiteX723" fmla="*/ 5938476 w 7451018"/>
              <a:gd name="connsiteY723" fmla="*/ 1881371 h 3415370"/>
              <a:gd name="connsiteX724" fmla="*/ 5948462 w 7451018"/>
              <a:gd name="connsiteY724" fmla="*/ 1899131 h 3415370"/>
              <a:gd name="connsiteX725" fmla="*/ 5955164 w 7451018"/>
              <a:gd name="connsiteY725" fmla="*/ 1894239 h 3415370"/>
              <a:gd name="connsiteX726" fmla="*/ 5963609 w 7451018"/>
              <a:gd name="connsiteY726" fmla="*/ 1927749 h 3415370"/>
              <a:gd name="connsiteX727" fmla="*/ 5971518 w 7451018"/>
              <a:gd name="connsiteY727" fmla="*/ 1941020 h 3415370"/>
              <a:gd name="connsiteX728" fmla="*/ 5971987 w 7451018"/>
              <a:gd name="connsiteY728" fmla="*/ 1941555 h 3415370"/>
              <a:gd name="connsiteX729" fmla="*/ 5951880 w 7451018"/>
              <a:gd name="connsiteY729" fmla="*/ 1951743 h 3415370"/>
              <a:gd name="connsiteX730" fmla="*/ 5948931 w 7451018"/>
              <a:gd name="connsiteY730" fmla="*/ 1954625 h 3415370"/>
              <a:gd name="connsiteX731" fmla="*/ 5958583 w 7451018"/>
              <a:gd name="connsiteY731" fmla="*/ 1988135 h 3415370"/>
              <a:gd name="connsiteX732" fmla="*/ 5973327 w 7451018"/>
              <a:gd name="connsiteY732" fmla="*/ 2028348 h 3415370"/>
              <a:gd name="connsiteX733" fmla="*/ 5971987 w 7451018"/>
              <a:gd name="connsiteY733" fmla="*/ 2029287 h 3415370"/>
              <a:gd name="connsiteX734" fmla="*/ 5949937 w 7451018"/>
              <a:gd name="connsiteY734" fmla="*/ 2028616 h 3415370"/>
              <a:gd name="connsiteX735" fmla="*/ 5937873 w 7451018"/>
              <a:gd name="connsiteY735" fmla="*/ 2075330 h 3415370"/>
              <a:gd name="connsiteX736" fmla="*/ 5925072 w 7451018"/>
              <a:gd name="connsiteY736" fmla="*/ 2115610 h 3415370"/>
              <a:gd name="connsiteX737" fmla="*/ 5918906 w 7451018"/>
              <a:gd name="connsiteY737" fmla="*/ 2149254 h 3415370"/>
              <a:gd name="connsiteX738" fmla="*/ 5918370 w 7451018"/>
              <a:gd name="connsiteY738" fmla="*/ 2150193 h 3415370"/>
              <a:gd name="connsiteX739" fmla="*/ 5911667 w 7451018"/>
              <a:gd name="connsiteY739" fmla="*/ 2150193 h 3415370"/>
              <a:gd name="connsiteX740" fmla="*/ 5911667 w 7451018"/>
              <a:gd name="connsiteY740" fmla="*/ 2135850 h 3415370"/>
              <a:gd name="connsiteX741" fmla="*/ 5886065 w 7451018"/>
              <a:gd name="connsiteY741" fmla="*/ 2155688 h 3415370"/>
              <a:gd name="connsiteX742" fmla="*/ 5878157 w 7451018"/>
              <a:gd name="connsiteY742" fmla="*/ 2150595 h 3415370"/>
              <a:gd name="connsiteX743" fmla="*/ 5883853 w 7451018"/>
              <a:gd name="connsiteY743" fmla="*/ 2148115 h 3415370"/>
              <a:gd name="connsiteX744" fmla="*/ 5879765 w 7451018"/>
              <a:gd name="connsiteY744" fmla="*/ 2135582 h 3415370"/>
              <a:gd name="connsiteX745" fmla="*/ 5858050 w 7451018"/>
              <a:gd name="connsiteY745" fmla="*/ 2128142 h 3415370"/>
              <a:gd name="connsiteX746" fmla="*/ 5858050 w 7451018"/>
              <a:gd name="connsiteY746" fmla="*/ 2128869 h 3415370"/>
              <a:gd name="connsiteX747" fmla="*/ 5858050 w 7451018"/>
              <a:gd name="connsiteY747" fmla="*/ 2128947 h 3415370"/>
              <a:gd name="connsiteX748" fmla="*/ 5851348 w 7451018"/>
              <a:gd name="connsiteY748" fmla="*/ 2122178 h 3415370"/>
              <a:gd name="connsiteX749" fmla="*/ 5835665 w 7451018"/>
              <a:gd name="connsiteY749" fmla="*/ 2129751 h 3415370"/>
              <a:gd name="connsiteX750" fmla="*/ 5824472 w 7451018"/>
              <a:gd name="connsiteY750" fmla="*/ 2135515 h 3415370"/>
              <a:gd name="connsiteX751" fmla="*/ 5824138 w 7451018"/>
              <a:gd name="connsiteY751" fmla="*/ 2123183 h 3415370"/>
              <a:gd name="connsiteX752" fmla="*/ 5784259 w 7451018"/>
              <a:gd name="connsiteY752" fmla="*/ 2101736 h 3415370"/>
              <a:gd name="connsiteX753" fmla="*/ 5790962 w 7451018"/>
              <a:gd name="connsiteY753" fmla="*/ 2100597 h 3415370"/>
              <a:gd name="connsiteX754" fmla="*/ 5786404 w 7451018"/>
              <a:gd name="connsiteY754" fmla="*/ 2081965 h 3415370"/>
              <a:gd name="connsiteX755" fmla="*/ 5784259 w 7451018"/>
              <a:gd name="connsiteY755" fmla="*/ 2078212 h 3415370"/>
              <a:gd name="connsiteX756" fmla="*/ 5770855 w 7451018"/>
              <a:gd name="connsiteY756" fmla="*/ 2078212 h 3415370"/>
              <a:gd name="connsiteX757" fmla="*/ 5777557 w 7451018"/>
              <a:gd name="connsiteY757" fmla="*/ 2077073 h 3415370"/>
              <a:gd name="connsiteX758" fmla="*/ 5766834 w 7451018"/>
              <a:gd name="connsiteY758" fmla="*/ 2041685 h 3415370"/>
              <a:gd name="connsiteX759" fmla="*/ 5764153 w 7451018"/>
              <a:gd name="connsiteY759" fmla="*/ 2028281 h 3415370"/>
              <a:gd name="connsiteX760" fmla="*/ 5770855 w 7451018"/>
              <a:gd name="connsiteY760" fmla="*/ 2000668 h 3415370"/>
              <a:gd name="connsiteX761" fmla="*/ 5781377 w 7451018"/>
              <a:gd name="connsiteY761" fmla="*/ 1996245 h 3415370"/>
              <a:gd name="connsiteX762" fmla="*/ 5784393 w 7451018"/>
              <a:gd name="connsiteY762" fmla="*/ 2008175 h 3415370"/>
              <a:gd name="connsiteX763" fmla="*/ 5790291 w 7451018"/>
              <a:gd name="connsiteY763" fmla="*/ 2001473 h 3415370"/>
              <a:gd name="connsiteX764" fmla="*/ 5791095 w 7451018"/>
              <a:gd name="connsiteY764" fmla="*/ 2006298 h 3415370"/>
              <a:gd name="connsiteX765" fmla="*/ 5795586 w 7451018"/>
              <a:gd name="connsiteY765" fmla="*/ 2003148 h 3415370"/>
              <a:gd name="connsiteX766" fmla="*/ 5805773 w 7451018"/>
              <a:gd name="connsiteY766" fmla="*/ 2008175 h 3415370"/>
              <a:gd name="connsiteX767" fmla="*/ 5832582 w 7451018"/>
              <a:gd name="connsiteY767" fmla="*/ 1974664 h 3415370"/>
              <a:gd name="connsiteX768" fmla="*/ 5864819 w 7451018"/>
              <a:gd name="connsiteY768" fmla="*/ 1949665 h 3415370"/>
              <a:gd name="connsiteX769" fmla="*/ 5864819 w 7451018"/>
              <a:gd name="connsiteY769" fmla="*/ 1933312 h 3415370"/>
              <a:gd name="connsiteX770" fmla="*/ 5891628 w 7451018"/>
              <a:gd name="connsiteY770" fmla="*/ 1922120 h 3415370"/>
              <a:gd name="connsiteX771" fmla="*/ 5903692 w 7451018"/>
              <a:gd name="connsiteY771" fmla="*/ 1908179 h 3415370"/>
              <a:gd name="connsiteX772" fmla="*/ 5906976 w 7451018"/>
              <a:gd name="connsiteY772" fmla="*/ 1913742 h 3415370"/>
              <a:gd name="connsiteX773" fmla="*/ 5919509 w 7451018"/>
              <a:gd name="connsiteY773" fmla="*/ 1887537 h 3415370"/>
              <a:gd name="connsiteX774" fmla="*/ 5931774 w 7451018"/>
              <a:gd name="connsiteY774" fmla="*/ 1880365 h 3415370"/>
              <a:gd name="connsiteX775" fmla="*/ 5936382 w 7451018"/>
              <a:gd name="connsiteY775" fmla="*/ 1874283 h 3415370"/>
              <a:gd name="connsiteX776" fmla="*/ 1816144 w 7451018"/>
              <a:gd name="connsiteY776" fmla="*/ 1871980 h 3415370"/>
              <a:gd name="connsiteX777" fmla="*/ 1816195 w 7451018"/>
              <a:gd name="connsiteY777" fmla="*/ 1872055 h 3415370"/>
              <a:gd name="connsiteX778" fmla="*/ 1816128 w 7451018"/>
              <a:gd name="connsiteY778" fmla="*/ 1873931 h 3415370"/>
              <a:gd name="connsiteX779" fmla="*/ 6065750 w 7451018"/>
              <a:gd name="connsiteY779" fmla="*/ 1858986 h 3415370"/>
              <a:gd name="connsiteX780" fmla="*/ 6066689 w 7451018"/>
              <a:gd name="connsiteY780" fmla="*/ 1865688 h 3415370"/>
              <a:gd name="connsiteX781" fmla="*/ 6068364 w 7451018"/>
              <a:gd name="connsiteY781" fmla="*/ 1864012 h 3415370"/>
              <a:gd name="connsiteX782" fmla="*/ 6065750 w 7451018"/>
              <a:gd name="connsiteY782" fmla="*/ 1858986 h 3415370"/>
              <a:gd name="connsiteX783" fmla="*/ 1788833 w 7451018"/>
              <a:gd name="connsiteY783" fmla="*/ 1851076 h 3415370"/>
              <a:gd name="connsiteX784" fmla="*/ 1789386 w 7451018"/>
              <a:gd name="connsiteY784" fmla="*/ 1851613 h 3415370"/>
              <a:gd name="connsiteX785" fmla="*/ 1788448 w 7451018"/>
              <a:gd name="connsiteY785" fmla="*/ 1853825 h 3415370"/>
              <a:gd name="connsiteX786" fmla="*/ 1869247 w 7451018"/>
              <a:gd name="connsiteY786" fmla="*/ 1833920 h 3415370"/>
              <a:gd name="connsiteX787" fmla="*/ 1876954 w 7451018"/>
              <a:gd name="connsiteY787" fmla="*/ 1846722 h 3415370"/>
              <a:gd name="connsiteX788" fmla="*/ 1863550 w 7451018"/>
              <a:gd name="connsiteY788" fmla="*/ 1848732 h 3415370"/>
              <a:gd name="connsiteX789" fmla="*/ 1869247 w 7451018"/>
              <a:gd name="connsiteY789" fmla="*/ 1833920 h 3415370"/>
              <a:gd name="connsiteX790" fmla="*/ 6061827 w 7451018"/>
              <a:gd name="connsiteY790" fmla="*/ 1805834 h 3415370"/>
              <a:gd name="connsiteX791" fmla="*/ 6061930 w 7451018"/>
              <a:gd name="connsiteY791" fmla="*/ 1810998 h 3415370"/>
              <a:gd name="connsiteX792" fmla="*/ 6061827 w 7451018"/>
              <a:gd name="connsiteY792" fmla="*/ 1805834 h 3415370"/>
              <a:gd name="connsiteX793" fmla="*/ 2225028 w 7451018"/>
              <a:gd name="connsiteY793" fmla="*/ 1787608 h 3415370"/>
              <a:gd name="connsiteX794" fmla="*/ 2209345 w 7451018"/>
              <a:gd name="connsiteY794" fmla="*/ 1794914 h 3415370"/>
              <a:gd name="connsiteX795" fmla="*/ 2211490 w 7451018"/>
              <a:gd name="connsiteY795" fmla="*/ 1794914 h 3415370"/>
              <a:gd name="connsiteX796" fmla="*/ 2225431 w 7451018"/>
              <a:gd name="connsiteY796" fmla="*/ 1803827 h 3415370"/>
              <a:gd name="connsiteX797" fmla="*/ 2225028 w 7451018"/>
              <a:gd name="connsiteY797" fmla="*/ 1787608 h 3415370"/>
              <a:gd name="connsiteX798" fmla="*/ 5547606 w 7451018"/>
              <a:gd name="connsiteY798" fmla="*/ 1767570 h 3415370"/>
              <a:gd name="connsiteX799" fmla="*/ 5542982 w 7451018"/>
              <a:gd name="connsiteY799" fmla="*/ 1768306 h 3415370"/>
              <a:gd name="connsiteX800" fmla="*/ 5548210 w 7451018"/>
              <a:gd name="connsiteY800" fmla="*/ 1772931 h 3415370"/>
              <a:gd name="connsiteX801" fmla="*/ 5548746 w 7451018"/>
              <a:gd name="connsiteY801" fmla="*/ 1771658 h 3415370"/>
              <a:gd name="connsiteX802" fmla="*/ 5547606 w 7451018"/>
              <a:gd name="connsiteY802" fmla="*/ 1767570 h 3415370"/>
              <a:gd name="connsiteX803" fmla="*/ 3171104 w 7451018"/>
              <a:gd name="connsiteY803" fmla="*/ 1760868 h 3415370"/>
              <a:gd name="connsiteX804" fmla="*/ 3170500 w 7451018"/>
              <a:gd name="connsiteY804" fmla="*/ 1766296 h 3415370"/>
              <a:gd name="connsiteX805" fmla="*/ 3177201 w 7451018"/>
              <a:gd name="connsiteY805" fmla="*/ 1766162 h 3415370"/>
              <a:gd name="connsiteX806" fmla="*/ 3171104 w 7451018"/>
              <a:gd name="connsiteY806" fmla="*/ 1760868 h 3415370"/>
              <a:gd name="connsiteX807" fmla="*/ 5992294 w 7451018"/>
              <a:gd name="connsiteY807" fmla="*/ 1760129 h 3415370"/>
              <a:gd name="connsiteX808" fmla="*/ 5990552 w 7451018"/>
              <a:gd name="connsiteY808" fmla="*/ 1786938 h 3415370"/>
              <a:gd name="connsiteX809" fmla="*/ 5998795 w 7451018"/>
              <a:gd name="connsiteY809" fmla="*/ 1789552 h 3415370"/>
              <a:gd name="connsiteX810" fmla="*/ 5998795 w 7451018"/>
              <a:gd name="connsiteY810" fmla="*/ 1792634 h 3415370"/>
              <a:gd name="connsiteX811" fmla="*/ 5940286 w 7451018"/>
              <a:gd name="connsiteY811" fmla="*/ 1840622 h 3415370"/>
              <a:gd name="connsiteX812" fmla="*/ 5938208 w 7451018"/>
              <a:gd name="connsiteY812" fmla="*/ 1852686 h 3415370"/>
              <a:gd name="connsiteX813" fmla="*/ 5938409 w 7451018"/>
              <a:gd name="connsiteY813" fmla="*/ 1852820 h 3415370"/>
              <a:gd name="connsiteX814" fmla="*/ 5931774 w 7451018"/>
              <a:gd name="connsiteY814" fmla="*/ 1860728 h 3415370"/>
              <a:gd name="connsiteX815" fmla="*/ 5958582 w 7451018"/>
              <a:gd name="connsiteY815" fmla="*/ 1816092 h 3415370"/>
              <a:gd name="connsiteX816" fmla="*/ 5971987 w 7451018"/>
              <a:gd name="connsiteY816" fmla="*/ 1794645 h 3415370"/>
              <a:gd name="connsiteX817" fmla="*/ 5978488 w 7451018"/>
              <a:gd name="connsiteY817" fmla="*/ 1786938 h 3415370"/>
              <a:gd name="connsiteX818" fmla="*/ 5978689 w 7451018"/>
              <a:gd name="connsiteY818" fmla="*/ 1785463 h 3415370"/>
              <a:gd name="connsiteX819" fmla="*/ 5992294 w 7451018"/>
              <a:gd name="connsiteY819" fmla="*/ 1760129 h 3415370"/>
              <a:gd name="connsiteX820" fmla="*/ 5610004 w 7451018"/>
              <a:gd name="connsiteY820" fmla="*/ 1740090 h 3415370"/>
              <a:gd name="connsiteX821" fmla="*/ 5610473 w 7451018"/>
              <a:gd name="connsiteY821" fmla="*/ 1746792 h 3415370"/>
              <a:gd name="connsiteX822" fmla="*/ 5610004 w 7451018"/>
              <a:gd name="connsiteY822" fmla="*/ 1740090 h 3415370"/>
              <a:gd name="connsiteX823" fmla="*/ 6035926 w 7451018"/>
              <a:gd name="connsiteY823" fmla="*/ 1737342 h 3415370"/>
              <a:gd name="connsiteX824" fmla="*/ 6048659 w 7451018"/>
              <a:gd name="connsiteY824" fmla="*/ 1766966 h 3415370"/>
              <a:gd name="connsiteX825" fmla="*/ 6051005 w 7451018"/>
              <a:gd name="connsiteY825" fmla="*/ 1760264 h 3415370"/>
              <a:gd name="connsiteX826" fmla="*/ 6054424 w 7451018"/>
              <a:gd name="connsiteY826" fmla="*/ 1760264 h 3415370"/>
              <a:gd name="connsiteX827" fmla="*/ 6056770 w 7451018"/>
              <a:gd name="connsiteY827" fmla="*/ 1766362 h 3415370"/>
              <a:gd name="connsiteX828" fmla="*/ 6062265 w 7451018"/>
              <a:gd name="connsiteY828" fmla="*/ 1760331 h 3415370"/>
              <a:gd name="connsiteX829" fmla="*/ 6062064 w 7451018"/>
              <a:gd name="connsiteY829" fmla="*/ 1773802 h 3415370"/>
              <a:gd name="connsiteX830" fmla="*/ 6065817 w 7451018"/>
              <a:gd name="connsiteY830" fmla="*/ 1772596 h 3415370"/>
              <a:gd name="connsiteX831" fmla="*/ 6065683 w 7451018"/>
              <a:gd name="connsiteY831" fmla="*/ 1780973 h 3415370"/>
              <a:gd name="connsiteX832" fmla="*/ 6070978 w 7451018"/>
              <a:gd name="connsiteY832" fmla="*/ 1782045 h 3415370"/>
              <a:gd name="connsiteX833" fmla="*/ 6072519 w 7451018"/>
              <a:gd name="connsiteY833" fmla="*/ 1774807 h 3415370"/>
              <a:gd name="connsiteX834" fmla="*/ 6079221 w 7451018"/>
              <a:gd name="connsiteY834" fmla="*/ 1774807 h 3415370"/>
              <a:gd name="connsiteX835" fmla="*/ 6065817 w 7451018"/>
              <a:gd name="connsiteY835" fmla="*/ 1828624 h 3415370"/>
              <a:gd name="connsiteX836" fmla="*/ 6044974 w 7451018"/>
              <a:gd name="connsiteY836" fmla="*/ 1800409 h 3415370"/>
              <a:gd name="connsiteX837" fmla="*/ 6052145 w 7451018"/>
              <a:gd name="connsiteY837" fmla="*/ 1800878 h 3415370"/>
              <a:gd name="connsiteX838" fmla="*/ 6045778 w 7451018"/>
              <a:gd name="connsiteY838" fmla="*/ 1793774 h 3415370"/>
              <a:gd name="connsiteX839" fmla="*/ 6045644 w 7451018"/>
              <a:gd name="connsiteY839" fmla="*/ 1787005 h 3415370"/>
              <a:gd name="connsiteX840" fmla="*/ 6041690 w 7451018"/>
              <a:gd name="connsiteY840" fmla="*/ 1787005 h 3415370"/>
              <a:gd name="connsiteX841" fmla="*/ 6032306 w 7451018"/>
              <a:gd name="connsiteY841" fmla="*/ 1793774 h 3415370"/>
              <a:gd name="connsiteX842" fmla="*/ 6032306 w 7451018"/>
              <a:gd name="connsiteY842" fmla="*/ 1757985 h 3415370"/>
              <a:gd name="connsiteX843" fmla="*/ 6035926 w 7451018"/>
              <a:gd name="connsiteY843" fmla="*/ 1737342 h 3415370"/>
              <a:gd name="connsiteX844" fmla="*/ 4390212 w 7451018"/>
              <a:gd name="connsiteY844" fmla="*/ 1699877 h 3415370"/>
              <a:gd name="connsiteX845" fmla="*/ 4394367 w 7451018"/>
              <a:gd name="connsiteY845" fmla="*/ 1710064 h 3415370"/>
              <a:gd name="connsiteX846" fmla="*/ 4390212 w 7451018"/>
              <a:gd name="connsiteY846" fmla="*/ 1719983 h 3415370"/>
              <a:gd name="connsiteX847" fmla="*/ 3148304 w 7451018"/>
              <a:gd name="connsiteY847" fmla="*/ 1688952 h 3415370"/>
              <a:gd name="connsiteX848" fmla="*/ 3149243 w 7451018"/>
              <a:gd name="connsiteY848" fmla="*/ 1692236 h 3415370"/>
              <a:gd name="connsiteX849" fmla="*/ 3145153 w 7451018"/>
              <a:gd name="connsiteY849" fmla="*/ 1693175 h 3415370"/>
              <a:gd name="connsiteX850" fmla="*/ 3148304 w 7451018"/>
              <a:gd name="connsiteY850" fmla="*/ 1688952 h 3415370"/>
              <a:gd name="connsiteX851" fmla="*/ 3150148 w 7451018"/>
              <a:gd name="connsiteY851" fmla="*/ 1685552 h 3415370"/>
              <a:gd name="connsiteX852" fmla="*/ 3148234 w 7451018"/>
              <a:gd name="connsiteY852" fmla="*/ 1688954 h 3415370"/>
              <a:gd name="connsiteX853" fmla="*/ 3148032 w 7451018"/>
              <a:gd name="connsiteY853" fmla="*/ 1686473 h 3415370"/>
              <a:gd name="connsiteX854" fmla="*/ 3150148 w 7451018"/>
              <a:gd name="connsiteY854" fmla="*/ 1685552 h 3415370"/>
              <a:gd name="connsiteX855" fmla="*/ 4379824 w 7451018"/>
              <a:gd name="connsiteY855" fmla="*/ 1674275 h 3415370"/>
              <a:gd name="connsiteX856" fmla="*/ 4380695 w 7451018"/>
              <a:gd name="connsiteY856" fmla="*/ 1682653 h 3415370"/>
              <a:gd name="connsiteX857" fmla="*/ 4379824 w 7451018"/>
              <a:gd name="connsiteY857" fmla="*/ 1674275 h 3415370"/>
              <a:gd name="connsiteX858" fmla="*/ 4329356 w 7451018"/>
              <a:gd name="connsiteY858" fmla="*/ 1659061 h 3415370"/>
              <a:gd name="connsiteX859" fmla="*/ 4329758 w 7451018"/>
              <a:gd name="connsiteY859" fmla="*/ 1659061 h 3415370"/>
              <a:gd name="connsiteX860" fmla="*/ 4329691 w 7451018"/>
              <a:gd name="connsiteY860" fmla="*/ 1659664 h 3415370"/>
              <a:gd name="connsiteX861" fmla="*/ 4329356 w 7451018"/>
              <a:gd name="connsiteY861" fmla="*/ 1659061 h 3415370"/>
              <a:gd name="connsiteX862" fmla="*/ 1669152 w 7451018"/>
              <a:gd name="connsiteY862" fmla="*/ 1657654 h 3415370"/>
              <a:gd name="connsiteX863" fmla="*/ 1666539 w 7451018"/>
              <a:gd name="connsiteY863" fmla="*/ 1659664 h 3415370"/>
              <a:gd name="connsiteX864" fmla="*/ 1669889 w 7451018"/>
              <a:gd name="connsiteY864" fmla="*/ 1659664 h 3415370"/>
              <a:gd name="connsiteX865" fmla="*/ 1669152 w 7451018"/>
              <a:gd name="connsiteY865" fmla="*/ 1657654 h 3415370"/>
              <a:gd name="connsiteX866" fmla="*/ 4376807 w 7451018"/>
              <a:gd name="connsiteY866" fmla="*/ 1649946 h 3415370"/>
              <a:gd name="connsiteX867" fmla="*/ 4376137 w 7451018"/>
              <a:gd name="connsiteY867" fmla="*/ 1650080 h 3415370"/>
              <a:gd name="connsiteX868" fmla="*/ 4376206 w 7451018"/>
              <a:gd name="connsiteY868" fmla="*/ 1650066 h 3415370"/>
              <a:gd name="connsiteX869" fmla="*/ 4388470 w 7451018"/>
              <a:gd name="connsiteY869" fmla="*/ 1646729 h 3415370"/>
              <a:gd name="connsiteX870" fmla="*/ 4386727 w 7451018"/>
              <a:gd name="connsiteY870" fmla="*/ 1656112 h 3415370"/>
              <a:gd name="connsiteX871" fmla="*/ 4388470 w 7451018"/>
              <a:gd name="connsiteY871" fmla="*/ 1646729 h 3415370"/>
              <a:gd name="connsiteX872" fmla="*/ 4377210 w 7451018"/>
              <a:gd name="connsiteY872" fmla="*/ 1626154 h 3415370"/>
              <a:gd name="connsiteX873" fmla="*/ 4390213 w 7451018"/>
              <a:gd name="connsiteY873" fmla="*/ 1643780 h 3415370"/>
              <a:gd name="connsiteX874" fmla="*/ 4376205 w 7451018"/>
              <a:gd name="connsiteY874" fmla="*/ 1649880 h 3415370"/>
              <a:gd name="connsiteX875" fmla="*/ 4375535 w 7451018"/>
              <a:gd name="connsiteY875" fmla="*/ 1646260 h 3415370"/>
              <a:gd name="connsiteX876" fmla="*/ 4376607 w 7451018"/>
              <a:gd name="connsiteY876" fmla="*/ 1646060 h 3415370"/>
              <a:gd name="connsiteX877" fmla="*/ 4368564 w 7451018"/>
              <a:gd name="connsiteY877" fmla="*/ 1639558 h 3415370"/>
              <a:gd name="connsiteX878" fmla="*/ 4376809 w 7451018"/>
              <a:gd name="connsiteY878" fmla="*/ 1629505 h 3415370"/>
              <a:gd name="connsiteX879" fmla="*/ 4377210 w 7451018"/>
              <a:gd name="connsiteY879" fmla="*/ 1626154 h 3415370"/>
              <a:gd name="connsiteX880" fmla="*/ 1680208 w 7451018"/>
              <a:gd name="connsiteY880" fmla="*/ 1624813 h 3415370"/>
              <a:gd name="connsiteX881" fmla="*/ 1681816 w 7451018"/>
              <a:gd name="connsiteY881" fmla="*/ 1628365 h 3415370"/>
              <a:gd name="connsiteX882" fmla="*/ 1680208 w 7451018"/>
              <a:gd name="connsiteY882" fmla="*/ 1624813 h 3415370"/>
              <a:gd name="connsiteX883" fmla="*/ 1903258 w 7451018"/>
              <a:gd name="connsiteY883" fmla="*/ 1592584 h 3415370"/>
              <a:gd name="connsiteX884" fmla="*/ 1925410 w 7451018"/>
              <a:gd name="connsiteY884" fmla="*/ 1599345 h 3415370"/>
              <a:gd name="connsiteX885" fmla="*/ 1892233 w 7451018"/>
              <a:gd name="connsiteY885" fmla="*/ 1611275 h 3415370"/>
              <a:gd name="connsiteX886" fmla="*/ 1883118 w 7451018"/>
              <a:gd name="connsiteY886" fmla="*/ 1606047 h 3415370"/>
              <a:gd name="connsiteX887" fmla="*/ 1883721 w 7451018"/>
              <a:gd name="connsiteY887" fmla="*/ 1598943 h 3415370"/>
              <a:gd name="connsiteX888" fmla="*/ 1903258 w 7451018"/>
              <a:gd name="connsiteY888" fmla="*/ 1592584 h 3415370"/>
              <a:gd name="connsiteX889" fmla="*/ 6029072 w 7451018"/>
              <a:gd name="connsiteY889" fmla="*/ 1592081 h 3415370"/>
              <a:gd name="connsiteX890" fmla="*/ 6038070 w 7451018"/>
              <a:gd name="connsiteY890" fmla="*/ 1592709 h 3415370"/>
              <a:gd name="connsiteX891" fmla="*/ 6045711 w 7451018"/>
              <a:gd name="connsiteY891" fmla="*/ 1620390 h 3415370"/>
              <a:gd name="connsiteX892" fmla="*/ 6045644 w 7451018"/>
              <a:gd name="connsiteY892" fmla="*/ 1621394 h 3415370"/>
              <a:gd name="connsiteX893" fmla="*/ 6040617 w 7451018"/>
              <a:gd name="connsiteY893" fmla="*/ 1653028 h 3415370"/>
              <a:gd name="connsiteX894" fmla="*/ 6033982 w 7451018"/>
              <a:gd name="connsiteY894" fmla="*/ 1655039 h 3415370"/>
              <a:gd name="connsiteX895" fmla="*/ 6028084 w 7451018"/>
              <a:gd name="connsiteY895" fmla="*/ 1659932 h 3415370"/>
              <a:gd name="connsiteX896" fmla="*/ 6025604 w 7451018"/>
              <a:gd name="connsiteY896" fmla="*/ 1660200 h 3415370"/>
              <a:gd name="connsiteX897" fmla="*/ 6032306 w 7451018"/>
              <a:gd name="connsiteY897" fmla="*/ 1699877 h 3415370"/>
              <a:gd name="connsiteX898" fmla="*/ 6059115 w 7451018"/>
              <a:gd name="connsiteY898" fmla="*/ 1699877 h 3415370"/>
              <a:gd name="connsiteX899" fmla="*/ 6058981 w 7451018"/>
              <a:gd name="connsiteY899" fmla="*/ 1700413 h 3415370"/>
              <a:gd name="connsiteX900" fmla="*/ 6059115 w 7451018"/>
              <a:gd name="connsiteY900" fmla="*/ 1706579 h 3415370"/>
              <a:gd name="connsiteX901" fmla="*/ 6079221 w 7451018"/>
              <a:gd name="connsiteY901" fmla="*/ 1705976 h 3415370"/>
              <a:gd name="connsiteX902" fmla="*/ 6079221 w 7451018"/>
              <a:gd name="connsiteY902" fmla="*/ 1713080 h 3415370"/>
              <a:gd name="connsiteX903" fmla="*/ 6070709 w 7451018"/>
              <a:gd name="connsiteY903" fmla="*/ 1713214 h 3415370"/>
              <a:gd name="connsiteX904" fmla="*/ 6071715 w 7451018"/>
              <a:gd name="connsiteY904" fmla="*/ 1719916 h 3415370"/>
              <a:gd name="connsiteX905" fmla="*/ 6079221 w 7451018"/>
              <a:gd name="connsiteY905" fmla="*/ 1738682 h 3415370"/>
              <a:gd name="connsiteX906" fmla="*/ 6085923 w 7451018"/>
              <a:gd name="connsiteY906" fmla="*/ 1740023 h 3415370"/>
              <a:gd name="connsiteX907" fmla="*/ 6087264 w 7451018"/>
              <a:gd name="connsiteY907" fmla="*/ 1733321 h 3415370"/>
              <a:gd name="connsiteX908" fmla="*/ 6100199 w 7451018"/>
              <a:gd name="connsiteY908" fmla="*/ 1733321 h 3415370"/>
              <a:gd name="connsiteX909" fmla="*/ 6119166 w 7451018"/>
              <a:gd name="connsiteY909" fmla="*/ 1780839 h 3415370"/>
              <a:gd name="connsiteX910" fmla="*/ 6099328 w 7451018"/>
              <a:gd name="connsiteY910" fmla="*/ 1778291 h 3415370"/>
              <a:gd name="connsiteX911" fmla="*/ 6099076 w 7451018"/>
              <a:gd name="connsiteY911" fmla="*/ 1783294 h 3415370"/>
              <a:gd name="connsiteX912" fmla="*/ 6099296 w 7451018"/>
              <a:gd name="connsiteY912" fmla="*/ 1786477 h 3415370"/>
              <a:gd name="connsiteX913" fmla="*/ 6099328 w 7451018"/>
              <a:gd name="connsiteY913" fmla="*/ 1786938 h 3415370"/>
              <a:gd name="connsiteX914" fmla="*/ 6100132 w 7451018"/>
              <a:gd name="connsiteY914" fmla="*/ 1786686 h 3415370"/>
              <a:gd name="connsiteX915" fmla="*/ 6100400 w 7451018"/>
              <a:gd name="connsiteY915" fmla="*/ 1786603 h 3415370"/>
              <a:gd name="connsiteX916" fmla="*/ 6106499 w 7451018"/>
              <a:gd name="connsiteY916" fmla="*/ 1797192 h 3415370"/>
              <a:gd name="connsiteX917" fmla="*/ 6112732 w 7451018"/>
              <a:gd name="connsiteY917" fmla="*/ 1791495 h 3415370"/>
              <a:gd name="connsiteX918" fmla="*/ 6112732 w 7451018"/>
              <a:gd name="connsiteY918" fmla="*/ 1792501 h 3415370"/>
              <a:gd name="connsiteX919" fmla="*/ 6112732 w 7451018"/>
              <a:gd name="connsiteY919" fmla="*/ 1805299 h 3415370"/>
              <a:gd name="connsiteX920" fmla="*/ 6112732 w 7451018"/>
              <a:gd name="connsiteY920" fmla="*/ 1811936 h 3415370"/>
              <a:gd name="connsiteX921" fmla="*/ 6113067 w 7451018"/>
              <a:gd name="connsiteY921" fmla="*/ 1806776 h 3415370"/>
              <a:gd name="connsiteX922" fmla="*/ 6119702 w 7451018"/>
              <a:gd name="connsiteY922" fmla="*/ 1801481 h 3415370"/>
              <a:gd name="connsiteX923" fmla="*/ 6119434 w 7451018"/>
              <a:gd name="connsiteY923" fmla="*/ 1820381 h 3415370"/>
              <a:gd name="connsiteX924" fmla="*/ 6126136 w 7451018"/>
              <a:gd name="connsiteY924" fmla="*/ 1895445 h 3415370"/>
              <a:gd name="connsiteX925" fmla="*/ 6119434 w 7451018"/>
              <a:gd name="connsiteY925" fmla="*/ 1895445 h 3415370"/>
              <a:gd name="connsiteX926" fmla="*/ 6114743 w 7451018"/>
              <a:gd name="connsiteY926" fmla="*/ 1876344 h 3415370"/>
              <a:gd name="connsiteX927" fmla="*/ 6112732 w 7451018"/>
              <a:gd name="connsiteY927" fmla="*/ 1876344 h 3415370"/>
              <a:gd name="connsiteX928" fmla="*/ 6112800 w 7451018"/>
              <a:gd name="connsiteY928" fmla="*/ 1879226 h 3415370"/>
              <a:gd name="connsiteX929" fmla="*/ 6113000 w 7451018"/>
              <a:gd name="connsiteY929" fmla="*/ 1878355 h 3415370"/>
              <a:gd name="connsiteX930" fmla="*/ 6112866 w 7451018"/>
              <a:gd name="connsiteY930" fmla="*/ 1879293 h 3415370"/>
              <a:gd name="connsiteX931" fmla="*/ 6112756 w 7451018"/>
              <a:gd name="connsiteY931" fmla="*/ 1879640 h 3415370"/>
              <a:gd name="connsiteX932" fmla="*/ 6106030 w 7451018"/>
              <a:gd name="connsiteY932" fmla="*/ 1881370 h 3415370"/>
              <a:gd name="connsiteX933" fmla="*/ 6079221 w 7451018"/>
              <a:gd name="connsiteY933" fmla="*/ 1886397 h 3415370"/>
              <a:gd name="connsiteX934" fmla="*/ 6068766 w 7451018"/>
              <a:gd name="connsiteY934" fmla="*/ 1864548 h 3415370"/>
              <a:gd name="connsiteX935" fmla="*/ 6067292 w 7451018"/>
              <a:gd name="connsiteY935" fmla="*/ 1867028 h 3415370"/>
              <a:gd name="connsiteX936" fmla="*/ 6067425 w 7451018"/>
              <a:gd name="connsiteY936" fmla="*/ 1867430 h 3415370"/>
              <a:gd name="connsiteX937" fmla="*/ 6066889 w 7451018"/>
              <a:gd name="connsiteY937" fmla="*/ 1867564 h 3415370"/>
              <a:gd name="connsiteX938" fmla="*/ 6065817 w 7451018"/>
              <a:gd name="connsiteY938" fmla="*/ 1869105 h 3415370"/>
              <a:gd name="connsiteX939" fmla="*/ 6059115 w 7451018"/>
              <a:gd name="connsiteY939" fmla="*/ 1867162 h 3415370"/>
              <a:gd name="connsiteX940" fmla="*/ 6052748 w 7451018"/>
              <a:gd name="connsiteY940" fmla="*/ 1874132 h 3415370"/>
              <a:gd name="connsiteX941" fmla="*/ 6052413 w 7451018"/>
              <a:gd name="connsiteY941" fmla="*/ 1860728 h 3415370"/>
              <a:gd name="connsiteX942" fmla="*/ 6054222 w 7451018"/>
              <a:gd name="connsiteY942" fmla="*/ 1847324 h 3415370"/>
              <a:gd name="connsiteX943" fmla="*/ 6065683 w 7451018"/>
              <a:gd name="connsiteY943" fmla="*/ 1834590 h 3415370"/>
              <a:gd name="connsiteX944" fmla="*/ 6079088 w 7451018"/>
              <a:gd name="connsiteY944" fmla="*/ 1845112 h 3415370"/>
              <a:gd name="connsiteX945" fmla="*/ 6085588 w 7451018"/>
              <a:gd name="connsiteY945" fmla="*/ 1834187 h 3415370"/>
              <a:gd name="connsiteX946" fmla="*/ 6090750 w 7451018"/>
              <a:gd name="connsiteY946" fmla="*/ 1837405 h 3415370"/>
              <a:gd name="connsiteX947" fmla="*/ 6099328 w 7451018"/>
              <a:gd name="connsiteY947" fmla="*/ 1829094 h 3415370"/>
              <a:gd name="connsiteX948" fmla="*/ 6106030 w 7451018"/>
              <a:gd name="connsiteY948" fmla="*/ 1825341 h 3415370"/>
              <a:gd name="connsiteX949" fmla="*/ 6106902 w 7451018"/>
              <a:gd name="connsiteY949" fmla="*/ 1827284 h 3415370"/>
              <a:gd name="connsiteX950" fmla="*/ 6099328 w 7451018"/>
              <a:gd name="connsiteY950" fmla="*/ 1803894 h 3415370"/>
              <a:gd name="connsiteX951" fmla="*/ 6092492 w 7451018"/>
              <a:gd name="connsiteY951" fmla="*/ 1784592 h 3415370"/>
              <a:gd name="connsiteX952" fmla="*/ 6082974 w 7451018"/>
              <a:gd name="connsiteY952" fmla="*/ 1793773 h 3415370"/>
              <a:gd name="connsiteX953" fmla="*/ 6079221 w 7451018"/>
              <a:gd name="connsiteY953" fmla="*/ 1787608 h 3415370"/>
              <a:gd name="connsiteX954" fmla="*/ 6084047 w 7451018"/>
              <a:gd name="connsiteY954" fmla="*/ 1786200 h 3415370"/>
              <a:gd name="connsiteX955" fmla="*/ 6092291 w 7451018"/>
              <a:gd name="connsiteY955" fmla="*/ 1759794 h 3415370"/>
              <a:gd name="connsiteX956" fmla="*/ 6049866 w 7451018"/>
              <a:gd name="connsiteY956" fmla="*/ 1721927 h 3415370"/>
              <a:gd name="connsiteX957" fmla="*/ 6018835 w 7451018"/>
              <a:gd name="connsiteY957" fmla="*/ 1717236 h 3415370"/>
              <a:gd name="connsiteX958" fmla="*/ 5998729 w 7451018"/>
              <a:gd name="connsiteY958" fmla="*/ 1721324 h 3415370"/>
              <a:gd name="connsiteX959" fmla="*/ 6011798 w 7451018"/>
              <a:gd name="connsiteY959" fmla="*/ 1720050 h 3415370"/>
              <a:gd name="connsiteX960" fmla="*/ 6012334 w 7451018"/>
              <a:gd name="connsiteY960" fmla="*/ 1713348 h 3415370"/>
              <a:gd name="connsiteX961" fmla="*/ 6012133 w 7451018"/>
              <a:gd name="connsiteY961" fmla="*/ 1714220 h 3415370"/>
              <a:gd name="connsiteX962" fmla="*/ 5992027 w 7451018"/>
              <a:gd name="connsiteY962" fmla="*/ 1687679 h 3415370"/>
              <a:gd name="connsiteX963" fmla="*/ 5991155 w 7451018"/>
              <a:gd name="connsiteY963" fmla="*/ 1646662 h 3415370"/>
              <a:gd name="connsiteX964" fmla="*/ 5998796 w 7451018"/>
              <a:gd name="connsiteY964" fmla="*/ 1654168 h 3415370"/>
              <a:gd name="connsiteX965" fmla="*/ 6000673 w 7451018"/>
              <a:gd name="connsiteY965" fmla="*/ 1653096 h 3415370"/>
              <a:gd name="connsiteX966" fmla="*/ 6005498 w 7451018"/>
              <a:gd name="connsiteY966" fmla="*/ 1632587 h 3415370"/>
              <a:gd name="connsiteX967" fmla="*/ 6005498 w 7451018"/>
              <a:gd name="connsiteY967" fmla="*/ 1622534 h 3415370"/>
              <a:gd name="connsiteX968" fmla="*/ 6014747 w 7451018"/>
              <a:gd name="connsiteY968" fmla="*/ 1592709 h 3415370"/>
              <a:gd name="connsiteX969" fmla="*/ 6029072 w 7451018"/>
              <a:gd name="connsiteY969" fmla="*/ 1592081 h 3415370"/>
              <a:gd name="connsiteX970" fmla="*/ 2026834 w 7451018"/>
              <a:gd name="connsiteY970" fmla="*/ 1562257 h 3415370"/>
              <a:gd name="connsiteX971" fmla="*/ 2058359 w 7451018"/>
              <a:gd name="connsiteY971" fmla="*/ 1565835 h 3415370"/>
              <a:gd name="connsiteX972" fmla="*/ 2077997 w 7451018"/>
              <a:gd name="connsiteY972" fmla="*/ 1575486 h 3415370"/>
              <a:gd name="connsiteX973" fmla="*/ 2073909 w 7451018"/>
              <a:gd name="connsiteY973" fmla="*/ 1579239 h 3415370"/>
              <a:gd name="connsiteX974" fmla="*/ 2087112 w 7451018"/>
              <a:gd name="connsiteY974" fmla="*/ 1599345 h 3415370"/>
              <a:gd name="connsiteX975" fmla="*/ 2085235 w 7451018"/>
              <a:gd name="connsiteY975" fmla="*/ 1604908 h 3415370"/>
              <a:gd name="connsiteX976" fmla="*/ 2040532 w 7451018"/>
              <a:gd name="connsiteY976" fmla="*/ 1599345 h 3415370"/>
              <a:gd name="connsiteX977" fmla="*/ 2025183 w 7451018"/>
              <a:gd name="connsiteY977" fmla="*/ 1617977 h 3415370"/>
              <a:gd name="connsiteX978" fmla="*/ 2017677 w 7451018"/>
              <a:gd name="connsiteY978" fmla="*/ 1614224 h 3415370"/>
              <a:gd name="connsiteX979" fmla="*/ 2018012 w 7451018"/>
              <a:gd name="connsiteY979" fmla="*/ 1592643 h 3415370"/>
              <a:gd name="connsiteX980" fmla="*/ 2019487 w 7451018"/>
              <a:gd name="connsiteY980" fmla="*/ 1579239 h 3415370"/>
              <a:gd name="connsiteX981" fmla="*/ 2026834 w 7451018"/>
              <a:gd name="connsiteY981" fmla="*/ 1562257 h 3415370"/>
              <a:gd name="connsiteX982" fmla="*/ 5008620 w 7451018"/>
              <a:gd name="connsiteY982" fmla="*/ 1511682 h 3415370"/>
              <a:gd name="connsiteX983" fmla="*/ 5008553 w 7451018"/>
              <a:gd name="connsiteY983" fmla="*/ 1513558 h 3415370"/>
              <a:gd name="connsiteX984" fmla="*/ 5009558 w 7451018"/>
              <a:gd name="connsiteY984" fmla="*/ 1512486 h 3415370"/>
              <a:gd name="connsiteX985" fmla="*/ 5008620 w 7451018"/>
              <a:gd name="connsiteY985" fmla="*/ 1511682 h 3415370"/>
              <a:gd name="connsiteX986" fmla="*/ 5891829 w 7451018"/>
              <a:gd name="connsiteY986" fmla="*/ 1492245 h 3415370"/>
              <a:gd name="connsiteX987" fmla="*/ 5892030 w 7451018"/>
              <a:gd name="connsiteY987" fmla="*/ 1492312 h 3415370"/>
              <a:gd name="connsiteX988" fmla="*/ 5891494 w 7451018"/>
              <a:gd name="connsiteY988" fmla="*/ 1492379 h 3415370"/>
              <a:gd name="connsiteX989" fmla="*/ 5891829 w 7451018"/>
              <a:gd name="connsiteY989" fmla="*/ 1492245 h 3415370"/>
              <a:gd name="connsiteX990" fmla="*/ 1824431 w 7451018"/>
              <a:gd name="connsiteY990" fmla="*/ 1477983 h 3415370"/>
              <a:gd name="connsiteX991" fmla="*/ 1874986 w 7451018"/>
              <a:gd name="connsiteY991" fmla="*/ 1492111 h 3415370"/>
              <a:gd name="connsiteX992" fmla="*/ 1879678 w 7451018"/>
              <a:gd name="connsiteY992" fmla="*/ 1495663 h 3415370"/>
              <a:gd name="connsiteX993" fmla="*/ 1881354 w 7451018"/>
              <a:gd name="connsiteY993" fmla="*/ 1492111 h 3415370"/>
              <a:gd name="connsiteX994" fmla="*/ 1970828 w 7451018"/>
              <a:gd name="connsiteY994" fmla="*/ 1552029 h 3415370"/>
              <a:gd name="connsiteX995" fmla="*/ 1971163 w 7451018"/>
              <a:gd name="connsiteY995" fmla="*/ 1559133 h 3415370"/>
              <a:gd name="connsiteX996" fmla="*/ 1936512 w 7451018"/>
              <a:gd name="connsiteY996" fmla="*/ 1559200 h 3415370"/>
              <a:gd name="connsiteX997" fmla="*/ 1896769 w 7451018"/>
              <a:gd name="connsiteY997" fmla="*/ 1565902 h 3415370"/>
              <a:gd name="connsiteX998" fmla="*/ 1910374 w 7451018"/>
              <a:gd name="connsiteY998" fmla="*/ 1545795 h 3415370"/>
              <a:gd name="connsiteX999" fmla="*/ 1903538 w 7451018"/>
              <a:gd name="connsiteY999" fmla="*/ 1544120 h 3415370"/>
              <a:gd name="connsiteX1000" fmla="*/ 1863459 w 7451018"/>
              <a:gd name="connsiteY1000" fmla="*/ 1533731 h 3415370"/>
              <a:gd name="connsiteX1001" fmla="*/ 1880616 w 7451018"/>
              <a:gd name="connsiteY1001" fmla="*/ 1538557 h 3415370"/>
              <a:gd name="connsiteX1002" fmla="*/ 1876863 w 7451018"/>
              <a:gd name="connsiteY1002" fmla="*/ 1523477 h 3415370"/>
              <a:gd name="connsiteX1003" fmla="*/ 1870697 w 7451018"/>
              <a:gd name="connsiteY1003" fmla="*/ 1520662 h 3415370"/>
              <a:gd name="connsiteX1004" fmla="*/ 1869155 w 7451018"/>
              <a:gd name="connsiteY1004" fmla="*/ 1525689 h 3415370"/>
              <a:gd name="connsiteX1005" fmla="*/ 1850054 w 7451018"/>
              <a:gd name="connsiteY1005" fmla="*/ 1518987 h 3415370"/>
              <a:gd name="connsiteX1006" fmla="*/ 1803340 w 7451018"/>
              <a:gd name="connsiteY1006" fmla="*/ 1505516 h 3415370"/>
              <a:gd name="connsiteX1007" fmla="*/ 1812052 w 7451018"/>
              <a:gd name="connsiteY1007" fmla="*/ 1498813 h 3415370"/>
              <a:gd name="connsiteX1008" fmla="*/ 1796503 w 7451018"/>
              <a:gd name="connsiteY1008" fmla="*/ 1492111 h 3415370"/>
              <a:gd name="connsiteX1009" fmla="*/ 1795766 w 7451018"/>
              <a:gd name="connsiteY1009" fmla="*/ 1498277 h 3415370"/>
              <a:gd name="connsiteX1010" fmla="*/ 1789801 w 7451018"/>
              <a:gd name="connsiteY1010" fmla="*/ 1496870 h 3415370"/>
              <a:gd name="connsiteX1011" fmla="*/ 1787455 w 7451018"/>
              <a:gd name="connsiteY1011" fmla="*/ 1498747 h 3415370"/>
              <a:gd name="connsiteX1012" fmla="*/ 1769694 w 7451018"/>
              <a:gd name="connsiteY1012" fmla="*/ 1513223 h 3415370"/>
              <a:gd name="connsiteX1013" fmla="*/ 1756960 w 7451018"/>
              <a:gd name="connsiteY1013" fmla="*/ 1517579 h 3415370"/>
              <a:gd name="connsiteX1014" fmla="*/ 1752871 w 7451018"/>
              <a:gd name="connsiteY1014" fmla="*/ 1512218 h 3415370"/>
              <a:gd name="connsiteX1015" fmla="*/ 1742886 w 7451018"/>
              <a:gd name="connsiteY1015" fmla="*/ 1511212 h 3415370"/>
              <a:gd name="connsiteX1016" fmla="*/ 1800123 w 7451018"/>
              <a:gd name="connsiteY1016" fmla="*/ 1478707 h 3415370"/>
              <a:gd name="connsiteX1017" fmla="*/ 1824431 w 7451018"/>
              <a:gd name="connsiteY1017" fmla="*/ 1477983 h 3415370"/>
              <a:gd name="connsiteX1018" fmla="*/ 4592282 w 7451018"/>
              <a:gd name="connsiteY1018" fmla="*/ 1445866 h 3415370"/>
              <a:gd name="connsiteX1019" fmla="*/ 4592282 w 7451018"/>
              <a:gd name="connsiteY1019" fmla="*/ 1445866 h 3415370"/>
              <a:gd name="connsiteX1020" fmla="*/ 6025939 w 7451018"/>
              <a:gd name="connsiteY1020" fmla="*/ 1425157 h 3415370"/>
              <a:gd name="connsiteX1021" fmla="*/ 6036528 w 7451018"/>
              <a:gd name="connsiteY1021" fmla="*/ 1432261 h 3415370"/>
              <a:gd name="connsiteX1022" fmla="*/ 6038740 w 7451018"/>
              <a:gd name="connsiteY1022" fmla="*/ 1446335 h 3415370"/>
              <a:gd name="connsiteX1023" fmla="*/ 6012132 w 7451018"/>
              <a:gd name="connsiteY1023" fmla="*/ 1513290 h 3415370"/>
              <a:gd name="connsiteX1024" fmla="*/ 6005430 w 7451018"/>
              <a:gd name="connsiteY1024" fmla="*/ 1512284 h 3415370"/>
              <a:gd name="connsiteX1025" fmla="*/ 5998728 w 7451018"/>
              <a:gd name="connsiteY1025" fmla="*/ 1476629 h 3415370"/>
              <a:gd name="connsiteX1026" fmla="*/ 6025536 w 7451018"/>
              <a:gd name="connsiteY1026" fmla="*/ 1430653 h 3415370"/>
              <a:gd name="connsiteX1027" fmla="*/ 6025939 w 7451018"/>
              <a:gd name="connsiteY1027" fmla="*/ 1425157 h 3415370"/>
              <a:gd name="connsiteX1028" fmla="*/ 1206699 w 7451018"/>
              <a:gd name="connsiteY1028" fmla="*/ 1410345 h 3415370"/>
              <a:gd name="connsiteX1029" fmla="*/ 1206565 w 7451018"/>
              <a:gd name="connsiteY1029" fmla="*/ 1411887 h 3415370"/>
              <a:gd name="connsiteX1030" fmla="*/ 1206498 w 7451018"/>
              <a:gd name="connsiteY1030" fmla="*/ 1412020 h 3415370"/>
              <a:gd name="connsiteX1031" fmla="*/ 1205895 w 7451018"/>
              <a:gd name="connsiteY1031" fmla="*/ 1413093 h 3415370"/>
              <a:gd name="connsiteX1032" fmla="*/ 1205962 w 7451018"/>
              <a:gd name="connsiteY1032" fmla="*/ 1411752 h 3415370"/>
              <a:gd name="connsiteX1033" fmla="*/ 1206498 w 7451018"/>
              <a:gd name="connsiteY1033" fmla="*/ 1411819 h 3415370"/>
              <a:gd name="connsiteX1034" fmla="*/ 1206699 w 7451018"/>
              <a:gd name="connsiteY1034" fmla="*/ 1410345 h 3415370"/>
              <a:gd name="connsiteX1035" fmla="*/ 4552539 w 7451018"/>
              <a:gd name="connsiteY1035" fmla="*/ 1404983 h 3415370"/>
              <a:gd name="connsiteX1036" fmla="*/ 4557699 w 7451018"/>
              <a:gd name="connsiteY1036" fmla="*/ 1404983 h 3415370"/>
              <a:gd name="connsiteX1037" fmla="*/ 4552941 w 7451018"/>
              <a:gd name="connsiteY1037" fmla="*/ 1417449 h 3415370"/>
              <a:gd name="connsiteX1038" fmla="*/ 4552539 w 7451018"/>
              <a:gd name="connsiteY1038" fmla="*/ 1404983 h 3415370"/>
              <a:gd name="connsiteX1039" fmla="*/ 4635770 w 7451018"/>
              <a:gd name="connsiteY1039" fmla="*/ 1403961 h 3415370"/>
              <a:gd name="connsiteX1040" fmla="*/ 4639197 w 7451018"/>
              <a:gd name="connsiteY1040" fmla="*/ 1406189 h 3415370"/>
              <a:gd name="connsiteX1041" fmla="*/ 4634304 w 7451018"/>
              <a:gd name="connsiteY1041" fmla="*/ 1408267 h 3415370"/>
              <a:gd name="connsiteX1042" fmla="*/ 4635770 w 7451018"/>
              <a:gd name="connsiteY1042" fmla="*/ 1403961 h 3415370"/>
              <a:gd name="connsiteX1043" fmla="*/ 4550396 w 7451018"/>
              <a:gd name="connsiteY1043" fmla="*/ 1329063 h 3415370"/>
              <a:gd name="connsiteX1044" fmla="*/ 4549925 w 7451018"/>
              <a:gd name="connsiteY1044" fmla="*/ 1336019 h 3415370"/>
              <a:gd name="connsiteX1045" fmla="*/ 4550396 w 7451018"/>
              <a:gd name="connsiteY1045" fmla="*/ 1329063 h 3415370"/>
              <a:gd name="connsiteX1046" fmla="*/ 1662716 w 7451018"/>
              <a:gd name="connsiteY1046" fmla="*/ 1323620 h 3415370"/>
              <a:gd name="connsiteX1047" fmla="*/ 1662448 w 7451018"/>
              <a:gd name="connsiteY1047" fmla="*/ 1324558 h 3415370"/>
              <a:gd name="connsiteX1048" fmla="*/ 1661911 w 7451018"/>
              <a:gd name="connsiteY1048" fmla="*/ 1324626 h 3415370"/>
              <a:gd name="connsiteX1049" fmla="*/ 1662716 w 7451018"/>
              <a:gd name="connsiteY1049" fmla="*/ 1323620 h 3415370"/>
              <a:gd name="connsiteX1050" fmla="*/ 1662448 w 7451018"/>
              <a:gd name="connsiteY1050" fmla="*/ 1312360 h 3415370"/>
              <a:gd name="connsiteX1051" fmla="*/ 1669150 w 7451018"/>
              <a:gd name="connsiteY1051" fmla="*/ 1312360 h 3415370"/>
              <a:gd name="connsiteX1052" fmla="*/ 1662716 w 7451018"/>
              <a:gd name="connsiteY1052" fmla="*/ 1323620 h 3415370"/>
              <a:gd name="connsiteX1053" fmla="*/ 1662448 w 7451018"/>
              <a:gd name="connsiteY1053" fmla="*/ 1312360 h 3415370"/>
              <a:gd name="connsiteX1054" fmla="*/ 1051994 w 7451018"/>
              <a:gd name="connsiteY1054" fmla="*/ 1228165 h 3415370"/>
              <a:gd name="connsiteX1055" fmla="*/ 1055973 w 7451018"/>
              <a:gd name="connsiteY1055" fmla="*/ 1230796 h 3415370"/>
              <a:gd name="connsiteX1056" fmla="*/ 1047663 w 7451018"/>
              <a:gd name="connsiteY1056" fmla="*/ 1230863 h 3415370"/>
              <a:gd name="connsiteX1057" fmla="*/ 1051994 w 7451018"/>
              <a:gd name="connsiteY1057" fmla="*/ 1228165 h 3415370"/>
              <a:gd name="connsiteX1058" fmla="*/ 6225395 w 7451018"/>
              <a:gd name="connsiteY1058" fmla="*/ 1217391 h 3415370"/>
              <a:gd name="connsiteX1059" fmla="*/ 6225663 w 7451018"/>
              <a:gd name="connsiteY1059" fmla="*/ 1224093 h 3415370"/>
              <a:gd name="connsiteX1060" fmla="*/ 6240006 w 7451018"/>
              <a:gd name="connsiteY1060" fmla="*/ 1222753 h 3415370"/>
              <a:gd name="connsiteX1061" fmla="*/ 6242083 w 7451018"/>
              <a:gd name="connsiteY1061" fmla="*/ 1230795 h 3415370"/>
              <a:gd name="connsiteX1062" fmla="*/ 6251132 w 7451018"/>
              <a:gd name="connsiteY1062" fmla="*/ 1222887 h 3415370"/>
              <a:gd name="connsiteX1063" fmla="*/ 6225395 w 7451018"/>
              <a:gd name="connsiteY1063" fmla="*/ 1217391 h 3415370"/>
              <a:gd name="connsiteX1064" fmla="*/ 6299789 w 7451018"/>
              <a:gd name="connsiteY1064" fmla="*/ 1212767 h 3415370"/>
              <a:gd name="connsiteX1065" fmla="*/ 6299320 w 7451018"/>
              <a:gd name="connsiteY1065" fmla="*/ 1213102 h 3415370"/>
              <a:gd name="connsiteX1066" fmla="*/ 6299789 w 7451018"/>
              <a:gd name="connsiteY1066" fmla="*/ 1213571 h 3415370"/>
              <a:gd name="connsiteX1067" fmla="*/ 6299789 w 7451018"/>
              <a:gd name="connsiteY1067" fmla="*/ 1212767 h 3415370"/>
              <a:gd name="connsiteX1068" fmla="*/ 3739567 w 7451018"/>
              <a:gd name="connsiteY1068" fmla="*/ 1195073 h 3415370"/>
              <a:gd name="connsiteX1069" fmla="*/ 3736417 w 7451018"/>
              <a:gd name="connsiteY1069" fmla="*/ 1203450 h 3415370"/>
              <a:gd name="connsiteX1070" fmla="*/ 3734674 w 7451018"/>
              <a:gd name="connsiteY1070" fmla="*/ 1202445 h 3415370"/>
              <a:gd name="connsiteX1071" fmla="*/ 3739567 w 7451018"/>
              <a:gd name="connsiteY1071" fmla="*/ 1195073 h 3415370"/>
              <a:gd name="connsiteX1072" fmla="*/ 4225539 w 7451018"/>
              <a:gd name="connsiteY1072" fmla="*/ 1176508 h 3415370"/>
              <a:gd name="connsiteX1073" fmla="*/ 4209253 w 7451018"/>
              <a:gd name="connsiteY1073" fmla="*/ 1183880 h 3415370"/>
              <a:gd name="connsiteX1074" fmla="*/ 4215218 w 7451018"/>
              <a:gd name="connsiteY1074" fmla="*/ 1190650 h 3415370"/>
              <a:gd name="connsiteX1075" fmla="*/ 4195849 w 7451018"/>
              <a:gd name="connsiteY1075" fmla="*/ 1202311 h 3415370"/>
              <a:gd name="connsiteX1076" fmla="*/ 4175743 w 7451018"/>
              <a:gd name="connsiteY1076" fmla="*/ 1193196 h 3415370"/>
              <a:gd name="connsiteX1077" fmla="*/ 4225539 w 7451018"/>
              <a:gd name="connsiteY1077" fmla="*/ 1176508 h 3415370"/>
              <a:gd name="connsiteX1078" fmla="*/ 4000683 w 7451018"/>
              <a:gd name="connsiteY1078" fmla="*/ 1170409 h 3415370"/>
              <a:gd name="connsiteX1079" fmla="*/ 4001487 w 7451018"/>
              <a:gd name="connsiteY1079" fmla="*/ 1177111 h 3415370"/>
              <a:gd name="connsiteX1080" fmla="*/ 4003431 w 7451018"/>
              <a:gd name="connsiteY1080" fmla="*/ 1177379 h 3415370"/>
              <a:gd name="connsiteX1081" fmla="*/ 4014891 w 7451018"/>
              <a:gd name="connsiteY1081" fmla="*/ 1183813 h 3415370"/>
              <a:gd name="connsiteX1082" fmla="*/ 4016835 w 7451018"/>
              <a:gd name="connsiteY1082" fmla="*/ 1183813 h 3415370"/>
              <a:gd name="connsiteX1083" fmla="*/ 4028295 w 7451018"/>
              <a:gd name="connsiteY1083" fmla="*/ 1180999 h 3415370"/>
              <a:gd name="connsiteX1084" fmla="*/ 4034327 w 7451018"/>
              <a:gd name="connsiteY1084" fmla="*/ 1183813 h 3415370"/>
              <a:gd name="connsiteX1085" fmla="*/ 4055104 w 7451018"/>
              <a:gd name="connsiteY1085" fmla="*/ 1181870 h 3415370"/>
              <a:gd name="connsiteX1086" fmla="*/ 4055104 w 7451018"/>
              <a:gd name="connsiteY1086" fmla="*/ 1191052 h 3415370"/>
              <a:gd name="connsiteX1087" fmla="*/ 4047933 w 7451018"/>
              <a:gd name="connsiteY1087" fmla="*/ 1193196 h 3415370"/>
              <a:gd name="connsiteX1088" fmla="*/ 4047665 w 7451018"/>
              <a:gd name="connsiteY1088" fmla="*/ 1191454 h 3415370"/>
              <a:gd name="connsiteX1089" fmla="*/ 4039555 w 7451018"/>
              <a:gd name="connsiteY1089" fmla="*/ 1197218 h 3415370"/>
              <a:gd name="connsiteX1090" fmla="*/ 4041699 w 7451018"/>
              <a:gd name="connsiteY1090" fmla="*/ 1194134 h 3415370"/>
              <a:gd name="connsiteX1091" fmla="*/ 3994383 w 7451018"/>
              <a:gd name="connsiteY1091" fmla="*/ 1177111 h 3415370"/>
              <a:gd name="connsiteX1092" fmla="*/ 4000683 w 7451018"/>
              <a:gd name="connsiteY1092" fmla="*/ 1170409 h 3415370"/>
              <a:gd name="connsiteX1093" fmla="*/ 4075211 w 7451018"/>
              <a:gd name="connsiteY1093" fmla="*/ 1169672 h 3415370"/>
              <a:gd name="connsiteX1094" fmla="*/ 4064555 w 7451018"/>
              <a:gd name="connsiteY1094" fmla="*/ 1177111 h 3415370"/>
              <a:gd name="connsiteX1095" fmla="*/ 4075211 w 7451018"/>
              <a:gd name="connsiteY1095" fmla="*/ 1169672 h 3415370"/>
              <a:gd name="connsiteX1096" fmla="*/ 4055724 w 7451018"/>
              <a:gd name="connsiteY1096" fmla="*/ 1167326 h 3415370"/>
              <a:gd name="connsiteX1097" fmla="*/ 4057651 w 7451018"/>
              <a:gd name="connsiteY1097" fmla="*/ 1167527 h 3415370"/>
              <a:gd name="connsiteX1098" fmla="*/ 4053898 w 7451018"/>
              <a:gd name="connsiteY1098" fmla="*/ 1172754 h 3415370"/>
              <a:gd name="connsiteX1099" fmla="*/ 4055724 w 7451018"/>
              <a:gd name="connsiteY1099" fmla="*/ 1167326 h 3415370"/>
              <a:gd name="connsiteX1100" fmla="*/ 4042498 w 7451018"/>
              <a:gd name="connsiteY1100" fmla="*/ 1157941 h 3415370"/>
              <a:gd name="connsiteX1101" fmla="*/ 4042102 w 7451018"/>
              <a:gd name="connsiteY1101" fmla="*/ 1162634 h 3415370"/>
              <a:gd name="connsiteX1102" fmla="*/ 4042498 w 7451018"/>
              <a:gd name="connsiteY1102" fmla="*/ 1157941 h 3415370"/>
              <a:gd name="connsiteX1103" fmla="*/ 4035199 w 7451018"/>
              <a:gd name="connsiteY1103" fmla="*/ 1154257 h 3415370"/>
              <a:gd name="connsiteX1104" fmla="*/ 4033189 w 7451018"/>
              <a:gd name="connsiteY1104" fmla="*/ 1160624 h 3415370"/>
              <a:gd name="connsiteX1105" fmla="*/ 4035199 w 7451018"/>
              <a:gd name="connsiteY1105" fmla="*/ 1154257 h 3415370"/>
              <a:gd name="connsiteX1106" fmla="*/ 4080464 w 7451018"/>
              <a:gd name="connsiteY1106" fmla="*/ 1151585 h 3415370"/>
              <a:gd name="connsiteX1107" fmla="*/ 4074943 w 7451018"/>
              <a:gd name="connsiteY1107" fmla="*/ 1157876 h 3415370"/>
              <a:gd name="connsiteX1108" fmla="*/ 4079903 w 7451018"/>
              <a:gd name="connsiteY1108" fmla="*/ 1158011 h 3415370"/>
              <a:gd name="connsiteX1109" fmla="*/ 4088481 w 7451018"/>
              <a:gd name="connsiteY1109" fmla="*/ 1158211 h 3415370"/>
              <a:gd name="connsiteX1110" fmla="*/ 4088950 w 7451018"/>
              <a:gd name="connsiteY1110" fmla="*/ 1158211 h 3415370"/>
              <a:gd name="connsiteX1111" fmla="*/ 4080464 w 7451018"/>
              <a:gd name="connsiteY1111" fmla="*/ 1151585 h 3415370"/>
              <a:gd name="connsiteX1112" fmla="*/ 4049005 w 7451018"/>
              <a:gd name="connsiteY1112" fmla="*/ 1150302 h 3415370"/>
              <a:gd name="connsiteX1113" fmla="*/ 4055104 w 7451018"/>
              <a:gd name="connsiteY1113" fmla="*/ 1155396 h 3415370"/>
              <a:gd name="connsiteX1114" fmla="*/ 4061136 w 7451018"/>
              <a:gd name="connsiteY1114" fmla="*/ 1157004 h 3415370"/>
              <a:gd name="connsiteX1115" fmla="*/ 4059393 w 7451018"/>
              <a:gd name="connsiteY1115" fmla="*/ 1163707 h 3415370"/>
              <a:gd name="connsiteX1116" fmla="*/ 4056779 w 7451018"/>
              <a:gd name="connsiteY1116" fmla="*/ 1157004 h 3415370"/>
              <a:gd name="connsiteX1117" fmla="*/ 4049005 w 7451018"/>
              <a:gd name="connsiteY1117" fmla="*/ 1157004 h 3415370"/>
              <a:gd name="connsiteX1118" fmla="*/ 4049005 w 7451018"/>
              <a:gd name="connsiteY1118" fmla="*/ 1150302 h 3415370"/>
              <a:gd name="connsiteX1119" fmla="*/ 4012881 w 7451018"/>
              <a:gd name="connsiteY1119" fmla="*/ 1150101 h 3415370"/>
              <a:gd name="connsiteX1120" fmla="*/ 4014221 w 7451018"/>
              <a:gd name="connsiteY1120" fmla="*/ 1150101 h 3415370"/>
              <a:gd name="connsiteX1121" fmla="*/ 4014221 w 7451018"/>
              <a:gd name="connsiteY1121" fmla="*/ 1150302 h 3415370"/>
              <a:gd name="connsiteX1122" fmla="*/ 4012881 w 7451018"/>
              <a:gd name="connsiteY1122" fmla="*/ 1150101 h 3415370"/>
              <a:gd name="connsiteX1123" fmla="*/ 4009329 w 7451018"/>
              <a:gd name="connsiteY1123" fmla="*/ 1143600 h 3415370"/>
              <a:gd name="connsiteX1124" fmla="*/ 4012881 w 7451018"/>
              <a:gd name="connsiteY1124" fmla="*/ 1150100 h 3415370"/>
              <a:gd name="connsiteX1125" fmla="*/ 4008190 w 7451018"/>
              <a:gd name="connsiteY1125" fmla="*/ 1152313 h 3415370"/>
              <a:gd name="connsiteX1126" fmla="*/ 4009329 w 7451018"/>
              <a:gd name="connsiteY1126" fmla="*/ 1143600 h 3415370"/>
              <a:gd name="connsiteX1127" fmla="*/ 4035065 w 7451018"/>
              <a:gd name="connsiteY1127" fmla="*/ 1136907 h 3415370"/>
              <a:gd name="connsiteX1128" fmla="*/ 4045855 w 7451018"/>
              <a:gd name="connsiteY1128" fmla="*/ 1137501 h 3415370"/>
              <a:gd name="connsiteX1129" fmla="*/ 4041231 w 7451018"/>
              <a:gd name="connsiteY1129" fmla="*/ 1143667 h 3415370"/>
              <a:gd name="connsiteX1130" fmla="*/ 4041700 w 7451018"/>
              <a:gd name="connsiteY1130" fmla="*/ 1145277 h 3415370"/>
              <a:gd name="connsiteX1131" fmla="*/ 4048402 w 7451018"/>
              <a:gd name="connsiteY1131" fmla="*/ 1143667 h 3415370"/>
              <a:gd name="connsiteX1132" fmla="*/ 4056579 w 7451018"/>
              <a:gd name="connsiteY1132" fmla="*/ 1143802 h 3415370"/>
              <a:gd name="connsiteX1133" fmla="*/ 4040963 w 7451018"/>
              <a:gd name="connsiteY1133" fmla="*/ 1150370 h 3415370"/>
              <a:gd name="connsiteX1134" fmla="*/ 4041633 w 7451018"/>
              <a:gd name="connsiteY1134" fmla="*/ 1153386 h 3415370"/>
              <a:gd name="connsiteX1135" fmla="*/ 4022197 w 7451018"/>
              <a:gd name="connsiteY1135" fmla="*/ 1154727 h 3415370"/>
              <a:gd name="connsiteX1136" fmla="*/ 4031714 w 7451018"/>
              <a:gd name="connsiteY1136" fmla="*/ 1143735 h 3415370"/>
              <a:gd name="connsiteX1137" fmla="*/ 4031982 w 7451018"/>
              <a:gd name="connsiteY1137" fmla="*/ 1143534 h 3415370"/>
              <a:gd name="connsiteX1138" fmla="*/ 4022130 w 7451018"/>
              <a:gd name="connsiteY1138" fmla="*/ 1144271 h 3415370"/>
              <a:gd name="connsiteX1139" fmla="*/ 4028296 w 7451018"/>
              <a:gd name="connsiteY1139" fmla="*/ 1139178 h 3415370"/>
              <a:gd name="connsiteX1140" fmla="*/ 4035065 w 7451018"/>
              <a:gd name="connsiteY1140" fmla="*/ 1136907 h 3415370"/>
              <a:gd name="connsiteX1141" fmla="*/ 3981766 w 7451018"/>
              <a:gd name="connsiteY1141" fmla="*/ 1132517 h 3415370"/>
              <a:gd name="connsiteX1142" fmla="*/ 3981461 w 7451018"/>
              <a:gd name="connsiteY1142" fmla="*/ 1135039 h 3415370"/>
              <a:gd name="connsiteX1143" fmla="*/ 3983123 w 7451018"/>
              <a:gd name="connsiteY1143" fmla="*/ 1136765 h 3415370"/>
              <a:gd name="connsiteX1144" fmla="*/ 3983126 w 7451018"/>
              <a:gd name="connsiteY1144" fmla="*/ 1136766 h 3415370"/>
              <a:gd name="connsiteX1145" fmla="*/ 4061806 w 7451018"/>
              <a:gd name="connsiteY1145" fmla="*/ 1130934 h 3415370"/>
              <a:gd name="connsiteX1146" fmla="*/ 4066900 w 7451018"/>
              <a:gd name="connsiteY1146" fmla="*/ 1136899 h 3415370"/>
              <a:gd name="connsiteX1147" fmla="*/ 4067168 w 7451018"/>
              <a:gd name="connsiteY1147" fmla="*/ 1136899 h 3415370"/>
              <a:gd name="connsiteX1148" fmla="*/ 4061806 w 7451018"/>
              <a:gd name="connsiteY1148" fmla="*/ 1130934 h 3415370"/>
              <a:gd name="connsiteX1149" fmla="*/ 1923688 w 7451018"/>
              <a:gd name="connsiteY1149" fmla="*/ 1100487 h 3415370"/>
              <a:gd name="connsiteX1150" fmla="*/ 1923028 w 7451018"/>
              <a:gd name="connsiteY1150" fmla="*/ 1105331 h 3415370"/>
              <a:gd name="connsiteX1151" fmla="*/ 1923688 w 7451018"/>
              <a:gd name="connsiteY1151" fmla="*/ 1100487 h 3415370"/>
              <a:gd name="connsiteX1152" fmla="*/ 4001488 w 7451018"/>
              <a:gd name="connsiteY1152" fmla="*/ 1094138 h 3415370"/>
              <a:gd name="connsiteX1153" fmla="*/ 4002493 w 7451018"/>
              <a:gd name="connsiteY1153" fmla="*/ 1094473 h 3415370"/>
              <a:gd name="connsiteX1154" fmla="*/ 4001488 w 7451018"/>
              <a:gd name="connsiteY1154" fmla="*/ 1094138 h 3415370"/>
              <a:gd name="connsiteX1155" fmla="*/ 4015645 w 7451018"/>
              <a:gd name="connsiteY1155" fmla="*/ 1093318 h 3415370"/>
              <a:gd name="connsiteX1156" fmla="*/ 4019985 w 7451018"/>
              <a:gd name="connsiteY1156" fmla="*/ 1097222 h 3415370"/>
              <a:gd name="connsiteX1157" fmla="*/ 4010803 w 7451018"/>
              <a:gd name="connsiteY1157" fmla="*/ 1099366 h 3415370"/>
              <a:gd name="connsiteX1158" fmla="*/ 4015645 w 7451018"/>
              <a:gd name="connsiteY1158" fmla="*/ 1093318 h 3415370"/>
              <a:gd name="connsiteX1159" fmla="*/ 4609841 w 7451018"/>
              <a:gd name="connsiteY1159" fmla="*/ 1091122 h 3415370"/>
              <a:gd name="connsiteX1160" fmla="*/ 4605819 w 7451018"/>
              <a:gd name="connsiteY1160" fmla="*/ 1098361 h 3415370"/>
              <a:gd name="connsiteX1161" fmla="*/ 4609841 w 7451018"/>
              <a:gd name="connsiteY1161" fmla="*/ 1091122 h 3415370"/>
              <a:gd name="connsiteX1162" fmla="*/ 3542323 w 7451018"/>
              <a:gd name="connsiteY1162" fmla="*/ 1088546 h 3415370"/>
              <a:gd name="connsiteX1163" fmla="*/ 3545769 w 7451018"/>
              <a:gd name="connsiteY1163" fmla="*/ 1092194 h 3415370"/>
              <a:gd name="connsiteX1164" fmla="*/ 3539400 w 7451018"/>
              <a:gd name="connsiteY1164" fmla="*/ 1102113 h 3415370"/>
              <a:gd name="connsiteX1165" fmla="*/ 3539199 w 7451018"/>
              <a:gd name="connsiteY1165" fmla="*/ 1102918 h 3415370"/>
              <a:gd name="connsiteX1166" fmla="*/ 3539095 w 7451018"/>
              <a:gd name="connsiteY1166" fmla="*/ 1103285 h 3415370"/>
              <a:gd name="connsiteX1167" fmla="*/ 3539327 w 7451018"/>
              <a:gd name="connsiteY1167" fmla="*/ 1103000 h 3415370"/>
              <a:gd name="connsiteX1168" fmla="*/ 3539199 w 7451018"/>
              <a:gd name="connsiteY1168" fmla="*/ 1102918 h 3415370"/>
              <a:gd name="connsiteX1169" fmla="*/ 3539400 w 7451018"/>
              <a:gd name="connsiteY1169" fmla="*/ 1102114 h 3415370"/>
              <a:gd name="connsiteX1170" fmla="*/ 3539400 w 7451018"/>
              <a:gd name="connsiteY1170" fmla="*/ 1103000 h 3415370"/>
              <a:gd name="connsiteX1171" fmla="*/ 3541212 w 7451018"/>
              <a:gd name="connsiteY1171" fmla="*/ 1103388 h 3415370"/>
              <a:gd name="connsiteX1172" fmla="*/ 3539085 w 7451018"/>
              <a:gd name="connsiteY1172" fmla="*/ 1103322 h 3415370"/>
              <a:gd name="connsiteX1173" fmla="*/ 3539065 w 7451018"/>
              <a:gd name="connsiteY1173" fmla="*/ 1103387 h 3415370"/>
              <a:gd name="connsiteX1174" fmla="*/ 3532362 w 7451018"/>
              <a:gd name="connsiteY1174" fmla="*/ 1103387 h 3415370"/>
              <a:gd name="connsiteX1175" fmla="*/ 3531891 w 7451018"/>
              <a:gd name="connsiteY1175" fmla="*/ 1096350 h 3415370"/>
              <a:gd name="connsiteX1176" fmla="*/ 3542323 w 7451018"/>
              <a:gd name="connsiteY1176" fmla="*/ 1088546 h 3415370"/>
              <a:gd name="connsiteX1177" fmla="*/ 4027442 w 7451018"/>
              <a:gd name="connsiteY1177" fmla="*/ 1070488 h 3415370"/>
              <a:gd name="connsiteX1178" fmla="*/ 4034596 w 7451018"/>
              <a:gd name="connsiteY1178" fmla="*/ 1075841 h 3415370"/>
              <a:gd name="connsiteX1179" fmla="*/ 4027442 w 7451018"/>
              <a:gd name="connsiteY1179" fmla="*/ 1070488 h 3415370"/>
              <a:gd name="connsiteX1180" fmla="*/ 3574197 w 7451018"/>
              <a:gd name="connsiteY1180" fmla="*/ 1068457 h 3415370"/>
              <a:gd name="connsiteX1181" fmla="*/ 3579275 w 7451018"/>
              <a:gd name="connsiteY1181" fmla="*/ 1069743 h 3415370"/>
              <a:gd name="connsiteX1182" fmla="*/ 3572572 w 7451018"/>
              <a:gd name="connsiteY1182" fmla="*/ 1072894 h 3415370"/>
              <a:gd name="connsiteX1183" fmla="*/ 3579340 w 7451018"/>
              <a:gd name="connsiteY1183" fmla="*/ 1075843 h 3415370"/>
              <a:gd name="connsiteX1184" fmla="*/ 3572371 w 7451018"/>
              <a:gd name="connsiteY1184" fmla="*/ 1089984 h 3415370"/>
              <a:gd name="connsiteX1185" fmla="*/ 3568282 w 7451018"/>
              <a:gd name="connsiteY1185" fmla="*/ 1089984 h 3415370"/>
              <a:gd name="connsiteX1186" fmla="*/ 3554077 w 7451018"/>
              <a:gd name="connsiteY1186" fmla="*/ 1082142 h 3415370"/>
              <a:gd name="connsiteX1187" fmla="*/ 3574197 w 7451018"/>
              <a:gd name="connsiteY1187" fmla="*/ 1068457 h 3415370"/>
              <a:gd name="connsiteX1188" fmla="*/ 4048335 w 7451018"/>
              <a:gd name="connsiteY1188" fmla="*/ 1067666 h 3415370"/>
              <a:gd name="connsiteX1189" fmla="*/ 4046794 w 7451018"/>
              <a:gd name="connsiteY1189" fmla="*/ 1070011 h 3415370"/>
              <a:gd name="connsiteX1190" fmla="*/ 4048402 w 7451018"/>
              <a:gd name="connsiteY1190" fmla="*/ 1070749 h 3415370"/>
              <a:gd name="connsiteX1191" fmla="*/ 4048335 w 7451018"/>
              <a:gd name="connsiteY1191" fmla="*/ 1067666 h 3415370"/>
              <a:gd name="connsiteX1192" fmla="*/ 3591340 w 7451018"/>
              <a:gd name="connsiteY1192" fmla="*/ 1063242 h 3415370"/>
              <a:gd name="connsiteX1193" fmla="*/ 3599316 w 7451018"/>
              <a:gd name="connsiteY1193" fmla="*/ 1069408 h 3415370"/>
              <a:gd name="connsiteX1194" fmla="*/ 3599388 w 7451018"/>
              <a:gd name="connsiteY1194" fmla="*/ 1074836 h 3415370"/>
              <a:gd name="connsiteX1195" fmla="*/ 3585978 w 7451018"/>
              <a:gd name="connsiteY1195" fmla="*/ 1070882 h 3415370"/>
              <a:gd name="connsiteX1196" fmla="*/ 3591340 w 7451018"/>
              <a:gd name="connsiteY1196" fmla="*/ 1063242 h 3415370"/>
              <a:gd name="connsiteX1197" fmla="*/ 4008122 w 7451018"/>
              <a:gd name="connsiteY1197" fmla="*/ 1056406 h 3415370"/>
              <a:gd name="connsiteX1198" fmla="*/ 4008457 w 7451018"/>
              <a:gd name="connsiteY1198" fmla="*/ 1056540 h 3415370"/>
              <a:gd name="connsiteX1199" fmla="*/ 4008189 w 7451018"/>
              <a:gd name="connsiteY1199" fmla="*/ 1056540 h 3415370"/>
              <a:gd name="connsiteX1200" fmla="*/ 4008188 w 7451018"/>
              <a:gd name="connsiteY1200" fmla="*/ 1056539 h 3415370"/>
              <a:gd name="connsiteX1201" fmla="*/ 4036212 w 7451018"/>
              <a:gd name="connsiteY1201" fmla="*/ 1055886 h 3415370"/>
              <a:gd name="connsiteX1202" fmla="*/ 4041566 w 7451018"/>
              <a:gd name="connsiteY1202" fmla="*/ 1057478 h 3415370"/>
              <a:gd name="connsiteX1203" fmla="*/ 4034126 w 7451018"/>
              <a:gd name="connsiteY1203" fmla="*/ 1059622 h 3415370"/>
              <a:gd name="connsiteX1204" fmla="*/ 4036212 w 7451018"/>
              <a:gd name="connsiteY1204" fmla="*/ 1055886 h 3415370"/>
              <a:gd name="connsiteX1205" fmla="*/ 3679828 w 7451018"/>
              <a:gd name="connsiteY1205" fmla="*/ 1043069 h 3415370"/>
              <a:gd name="connsiteX1206" fmla="*/ 3679961 w 7451018"/>
              <a:gd name="connsiteY1206" fmla="*/ 1043069 h 3415370"/>
              <a:gd name="connsiteX1207" fmla="*/ 3681168 w 7451018"/>
              <a:gd name="connsiteY1207" fmla="*/ 1043069 h 3415370"/>
              <a:gd name="connsiteX1208" fmla="*/ 3680632 w 7451018"/>
              <a:gd name="connsiteY1208" fmla="*/ 1043270 h 3415370"/>
              <a:gd name="connsiteX1209" fmla="*/ 3680429 w 7451018"/>
              <a:gd name="connsiteY1209" fmla="*/ 1043404 h 3415370"/>
              <a:gd name="connsiteX1210" fmla="*/ 3679828 w 7451018"/>
              <a:gd name="connsiteY1210" fmla="*/ 1043807 h 3415370"/>
              <a:gd name="connsiteX1211" fmla="*/ 3679828 w 7451018"/>
              <a:gd name="connsiteY1211" fmla="*/ 1043337 h 3415370"/>
              <a:gd name="connsiteX1212" fmla="*/ 3679828 w 7451018"/>
              <a:gd name="connsiteY1212" fmla="*/ 1043136 h 3415370"/>
              <a:gd name="connsiteX1213" fmla="*/ 3679828 w 7451018"/>
              <a:gd name="connsiteY1213" fmla="*/ 1043069 h 3415370"/>
              <a:gd name="connsiteX1214" fmla="*/ 1793257 w 7451018"/>
              <a:gd name="connsiteY1214" fmla="*/ 1019655 h 3415370"/>
              <a:gd name="connsiteX1215" fmla="*/ 1781947 w 7451018"/>
              <a:gd name="connsiteY1215" fmla="*/ 1029664 h 3415370"/>
              <a:gd name="connsiteX1216" fmla="*/ 1788783 w 7451018"/>
              <a:gd name="connsiteY1216" fmla="*/ 1028960 h 3415370"/>
              <a:gd name="connsiteX1217" fmla="*/ 1791359 w 7451018"/>
              <a:gd name="connsiteY1217" fmla="*/ 1023908 h 3415370"/>
              <a:gd name="connsiteX1218" fmla="*/ 1791061 w 7451018"/>
              <a:gd name="connsiteY1218" fmla="*/ 1023967 h 3415370"/>
              <a:gd name="connsiteX1219" fmla="*/ 1791463 w 7451018"/>
              <a:gd name="connsiteY1219" fmla="*/ 1023029 h 3415370"/>
              <a:gd name="connsiteX1220" fmla="*/ 1791401 w 7451018"/>
              <a:gd name="connsiteY1220" fmla="*/ 1023832 h 3415370"/>
              <a:gd name="connsiteX1221" fmla="*/ 1794949 w 7451018"/>
              <a:gd name="connsiteY1221" fmla="*/ 1022962 h 3415370"/>
              <a:gd name="connsiteX1222" fmla="*/ 1796491 w 7451018"/>
              <a:gd name="connsiteY1222" fmla="*/ 1022895 h 3415370"/>
              <a:gd name="connsiteX1223" fmla="*/ 1793257 w 7451018"/>
              <a:gd name="connsiteY1223" fmla="*/ 1019655 h 3415370"/>
              <a:gd name="connsiteX1224" fmla="*/ 1844680 w 7451018"/>
              <a:gd name="connsiteY1224" fmla="*/ 1003593 h 3415370"/>
              <a:gd name="connsiteX1225" fmla="*/ 1849371 w 7451018"/>
              <a:gd name="connsiteY1225" fmla="*/ 1009759 h 3415370"/>
              <a:gd name="connsiteX1226" fmla="*/ 1816597 w 7451018"/>
              <a:gd name="connsiteY1226" fmla="*/ 1014986 h 3415370"/>
              <a:gd name="connsiteX1227" fmla="*/ 1796960 w 7451018"/>
              <a:gd name="connsiteY1227" fmla="*/ 1036969 h 3415370"/>
              <a:gd name="connsiteX1228" fmla="*/ 1868606 w 7451018"/>
              <a:gd name="connsiteY1228" fmla="*/ 1004062 h 3415370"/>
              <a:gd name="connsiteX1229" fmla="*/ 1855403 w 7451018"/>
              <a:gd name="connsiteY1229" fmla="*/ 1004129 h 3415370"/>
              <a:gd name="connsiteX1230" fmla="*/ 1844680 w 7451018"/>
              <a:gd name="connsiteY1230" fmla="*/ 1003593 h 3415370"/>
              <a:gd name="connsiteX1231" fmla="*/ 3699930 w 7451018"/>
              <a:gd name="connsiteY1231" fmla="*/ 995283 h 3415370"/>
              <a:gd name="connsiteX1232" fmla="*/ 3706636 w 7451018"/>
              <a:gd name="connsiteY1232" fmla="*/ 996288 h 3415370"/>
              <a:gd name="connsiteX1233" fmla="*/ 3699930 w 7451018"/>
              <a:gd name="connsiteY1233" fmla="*/ 1036367 h 3415370"/>
              <a:gd name="connsiteX1234" fmla="*/ 3706636 w 7451018"/>
              <a:gd name="connsiteY1234" fmla="*/ 1063779 h 3415370"/>
              <a:gd name="connsiteX1235" fmla="*/ 3705361 w 7451018"/>
              <a:gd name="connsiteY1235" fmla="*/ 1096753 h 3415370"/>
              <a:gd name="connsiteX1236" fmla="*/ 3699398 w 7451018"/>
              <a:gd name="connsiteY1236" fmla="*/ 1091324 h 3415370"/>
              <a:gd name="connsiteX1237" fmla="*/ 3686529 w 7451018"/>
              <a:gd name="connsiteY1237" fmla="*/ 1096216 h 3415370"/>
              <a:gd name="connsiteX1238" fmla="*/ 3677682 w 7451018"/>
              <a:gd name="connsiteY1238" fmla="*/ 1089984 h 3415370"/>
              <a:gd name="connsiteX1239" fmla="*/ 3679424 w 7451018"/>
              <a:gd name="connsiteY1239" fmla="*/ 1069877 h 3415370"/>
              <a:gd name="connsiteX1240" fmla="*/ 3675941 w 7451018"/>
              <a:gd name="connsiteY1240" fmla="*/ 1056473 h 3415370"/>
              <a:gd name="connsiteX1241" fmla="*/ 3679759 w 7451018"/>
              <a:gd name="connsiteY1241" fmla="*/ 1043806 h 3415370"/>
              <a:gd name="connsiteX1242" fmla="*/ 3680564 w 7451018"/>
              <a:gd name="connsiteY1242" fmla="*/ 1049771 h 3415370"/>
              <a:gd name="connsiteX1243" fmla="*/ 3688075 w 7451018"/>
              <a:gd name="connsiteY1243" fmla="*/ 1043069 h 3415370"/>
              <a:gd name="connsiteX1244" fmla="*/ 3696442 w 7451018"/>
              <a:gd name="connsiteY1244" fmla="*/ 1036367 h 3415370"/>
              <a:gd name="connsiteX1245" fmla="*/ 3699930 w 7451018"/>
              <a:gd name="connsiteY1245" fmla="*/ 995283 h 3415370"/>
              <a:gd name="connsiteX1246" fmla="*/ 3844657 w 7451018"/>
              <a:gd name="connsiteY1246" fmla="*/ 993272 h 3415370"/>
              <a:gd name="connsiteX1247" fmla="*/ 3846946 w 7451018"/>
              <a:gd name="connsiteY1247" fmla="*/ 996019 h 3415370"/>
              <a:gd name="connsiteX1248" fmla="*/ 3847205 w 7451018"/>
              <a:gd name="connsiteY1248" fmla="*/ 996019 h 3415370"/>
              <a:gd name="connsiteX1249" fmla="*/ 3847246 w 7451018"/>
              <a:gd name="connsiteY1249" fmla="*/ 996061 h 3415370"/>
              <a:gd name="connsiteX1250" fmla="*/ 1916728 w 7451018"/>
              <a:gd name="connsiteY1250" fmla="*/ 976047 h 3415370"/>
              <a:gd name="connsiteX1251" fmla="*/ 1858553 w 7451018"/>
              <a:gd name="connsiteY1251" fmla="*/ 989116 h 3415370"/>
              <a:gd name="connsiteX1252" fmla="*/ 1905334 w 7451018"/>
              <a:gd name="connsiteY1252" fmla="*/ 989451 h 3415370"/>
              <a:gd name="connsiteX1253" fmla="*/ 1916728 w 7451018"/>
              <a:gd name="connsiteY1253" fmla="*/ 976047 h 3415370"/>
              <a:gd name="connsiteX1254" fmla="*/ 1774050 w 7451018"/>
              <a:gd name="connsiteY1254" fmla="*/ 972684 h 3415370"/>
              <a:gd name="connsiteX1255" fmla="*/ 1774776 w 7451018"/>
              <a:gd name="connsiteY1255" fmla="*/ 977924 h 3415370"/>
              <a:gd name="connsiteX1256" fmla="*/ 1774050 w 7451018"/>
              <a:gd name="connsiteY1256" fmla="*/ 972684 h 3415370"/>
              <a:gd name="connsiteX1257" fmla="*/ 1919543 w 7451018"/>
              <a:gd name="connsiteY1257" fmla="*/ 969881 h 3415370"/>
              <a:gd name="connsiteX1258" fmla="*/ 1919543 w 7451018"/>
              <a:gd name="connsiteY1258" fmla="*/ 970082 h 3415370"/>
              <a:gd name="connsiteX1259" fmla="*/ 1919543 w 7451018"/>
              <a:gd name="connsiteY1259" fmla="*/ 969881 h 3415370"/>
              <a:gd name="connsiteX1260" fmla="*/ 2269944 w 7451018"/>
              <a:gd name="connsiteY1260" fmla="*/ 969680 h 3415370"/>
              <a:gd name="connsiteX1261" fmla="*/ 2259287 w 7451018"/>
              <a:gd name="connsiteY1261" fmla="*/ 973903 h 3415370"/>
              <a:gd name="connsiteX1262" fmla="*/ 2269944 w 7451018"/>
              <a:gd name="connsiteY1262" fmla="*/ 969680 h 3415370"/>
              <a:gd name="connsiteX1263" fmla="*/ 4571170 w 7451018"/>
              <a:gd name="connsiteY1263" fmla="*/ 949239 h 3415370"/>
              <a:gd name="connsiteX1264" fmla="*/ 4561385 w 7451018"/>
              <a:gd name="connsiteY1264" fmla="*/ 955807 h 3415370"/>
              <a:gd name="connsiteX1265" fmla="*/ 4565139 w 7451018"/>
              <a:gd name="connsiteY1265" fmla="*/ 955874 h 3415370"/>
              <a:gd name="connsiteX1266" fmla="*/ 4571170 w 7451018"/>
              <a:gd name="connsiteY1266" fmla="*/ 955941 h 3415370"/>
              <a:gd name="connsiteX1267" fmla="*/ 4571170 w 7451018"/>
              <a:gd name="connsiteY1267" fmla="*/ 949239 h 3415370"/>
              <a:gd name="connsiteX1268" fmla="*/ 6453470 w 7451018"/>
              <a:gd name="connsiteY1268" fmla="*/ 935835 h 3415370"/>
              <a:gd name="connsiteX1269" fmla="*/ 6481083 w 7451018"/>
              <a:gd name="connsiteY1269" fmla="*/ 962643 h 3415370"/>
              <a:gd name="connsiteX1270" fmla="*/ 6500049 w 7451018"/>
              <a:gd name="connsiteY1270" fmla="*/ 969346 h 3415370"/>
              <a:gd name="connsiteX1271" fmla="*/ 6520826 w 7451018"/>
              <a:gd name="connsiteY1271" fmla="*/ 964721 h 3415370"/>
              <a:gd name="connsiteX1272" fmla="*/ 6515330 w 7451018"/>
              <a:gd name="connsiteY1272" fmla="*/ 976316 h 3415370"/>
              <a:gd name="connsiteX1273" fmla="*/ 6521697 w 7451018"/>
              <a:gd name="connsiteY1273" fmla="*/ 985900 h 3415370"/>
              <a:gd name="connsiteX1274" fmla="*/ 6529137 w 7451018"/>
              <a:gd name="connsiteY1274" fmla="*/ 983152 h 3415370"/>
              <a:gd name="connsiteX1275" fmla="*/ 6481216 w 7451018"/>
              <a:gd name="connsiteY1275" fmla="*/ 1013311 h 3415370"/>
              <a:gd name="connsiteX1276" fmla="*/ 6428337 w 7451018"/>
              <a:gd name="connsiteY1276" fmla="*/ 1016462 h 3415370"/>
              <a:gd name="connsiteX1277" fmla="*/ 6420696 w 7451018"/>
              <a:gd name="connsiteY1277" fmla="*/ 1010429 h 3415370"/>
              <a:gd name="connsiteX1278" fmla="*/ 6414262 w 7451018"/>
              <a:gd name="connsiteY1278" fmla="*/ 1012373 h 3415370"/>
              <a:gd name="connsiteX1279" fmla="*/ 6433564 w 7451018"/>
              <a:gd name="connsiteY1279" fmla="*/ 1030938 h 3415370"/>
              <a:gd name="connsiteX1280" fmla="*/ 6430213 w 7451018"/>
              <a:gd name="connsiteY1280" fmla="*/ 1030938 h 3415370"/>
              <a:gd name="connsiteX1281" fmla="*/ 6440467 w 7451018"/>
              <a:gd name="connsiteY1281" fmla="*/ 1030335 h 3415370"/>
              <a:gd name="connsiteX1282" fmla="*/ 6447772 w 7451018"/>
              <a:gd name="connsiteY1282" fmla="*/ 1096284 h 3415370"/>
              <a:gd name="connsiteX1283" fmla="*/ 6441070 w 7451018"/>
              <a:gd name="connsiteY1283" fmla="*/ 1102383 h 3415370"/>
              <a:gd name="connsiteX1284" fmla="*/ 6443014 w 7451018"/>
              <a:gd name="connsiteY1284" fmla="*/ 1116792 h 3415370"/>
              <a:gd name="connsiteX1285" fmla="*/ 6439294 w 7451018"/>
              <a:gd name="connsiteY1285" fmla="*/ 1114656 h 3415370"/>
              <a:gd name="connsiteX1286" fmla="*/ 6434426 w 7451018"/>
              <a:gd name="connsiteY1286" fmla="*/ 1110210 h 3415370"/>
              <a:gd name="connsiteX1287" fmla="*/ 6434368 w 7451018"/>
              <a:gd name="connsiteY1287" fmla="*/ 1110157 h 3415370"/>
              <a:gd name="connsiteX1288" fmla="*/ 6434368 w 7451018"/>
              <a:gd name="connsiteY1288" fmla="*/ 1110559 h 3415370"/>
              <a:gd name="connsiteX1289" fmla="*/ 6434368 w 7451018"/>
              <a:gd name="connsiteY1289" fmla="*/ 1110560 h 3415370"/>
              <a:gd name="connsiteX1290" fmla="*/ 6408498 w 7451018"/>
              <a:gd name="connsiteY1290" fmla="*/ 1197218 h 3415370"/>
              <a:gd name="connsiteX1291" fmla="*/ 6403270 w 7451018"/>
              <a:gd name="connsiteY1291" fmla="*/ 1190516 h 3415370"/>
              <a:gd name="connsiteX1292" fmla="*/ 6394893 w 7451018"/>
              <a:gd name="connsiteY1292" fmla="*/ 1183814 h 3415370"/>
              <a:gd name="connsiteX1293" fmla="*/ 6380684 w 7451018"/>
              <a:gd name="connsiteY1293" fmla="*/ 1191052 h 3415370"/>
              <a:gd name="connsiteX1294" fmla="*/ 6327067 w 7451018"/>
              <a:gd name="connsiteY1294" fmla="*/ 1230862 h 3415370"/>
              <a:gd name="connsiteX1295" fmla="*/ 6313662 w 7451018"/>
              <a:gd name="connsiteY1295" fmla="*/ 1224026 h 3415370"/>
              <a:gd name="connsiteX1296" fmla="*/ 6306558 w 7451018"/>
              <a:gd name="connsiteY1296" fmla="*/ 1224026 h 3415370"/>
              <a:gd name="connsiteX1297" fmla="*/ 6306290 w 7451018"/>
              <a:gd name="connsiteY1297" fmla="*/ 1210622 h 3415370"/>
              <a:gd name="connsiteX1298" fmla="*/ 6300325 w 7451018"/>
              <a:gd name="connsiteY1298" fmla="*/ 1210622 h 3415370"/>
              <a:gd name="connsiteX1299" fmla="*/ 6301397 w 7451018"/>
              <a:gd name="connsiteY1299" fmla="*/ 1217324 h 3415370"/>
              <a:gd name="connsiteX1300" fmla="*/ 6300727 w 7451018"/>
              <a:gd name="connsiteY1300" fmla="*/ 1216520 h 3415370"/>
              <a:gd name="connsiteX1301" fmla="*/ 6302269 w 7451018"/>
              <a:gd name="connsiteY1301" fmla="*/ 1224026 h 3415370"/>
              <a:gd name="connsiteX1302" fmla="*/ 6288462 w 7451018"/>
              <a:gd name="connsiteY1302" fmla="*/ 1237431 h 3415370"/>
              <a:gd name="connsiteX1303" fmla="*/ 6285916 w 7451018"/>
              <a:gd name="connsiteY1303" fmla="*/ 1230795 h 3415370"/>
              <a:gd name="connsiteX1304" fmla="*/ 6272310 w 7451018"/>
              <a:gd name="connsiteY1304" fmla="*/ 1230729 h 3415370"/>
              <a:gd name="connsiteX1305" fmla="*/ 6254080 w 7451018"/>
              <a:gd name="connsiteY1305" fmla="*/ 1244133 h 3415370"/>
              <a:gd name="connsiteX1306" fmla="*/ 6248719 w 7451018"/>
              <a:gd name="connsiteY1306" fmla="*/ 1237296 h 3415370"/>
              <a:gd name="connsiteX1307" fmla="*/ 6247646 w 7451018"/>
              <a:gd name="connsiteY1307" fmla="*/ 1236894 h 3415370"/>
              <a:gd name="connsiteX1308" fmla="*/ 6240006 w 7451018"/>
              <a:gd name="connsiteY1308" fmla="*/ 1250433 h 3415370"/>
              <a:gd name="connsiteX1309" fmla="*/ 6199793 w 7451018"/>
              <a:gd name="connsiteY1309" fmla="*/ 1280794 h 3415370"/>
              <a:gd name="connsiteX1310" fmla="*/ 6206495 w 7451018"/>
              <a:gd name="connsiteY1310" fmla="*/ 1250835 h 3415370"/>
              <a:gd name="connsiteX1311" fmla="*/ 6193090 w 7451018"/>
              <a:gd name="connsiteY1311" fmla="*/ 1252242 h 3415370"/>
              <a:gd name="connsiteX1312" fmla="*/ 6194029 w 7451018"/>
              <a:gd name="connsiteY1312" fmla="*/ 1243865 h 3415370"/>
              <a:gd name="connsiteX1313" fmla="*/ 6193493 w 7451018"/>
              <a:gd name="connsiteY1313" fmla="*/ 1224026 h 3415370"/>
              <a:gd name="connsiteX1314" fmla="*/ 6209243 w 7451018"/>
              <a:gd name="connsiteY1314" fmla="*/ 1217458 h 3415370"/>
              <a:gd name="connsiteX1315" fmla="*/ 6220034 w 7451018"/>
              <a:gd name="connsiteY1315" fmla="*/ 1217391 h 3415370"/>
              <a:gd name="connsiteX1316" fmla="*/ 6214269 w 7451018"/>
              <a:gd name="connsiteY1316" fmla="*/ 1214174 h 3415370"/>
              <a:gd name="connsiteX1317" fmla="*/ 6219497 w 7451018"/>
              <a:gd name="connsiteY1317" fmla="*/ 1203987 h 3415370"/>
              <a:gd name="connsiteX1318" fmla="*/ 6273651 w 7451018"/>
              <a:gd name="connsiteY1318" fmla="*/ 1178787 h 3415370"/>
              <a:gd name="connsiteX1319" fmla="*/ 6295499 w 7451018"/>
              <a:gd name="connsiteY1319" fmla="*/ 1170476 h 3415370"/>
              <a:gd name="connsiteX1320" fmla="*/ 6298315 w 7451018"/>
              <a:gd name="connsiteY1320" fmla="*/ 1177178 h 3415370"/>
              <a:gd name="connsiteX1321" fmla="*/ 6302336 w 7451018"/>
              <a:gd name="connsiteY1321" fmla="*/ 1170476 h 3415370"/>
              <a:gd name="connsiteX1322" fmla="*/ 6303475 w 7451018"/>
              <a:gd name="connsiteY1322" fmla="*/ 1177178 h 3415370"/>
              <a:gd name="connsiteX1323" fmla="*/ 6322107 w 7451018"/>
              <a:gd name="connsiteY1323" fmla="*/ 1177178 h 3415370"/>
              <a:gd name="connsiteX1324" fmla="*/ 6325793 w 7451018"/>
              <a:gd name="connsiteY1324" fmla="*/ 1170611 h 3415370"/>
              <a:gd name="connsiteX1325" fmla="*/ 6320766 w 7451018"/>
              <a:gd name="connsiteY1325" fmla="*/ 1168198 h 3415370"/>
              <a:gd name="connsiteX1326" fmla="*/ 6354009 w 7451018"/>
              <a:gd name="connsiteY1326" fmla="*/ 1130263 h 3415370"/>
              <a:gd name="connsiteX1327" fmla="*/ 6354009 w 7451018"/>
              <a:gd name="connsiteY1327" fmla="*/ 1136966 h 3415370"/>
              <a:gd name="connsiteX1328" fmla="*/ 6349586 w 7451018"/>
              <a:gd name="connsiteY1328" fmla="*/ 1150370 h 3415370"/>
              <a:gd name="connsiteX1329" fmla="*/ 6400924 w 7451018"/>
              <a:gd name="connsiteY1329" fmla="*/ 1097356 h 3415370"/>
              <a:gd name="connsiteX1330" fmla="*/ 6407626 w 7451018"/>
              <a:gd name="connsiteY1330" fmla="*/ 1075038 h 3415370"/>
              <a:gd name="connsiteX1331" fmla="*/ 6400924 w 7451018"/>
              <a:gd name="connsiteY1331" fmla="*/ 1068872 h 3415370"/>
              <a:gd name="connsiteX1332" fmla="*/ 6407626 w 7451018"/>
              <a:gd name="connsiteY1332" fmla="*/ 1062706 h 3415370"/>
              <a:gd name="connsiteX1333" fmla="*/ 6405951 w 7451018"/>
              <a:gd name="connsiteY1333" fmla="*/ 1056808 h 3415370"/>
              <a:gd name="connsiteX1334" fmla="*/ 6422103 w 7451018"/>
              <a:gd name="connsiteY1334" fmla="*/ 1038846 h 3415370"/>
              <a:gd name="connsiteX1335" fmla="*/ 6427532 w 7451018"/>
              <a:gd name="connsiteY1335" fmla="*/ 1030871 h 3415370"/>
              <a:gd name="connsiteX1336" fmla="*/ 6420629 w 7451018"/>
              <a:gd name="connsiteY1336" fmla="*/ 1030871 h 3415370"/>
              <a:gd name="connsiteX1337" fmla="*/ 6404276 w 7451018"/>
              <a:gd name="connsiteY1337" fmla="*/ 1011100 h 3415370"/>
              <a:gd name="connsiteX1338" fmla="*/ 6400924 w 7451018"/>
              <a:gd name="connsiteY1338" fmla="*/ 1005470 h 3415370"/>
              <a:gd name="connsiteX1339" fmla="*/ 6410308 w 7451018"/>
              <a:gd name="connsiteY1339" fmla="*/ 1002856 h 3415370"/>
              <a:gd name="connsiteX1340" fmla="*/ 6434435 w 7451018"/>
              <a:gd name="connsiteY1340" fmla="*/ 978997 h 3415370"/>
              <a:gd name="connsiteX1341" fmla="*/ 6453470 w 7451018"/>
              <a:gd name="connsiteY1341" fmla="*/ 935835 h 3415370"/>
              <a:gd name="connsiteX1342" fmla="*/ 3790302 w 7451018"/>
              <a:gd name="connsiteY1342" fmla="*/ 929200 h 3415370"/>
              <a:gd name="connsiteX1343" fmla="*/ 3766174 w 7451018"/>
              <a:gd name="connsiteY1343" fmla="*/ 935902 h 3415370"/>
              <a:gd name="connsiteX1344" fmla="*/ 3760813 w 7451018"/>
              <a:gd name="connsiteY1344" fmla="*/ 956343 h 3415370"/>
              <a:gd name="connsiteX1345" fmla="*/ 3793855 w 7451018"/>
              <a:gd name="connsiteY1345" fmla="*/ 992200 h 3415370"/>
              <a:gd name="connsiteX1346" fmla="*/ 3841172 w 7451018"/>
              <a:gd name="connsiteY1346" fmla="*/ 1027989 h 3415370"/>
              <a:gd name="connsiteX1347" fmla="*/ 3839161 w 7451018"/>
              <a:gd name="connsiteY1347" fmla="*/ 1029731 h 3415370"/>
              <a:gd name="connsiteX1348" fmla="*/ 3888556 w 7451018"/>
              <a:gd name="connsiteY1348" fmla="*/ 1076646 h 3415370"/>
              <a:gd name="connsiteX1349" fmla="*/ 3860340 w 7451018"/>
              <a:gd name="connsiteY1349" fmla="*/ 1056540 h 3415370"/>
              <a:gd name="connsiteX1350" fmla="*/ 3852297 w 7451018"/>
              <a:gd name="connsiteY1350" fmla="*/ 1076646 h 3415370"/>
              <a:gd name="connsiteX1351" fmla="*/ 3841909 w 7451018"/>
              <a:gd name="connsiteY1351" fmla="*/ 1123561 h 3415370"/>
              <a:gd name="connsiteX1352" fmla="*/ 3827365 w 7451018"/>
              <a:gd name="connsiteY1352" fmla="*/ 1117663 h 3415370"/>
              <a:gd name="connsiteX1353" fmla="*/ 3820663 w 7451018"/>
              <a:gd name="connsiteY1353" fmla="*/ 1136966 h 3415370"/>
              <a:gd name="connsiteX1354" fmla="*/ 3827365 w 7451018"/>
              <a:gd name="connsiteY1354" fmla="*/ 1135022 h 3415370"/>
              <a:gd name="connsiteX1355" fmla="*/ 3822004 w 7451018"/>
              <a:gd name="connsiteY1355" fmla="*/ 1150370 h 3415370"/>
              <a:gd name="connsiteX1356" fmla="*/ 3769325 w 7451018"/>
              <a:gd name="connsiteY1356" fmla="*/ 1116859 h 3415370"/>
              <a:gd name="connsiteX1357" fmla="*/ 3772810 w 7451018"/>
              <a:gd name="connsiteY1357" fmla="*/ 1110157 h 3415370"/>
              <a:gd name="connsiteX1358" fmla="*/ 3774150 w 7451018"/>
              <a:gd name="connsiteY1358" fmla="*/ 1116725 h 3415370"/>
              <a:gd name="connsiteX1359" fmla="*/ 3814765 w 7451018"/>
              <a:gd name="connsiteY1359" fmla="*/ 1110157 h 3415370"/>
              <a:gd name="connsiteX1360" fmla="*/ 3813961 w 7451018"/>
              <a:gd name="connsiteY1360" fmla="*/ 1106538 h 3415370"/>
              <a:gd name="connsiteX1361" fmla="*/ 3822272 w 7451018"/>
              <a:gd name="connsiteY1361" fmla="*/ 1102383 h 3415370"/>
              <a:gd name="connsiteX1362" fmla="*/ 3816776 w 7451018"/>
              <a:gd name="connsiteY1362" fmla="*/ 1111028 h 3415370"/>
              <a:gd name="connsiteX1363" fmla="*/ 3820864 w 7451018"/>
              <a:gd name="connsiteY1363" fmla="*/ 1116792 h 3415370"/>
              <a:gd name="connsiteX1364" fmla="*/ 3842043 w 7451018"/>
              <a:gd name="connsiteY1364" fmla="*/ 1096686 h 3415370"/>
              <a:gd name="connsiteX1365" fmla="*/ 3800557 w 7451018"/>
              <a:gd name="connsiteY1365" fmla="*/ 1057479 h 3415370"/>
              <a:gd name="connsiteX1366" fmla="*/ 3801294 w 7451018"/>
              <a:gd name="connsiteY1366" fmla="*/ 1056473 h 3415370"/>
              <a:gd name="connsiteX1367" fmla="*/ 3803640 w 7451018"/>
              <a:gd name="connsiteY1367" fmla="*/ 1049771 h 3415370"/>
              <a:gd name="connsiteX1368" fmla="*/ 3794391 w 7451018"/>
              <a:gd name="connsiteY1368" fmla="*/ 1056473 h 3415370"/>
              <a:gd name="connsiteX1369" fmla="*/ 3786147 w 7451018"/>
              <a:gd name="connsiteY1369" fmla="*/ 1050508 h 3415370"/>
              <a:gd name="connsiteX1370" fmla="*/ 3784874 w 7451018"/>
              <a:gd name="connsiteY1370" fmla="*/ 1052519 h 3415370"/>
              <a:gd name="connsiteX1371" fmla="*/ 3785946 w 7451018"/>
              <a:gd name="connsiteY1371" fmla="*/ 1050374 h 3415370"/>
              <a:gd name="connsiteX1372" fmla="*/ 3743991 w 7451018"/>
              <a:gd name="connsiteY1372" fmla="*/ 1009558 h 3415370"/>
              <a:gd name="connsiteX1373" fmla="*/ 3740238 w 7451018"/>
              <a:gd name="connsiteY1373" fmla="*/ 1016260 h 3415370"/>
              <a:gd name="connsiteX1374" fmla="*/ 3733535 w 7451018"/>
              <a:gd name="connsiteY1374" fmla="*/ 1015657 h 3415370"/>
              <a:gd name="connsiteX1375" fmla="*/ 3732843 w 7451018"/>
              <a:gd name="connsiteY1375" fmla="*/ 1012238 h 3415370"/>
              <a:gd name="connsiteX1376" fmla="*/ 3731240 w 7451018"/>
              <a:gd name="connsiteY1376" fmla="*/ 1004322 h 3415370"/>
              <a:gd name="connsiteX1377" fmla="*/ 3726833 w 7451018"/>
              <a:gd name="connsiteY1377" fmla="*/ 996154 h 3415370"/>
              <a:gd name="connsiteX1378" fmla="*/ 3726833 w 7451018"/>
              <a:gd name="connsiteY1378" fmla="*/ 1004465 h 3415370"/>
              <a:gd name="connsiteX1379" fmla="*/ 3715833 w 7451018"/>
              <a:gd name="connsiteY1379" fmla="*/ 1009558 h 3415370"/>
              <a:gd name="connsiteX1380" fmla="*/ 3722738 w 7451018"/>
              <a:gd name="connsiteY1380" fmla="*/ 996154 h 3415370"/>
              <a:gd name="connsiteX1381" fmla="*/ 3726833 w 7451018"/>
              <a:gd name="connsiteY1381" fmla="*/ 991328 h 3415370"/>
              <a:gd name="connsiteX1382" fmla="*/ 3684739 w 7451018"/>
              <a:gd name="connsiteY1382" fmla="*/ 962643 h 3415370"/>
              <a:gd name="connsiteX1383" fmla="*/ 3657993 w 7451018"/>
              <a:gd name="connsiteY1383" fmla="*/ 982750 h 3415370"/>
              <a:gd name="connsiteX1384" fmla="*/ 3646464 w 7451018"/>
              <a:gd name="connsiteY1384" fmla="*/ 996154 h 3415370"/>
              <a:gd name="connsiteX1385" fmla="*/ 3590640 w 7451018"/>
              <a:gd name="connsiteY1385" fmla="*/ 982750 h 3415370"/>
              <a:gd name="connsiteX1386" fmla="*/ 3572747 w 7451018"/>
              <a:gd name="connsiteY1386" fmla="*/ 1009558 h 3415370"/>
              <a:gd name="connsiteX1387" fmla="*/ 3574961 w 7451018"/>
              <a:gd name="connsiteY1387" fmla="*/ 1016260 h 3415370"/>
              <a:gd name="connsiteX1388" fmla="*/ 3579448 w 7451018"/>
              <a:gd name="connsiteY1388" fmla="*/ 1023834 h 3415370"/>
              <a:gd name="connsiteX1389" fmla="*/ 3523560 w 7451018"/>
              <a:gd name="connsiteY1389" fmla="*/ 1056406 h 3415370"/>
              <a:gd name="connsiteX1390" fmla="*/ 3505143 w 7451018"/>
              <a:gd name="connsiteY1390" fmla="*/ 1081003 h 3415370"/>
              <a:gd name="connsiteX1391" fmla="*/ 3499034 w 7451018"/>
              <a:gd name="connsiteY1391" fmla="*/ 1109554 h 3415370"/>
              <a:gd name="connsiteX1392" fmla="*/ 3493872 w 7451018"/>
              <a:gd name="connsiteY1392" fmla="*/ 1130197 h 3415370"/>
              <a:gd name="connsiteX1393" fmla="*/ 3452119 w 7451018"/>
              <a:gd name="connsiteY1393" fmla="*/ 1150303 h 3415370"/>
              <a:gd name="connsiteX1394" fmla="*/ 3396545 w 7451018"/>
              <a:gd name="connsiteY1394" fmla="*/ 1163707 h 3415370"/>
              <a:gd name="connsiteX1395" fmla="*/ 3445480 w 7451018"/>
              <a:gd name="connsiteY1395" fmla="*/ 1178519 h 3415370"/>
              <a:gd name="connsiteX1396" fmla="*/ 3452720 w 7451018"/>
              <a:gd name="connsiteY1396" fmla="*/ 1190516 h 3415370"/>
              <a:gd name="connsiteX1397" fmla="*/ 3479194 w 7451018"/>
              <a:gd name="connsiteY1397" fmla="*/ 1183814 h 3415370"/>
              <a:gd name="connsiteX1398" fmla="*/ 3577909 w 7451018"/>
              <a:gd name="connsiteY1398" fmla="*/ 1150303 h 3415370"/>
              <a:gd name="connsiteX1399" fmla="*/ 3612888 w 7451018"/>
              <a:gd name="connsiteY1399" fmla="*/ 1150303 h 3415370"/>
              <a:gd name="connsiteX1400" fmla="*/ 3655442 w 7451018"/>
              <a:gd name="connsiteY1400" fmla="*/ 1143601 h 3415370"/>
              <a:gd name="connsiteX1401" fmla="*/ 3672337 w 7451018"/>
              <a:gd name="connsiteY1401" fmla="*/ 1143601 h 3415370"/>
              <a:gd name="connsiteX1402" fmla="*/ 3726766 w 7451018"/>
              <a:gd name="connsiteY1402" fmla="*/ 1147220 h 3415370"/>
              <a:gd name="connsiteX1403" fmla="*/ 3732999 w 7451018"/>
              <a:gd name="connsiteY1403" fmla="*/ 1136899 h 3415370"/>
              <a:gd name="connsiteX1404" fmla="*/ 3737289 w 7451018"/>
              <a:gd name="connsiteY1404" fmla="*/ 1136899 h 3415370"/>
              <a:gd name="connsiteX1405" fmla="*/ 3718651 w 7451018"/>
              <a:gd name="connsiteY1405" fmla="*/ 1210622 h 3415370"/>
              <a:gd name="connsiteX1406" fmla="*/ 3775021 w 7451018"/>
              <a:gd name="connsiteY1406" fmla="*/ 1244133 h 3415370"/>
              <a:gd name="connsiteX1407" fmla="*/ 3813559 w 7451018"/>
              <a:gd name="connsiteY1407" fmla="*/ 1250835 h 3415370"/>
              <a:gd name="connsiteX1408" fmla="*/ 3840837 w 7451018"/>
              <a:gd name="connsiteY1408" fmla="*/ 1280994 h 3415370"/>
              <a:gd name="connsiteX1409" fmla="*/ 3917509 w 7451018"/>
              <a:gd name="connsiteY1409" fmla="*/ 1298018 h 3415370"/>
              <a:gd name="connsiteX1410" fmla="*/ 3952897 w 7451018"/>
              <a:gd name="connsiteY1410" fmla="*/ 1243865 h 3415370"/>
              <a:gd name="connsiteX1411" fmla="*/ 4028296 w 7451018"/>
              <a:gd name="connsiteY1411" fmla="*/ 1277643 h 3415370"/>
              <a:gd name="connsiteX1412" fmla="*/ 4092234 w 7451018"/>
              <a:gd name="connsiteY1412" fmla="*/ 1284345 h 3415370"/>
              <a:gd name="connsiteX1413" fmla="*/ 4112073 w 7451018"/>
              <a:gd name="connsiteY1413" fmla="*/ 1291048 h 3415370"/>
              <a:gd name="connsiteX1414" fmla="*/ 4129364 w 7451018"/>
              <a:gd name="connsiteY1414" fmla="*/ 1277643 h 3415370"/>
              <a:gd name="connsiteX1415" fmla="*/ 4135530 w 7451018"/>
              <a:gd name="connsiteY1415" fmla="*/ 1279788 h 3415370"/>
              <a:gd name="connsiteX1416" fmla="*/ 4179429 w 7451018"/>
              <a:gd name="connsiteY1416" fmla="*/ 1284345 h 3415370"/>
              <a:gd name="connsiteX1417" fmla="*/ 4255164 w 7451018"/>
              <a:gd name="connsiteY1417" fmla="*/ 1150571 h 3415370"/>
              <a:gd name="connsiteX1418" fmla="*/ 4253957 w 7451018"/>
              <a:gd name="connsiteY1418" fmla="*/ 1148225 h 3415370"/>
              <a:gd name="connsiteX1419" fmla="*/ 4248662 w 7451018"/>
              <a:gd name="connsiteY1419" fmla="*/ 1150504 h 3415370"/>
              <a:gd name="connsiteX1420" fmla="*/ 4192499 w 7451018"/>
              <a:gd name="connsiteY1420" fmla="*/ 1170611 h 3415370"/>
              <a:gd name="connsiteX1421" fmla="*/ 4191024 w 7451018"/>
              <a:gd name="connsiteY1421" fmla="*/ 1163908 h 3415370"/>
              <a:gd name="connsiteX1422" fmla="*/ 4143371 w 7451018"/>
              <a:gd name="connsiteY1422" fmla="*/ 1148560 h 3415370"/>
              <a:gd name="connsiteX1423" fmla="*/ 4134391 w 7451018"/>
              <a:gd name="connsiteY1423" fmla="*/ 1163908 h 3415370"/>
              <a:gd name="connsiteX1424" fmla="*/ 4108856 w 7451018"/>
              <a:gd name="connsiteY1424" fmla="*/ 1154525 h 3415370"/>
              <a:gd name="connsiteX1425" fmla="*/ 4093239 w 7451018"/>
              <a:gd name="connsiteY1425" fmla="*/ 1150504 h 3415370"/>
              <a:gd name="connsiteX1426" fmla="*/ 4090425 w 7451018"/>
              <a:gd name="connsiteY1426" fmla="*/ 1157206 h 3415370"/>
              <a:gd name="connsiteX1427" fmla="*/ 4090625 w 7451018"/>
              <a:gd name="connsiteY1427" fmla="*/ 1170611 h 3415370"/>
              <a:gd name="connsiteX1428" fmla="*/ 4089151 w 7451018"/>
              <a:gd name="connsiteY1428" fmla="*/ 1170275 h 3415370"/>
              <a:gd name="connsiteX1429" fmla="*/ 4088749 w 7451018"/>
              <a:gd name="connsiteY1429" fmla="*/ 1171951 h 3415370"/>
              <a:gd name="connsiteX1430" fmla="*/ 4075345 w 7451018"/>
              <a:gd name="connsiteY1430" fmla="*/ 1163774 h 3415370"/>
              <a:gd name="connsiteX1431" fmla="*/ 4075211 w 7451018"/>
              <a:gd name="connsiteY1431" fmla="*/ 1162232 h 3415370"/>
              <a:gd name="connsiteX1432" fmla="*/ 4063147 w 7451018"/>
              <a:gd name="connsiteY1432" fmla="*/ 1155262 h 3415370"/>
              <a:gd name="connsiteX1433" fmla="*/ 4068575 w 7451018"/>
              <a:gd name="connsiteY1433" fmla="*/ 1150571 h 3415370"/>
              <a:gd name="connsiteX1434" fmla="*/ 4061873 w 7451018"/>
              <a:gd name="connsiteY1434" fmla="*/ 1137167 h 3415370"/>
              <a:gd name="connsiteX1435" fmla="*/ 4055171 w 7451018"/>
              <a:gd name="connsiteY1435" fmla="*/ 1130465 h 3415370"/>
              <a:gd name="connsiteX1436" fmla="*/ 4041767 w 7451018"/>
              <a:gd name="connsiteY1436" fmla="*/ 1131202 h 3415370"/>
              <a:gd name="connsiteX1437" fmla="*/ 4055171 w 7451018"/>
              <a:gd name="connsiteY1437" fmla="*/ 1126175 h 3415370"/>
              <a:gd name="connsiteX1438" fmla="*/ 4068575 w 7451018"/>
              <a:gd name="connsiteY1438" fmla="*/ 1124164 h 3415370"/>
              <a:gd name="connsiteX1439" fmla="*/ 4044046 w 7451018"/>
              <a:gd name="connsiteY1439" fmla="*/ 1110358 h 3415370"/>
              <a:gd name="connsiteX1440" fmla="*/ 4061806 w 7451018"/>
              <a:gd name="connsiteY1440" fmla="*/ 1090252 h 3415370"/>
              <a:gd name="connsiteX1441" fmla="*/ 4061538 w 7451018"/>
              <a:gd name="connsiteY1441" fmla="*/ 1090453 h 3415370"/>
              <a:gd name="connsiteX1442" fmla="*/ 4041767 w 7451018"/>
              <a:gd name="connsiteY1442" fmla="*/ 1090386 h 3415370"/>
              <a:gd name="connsiteX1443" fmla="*/ 4048134 w 7451018"/>
              <a:gd name="connsiteY1443" fmla="*/ 1083483 h 3415370"/>
              <a:gd name="connsiteX1444" fmla="*/ 4041767 w 7451018"/>
              <a:gd name="connsiteY1444" fmla="*/ 1073028 h 3415370"/>
              <a:gd name="connsiteX1445" fmla="*/ 4044314 w 7451018"/>
              <a:gd name="connsiteY1445" fmla="*/ 1069743 h 3415370"/>
              <a:gd name="connsiteX1446" fmla="*/ 4040159 w 7451018"/>
              <a:gd name="connsiteY1446" fmla="*/ 1063711 h 3415370"/>
              <a:gd name="connsiteX1447" fmla="*/ 4048335 w 7451018"/>
              <a:gd name="connsiteY1447" fmla="*/ 1066526 h 3415370"/>
              <a:gd name="connsiteX1448" fmla="*/ 4056110 w 7451018"/>
              <a:gd name="connsiteY1448" fmla="*/ 1056674 h 3415370"/>
              <a:gd name="connsiteX1449" fmla="*/ 4015361 w 7451018"/>
              <a:gd name="connsiteY1449" fmla="*/ 1056674 h 3415370"/>
              <a:gd name="connsiteX1450" fmla="*/ 4014891 w 7451018"/>
              <a:gd name="connsiteY1450" fmla="*/ 1049637 h 3415370"/>
              <a:gd name="connsiteX1451" fmla="*/ 4007815 w 7451018"/>
              <a:gd name="connsiteY1451" fmla="*/ 1056052 h 3415370"/>
              <a:gd name="connsiteX1452" fmla="*/ 4007720 w 7451018"/>
              <a:gd name="connsiteY1452" fmla="*/ 1056138 h 3415370"/>
              <a:gd name="connsiteX1453" fmla="*/ 4007385 w 7451018"/>
              <a:gd name="connsiteY1453" fmla="*/ 1056138 h 3415370"/>
              <a:gd name="connsiteX1454" fmla="*/ 4007720 w 7451018"/>
              <a:gd name="connsiteY1454" fmla="*/ 1056473 h 3415370"/>
              <a:gd name="connsiteX1455" fmla="*/ 4007519 w 7451018"/>
              <a:gd name="connsiteY1455" fmla="*/ 1056339 h 3415370"/>
              <a:gd name="connsiteX1456" fmla="*/ 4014958 w 7451018"/>
              <a:gd name="connsiteY1456" fmla="*/ 1061768 h 3415370"/>
              <a:gd name="connsiteX1457" fmla="*/ 4012813 w 7451018"/>
              <a:gd name="connsiteY1457" fmla="*/ 1070079 h 3415370"/>
              <a:gd name="connsiteX1458" fmla="*/ 4007050 w 7451018"/>
              <a:gd name="connsiteY1458" fmla="*/ 1064113 h 3415370"/>
              <a:gd name="connsiteX1459" fmla="*/ 4008256 w 7451018"/>
              <a:gd name="connsiteY1459" fmla="*/ 1070950 h 3415370"/>
              <a:gd name="connsiteX1460" fmla="*/ 4003799 w 7451018"/>
              <a:gd name="connsiteY1460" fmla="*/ 1070682 h 3415370"/>
              <a:gd name="connsiteX1461" fmla="*/ 4000224 w 7451018"/>
              <a:gd name="connsiteY1461" fmla="*/ 1076324 h 3415370"/>
              <a:gd name="connsiteX1462" fmla="*/ 4000147 w 7451018"/>
              <a:gd name="connsiteY1462" fmla="*/ 1076445 h 3415370"/>
              <a:gd name="connsiteX1463" fmla="*/ 3988686 w 7451018"/>
              <a:gd name="connsiteY1463" fmla="*/ 1063377 h 3415370"/>
              <a:gd name="connsiteX1464" fmla="*/ 3981515 w 7451018"/>
              <a:gd name="connsiteY1464" fmla="*/ 1059824 h 3415370"/>
              <a:gd name="connsiteX1465" fmla="*/ 3974209 w 7451018"/>
              <a:gd name="connsiteY1465" fmla="*/ 1066862 h 3415370"/>
              <a:gd name="connsiteX1466" fmla="*/ 3981515 w 7451018"/>
              <a:gd name="connsiteY1466" fmla="*/ 1070079 h 3415370"/>
              <a:gd name="connsiteX1467" fmla="*/ 4007787 w 7451018"/>
              <a:gd name="connsiteY1467" fmla="*/ 1079595 h 3415370"/>
              <a:gd name="connsiteX1468" fmla="*/ 4015026 w 7451018"/>
              <a:gd name="connsiteY1468" fmla="*/ 1087303 h 3415370"/>
              <a:gd name="connsiteX1469" fmla="*/ 4008324 w 7451018"/>
              <a:gd name="connsiteY1469" fmla="*/ 1089649 h 3415370"/>
              <a:gd name="connsiteX1470" fmla="*/ 4002626 w 7451018"/>
              <a:gd name="connsiteY1470" fmla="*/ 1094675 h 3415370"/>
              <a:gd name="connsiteX1471" fmla="*/ 4001688 w 7451018"/>
              <a:gd name="connsiteY1471" fmla="*/ 1090185 h 3415370"/>
              <a:gd name="connsiteX1472" fmla="*/ 4000281 w 7451018"/>
              <a:gd name="connsiteY1472" fmla="*/ 1096283 h 3415370"/>
              <a:gd name="connsiteX1473" fmla="*/ 4011004 w 7451018"/>
              <a:gd name="connsiteY1473" fmla="*/ 1105331 h 3415370"/>
              <a:gd name="connsiteX1474" fmla="*/ 4007720 w 7451018"/>
              <a:gd name="connsiteY1474" fmla="*/ 1107677 h 3415370"/>
              <a:gd name="connsiteX1475" fmla="*/ 4015026 w 7451018"/>
              <a:gd name="connsiteY1475" fmla="*/ 1110760 h 3415370"/>
              <a:gd name="connsiteX1476" fmla="*/ 4033590 w 7451018"/>
              <a:gd name="connsiteY1476" fmla="*/ 1130465 h 3415370"/>
              <a:gd name="connsiteX1477" fmla="*/ 4015026 w 7451018"/>
              <a:gd name="connsiteY1477" fmla="*/ 1128119 h 3415370"/>
              <a:gd name="connsiteX1478" fmla="*/ 4018578 w 7451018"/>
              <a:gd name="connsiteY1478" fmla="*/ 1124164 h 3415370"/>
              <a:gd name="connsiteX1479" fmla="*/ 4015026 w 7451018"/>
              <a:gd name="connsiteY1479" fmla="*/ 1120880 h 3415370"/>
              <a:gd name="connsiteX1480" fmla="*/ 4008390 w 7451018"/>
              <a:gd name="connsiteY1480" fmla="*/ 1120076 h 3415370"/>
              <a:gd name="connsiteX1481" fmla="*/ 4008324 w 7451018"/>
              <a:gd name="connsiteY1481" fmla="*/ 1126175 h 3415370"/>
              <a:gd name="connsiteX1482" fmla="*/ 4021728 w 7451018"/>
              <a:gd name="connsiteY1482" fmla="*/ 1138306 h 3415370"/>
              <a:gd name="connsiteX1483" fmla="*/ 4015026 w 7451018"/>
              <a:gd name="connsiteY1483" fmla="*/ 1139311 h 3415370"/>
              <a:gd name="connsiteX1484" fmla="*/ 4014490 w 7451018"/>
              <a:gd name="connsiteY1484" fmla="*/ 1138909 h 3415370"/>
              <a:gd name="connsiteX1485" fmla="*/ 4021660 w 7451018"/>
              <a:gd name="connsiteY1485" fmla="*/ 1150370 h 3415370"/>
              <a:gd name="connsiteX1486" fmla="*/ 4021660 w 7451018"/>
              <a:gd name="connsiteY1486" fmla="*/ 1150504 h 3415370"/>
              <a:gd name="connsiteX1487" fmla="*/ 4014288 w 7451018"/>
              <a:gd name="connsiteY1487" fmla="*/ 1150303 h 3415370"/>
              <a:gd name="connsiteX1488" fmla="*/ 4017371 w 7451018"/>
              <a:gd name="connsiteY1488" fmla="*/ 1143802 h 3415370"/>
              <a:gd name="connsiteX1489" fmla="*/ 4013551 w 7451018"/>
              <a:gd name="connsiteY1489" fmla="*/ 1143400 h 3415370"/>
              <a:gd name="connsiteX1490" fmla="*/ 4010267 w 7451018"/>
              <a:gd name="connsiteY1490" fmla="*/ 1130398 h 3415370"/>
              <a:gd name="connsiteX1491" fmla="*/ 4008256 w 7451018"/>
              <a:gd name="connsiteY1491" fmla="*/ 1127917 h 3415370"/>
              <a:gd name="connsiteX1492" fmla="*/ 3996260 w 7451018"/>
              <a:gd name="connsiteY1492" fmla="*/ 1123696 h 3415370"/>
              <a:gd name="connsiteX1493" fmla="*/ 3995522 w 7451018"/>
              <a:gd name="connsiteY1493" fmla="*/ 1137100 h 3415370"/>
              <a:gd name="connsiteX1494" fmla="*/ 3983190 w 7451018"/>
              <a:gd name="connsiteY1494" fmla="*/ 1136966 h 3415370"/>
              <a:gd name="connsiteX1495" fmla="*/ 3983166 w 7451018"/>
              <a:gd name="connsiteY1495" fmla="*/ 1136891 h 3415370"/>
              <a:gd name="connsiteX1496" fmla="*/ 3981447 w 7451018"/>
              <a:gd name="connsiteY1496" fmla="*/ 1136834 h 3415370"/>
              <a:gd name="connsiteX1497" fmla="*/ 3981447 w 7451018"/>
              <a:gd name="connsiteY1497" fmla="*/ 1137032 h 3415370"/>
              <a:gd name="connsiteX1498" fmla="*/ 3981447 w 7451018"/>
              <a:gd name="connsiteY1498" fmla="*/ 1137167 h 3415370"/>
              <a:gd name="connsiteX1499" fmla="*/ 3985804 w 7451018"/>
              <a:gd name="connsiteY1499" fmla="*/ 1157139 h 3415370"/>
              <a:gd name="connsiteX1500" fmla="*/ 3981917 w 7451018"/>
              <a:gd name="connsiteY1500" fmla="*/ 1164780 h 3415370"/>
              <a:gd name="connsiteX1501" fmla="*/ 3980711 w 7451018"/>
              <a:gd name="connsiteY1501" fmla="*/ 1151241 h 3415370"/>
              <a:gd name="connsiteX1502" fmla="*/ 3981447 w 7451018"/>
              <a:gd name="connsiteY1502" fmla="*/ 1150504 h 3415370"/>
              <a:gd name="connsiteX1503" fmla="*/ 3974678 w 7451018"/>
              <a:gd name="connsiteY1503" fmla="*/ 1158479 h 3415370"/>
              <a:gd name="connsiteX1504" fmla="*/ 3966368 w 7451018"/>
              <a:gd name="connsiteY1504" fmla="*/ 1148158 h 3415370"/>
              <a:gd name="connsiteX1505" fmla="*/ 3954639 w 7451018"/>
              <a:gd name="connsiteY1505" fmla="*/ 1150437 h 3415370"/>
              <a:gd name="connsiteX1506" fmla="*/ 3941235 w 7451018"/>
              <a:gd name="connsiteY1506" fmla="*/ 1122891 h 3415370"/>
              <a:gd name="connsiteX1507" fmla="*/ 3944854 w 7451018"/>
              <a:gd name="connsiteY1507" fmla="*/ 1115787 h 3415370"/>
              <a:gd name="connsiteX1508" fmla="*/ 3941235 w 7451018"/>
              <a:gd name="connsiteY1508" fmla="*/ 1108615 h 3415370"/>
              <a:gd name="connsiteX1509" fmla="*/ 3941235 w 7451018"/>
              <a:gd name="connsiteY1509" fmla="*/ 1109621 h 3415370"/>
              <a:gd name="connsiteX1510" fmla="*/ 3939425 w 7451018"/>
              <a:gd name="connsiteY1510" fmla="*/ 1123628 h 3415370"/>
              <a:gd name="connsiteX1511" fmla="*/ 3935940 w 7451018"/>
              <a:gd name="connsiteY1511" fmla="*/ 1130330 h 3415370"/>
              <a:gd name="connsiteX1512" fmla="*/ 3927830 w 7451018"/>
              <a:gd name="connsiteY1512" fmla="*/ 1109621 h 3415370"/>
              <a:gd name="connsiteX1513" fmla="*/ 3928166 w 7451018"/>
              <a:gd name="connsiteY1513" fmla="*/ 1090117 h 3415370"/>
              <a:gd name="connsiteX1514" fmla="*/ 3923139 w 7451018"/>
              <a:gd name="connsiteY1514" fmla="*/ 1089984 h 3415370"/>
              <a:gd name="connsiteX1515" fmla="*/ 3914426 w 7451018"/>
              <a:gd name="connsiteY1515" fmla="*/ 1084153 h 3415370"/>
              <a:gd name="connsiteX1516" fmla="*/ 3907724 w 7451018"/>
              <a:gd name="connsiteY1516" fmla="*/ 1076713 h 3415370"/>
              <a:gd name="connsiteX1517" fmla="*/ 3908327 w 7451018"/>
              <a:gd name="connsiteY1517" fmla="*/ 1070011 h 3415370"/>
              <a:gd name="connsiteX1518" fmla="*/ 3921128 w 7451018"/>
              <a:gd name="connsiteY1518" fmla="*/ 1070011 h 3415370"/>
              <a:gd name="connsiteX1519" fmla="*/ 3906585 w 7451018"/>
              <a:gd name="connsiteY1519" fmla="*/ 1056607 h 3415370"/>
              <a:gd name="connsiteX1520" fmla="*/ 3914426 w 7451018"/>
              <a:gd name="connsiteY1520" fmla="*/ 1023096 h 3415370"/>
              <a:gd name="connsiteX1521" fmla="*/ 3901022 w 7451018"/>
              <a:gd name="connsiteY1521" fmla="*/ 1023096 h 3415370"/>
              <a:gd name="connsiteX1522" fmla="*/ 3859670 w 7451018"/>
              <a:gd name="connsiteY1522" fmla="*/ 1000510 h 3415370"/>
              <a:gd name="connsiteX1523" fmla="*/ 3853035 w 7451018"/>
              <a:gd name="connsiteY1523" fmla="*/ 1002990 h 3415370"/>
              <a:gd name="connsiteX1524" fmla="*/ 3852423 w 7451018"/>
              <a:gd name="connsiteY1524" fmla="*/ 999564 h 3415370"/>
              <a:gd name="connsiteX1525" fmla="*/ 3852166 w 7451018"/>
              <a:gd name="connsiteY1525" fmla="*/ 996327 h 3415370"/>
              <a:gd name="connsiteX1526" fmla="*/ 3854107 w 7451018"/>
              <a:gd name="connsiteY1526" fmla="*/ 996422 h 3415370"/>
              <a:gd name="connsiteX1527" fmla="*/ 3852163 w 7451018"/>
              <a:gd name="connsiteY1527" fmla="*/ 996288 h 3415370"/>
              <a:gd name="connsiteX1528" fmla="*/ 3852166 w 7451018"/>
              <a:gd name="connsiteY1528" fmla="*/ 996327 h 3415370"/>
              <a:gd name="connsiteX1529" fmla="*/ 3847272 w 7451018"/>
              <a:gd name="connsiteY1529" fmla="*/ 996087 h 3415370"/>
              <a:gd name="connsiteX1530" fmla="*/ 3847338 w 7451018"/>
              <a:gd name="connsiteY1530" fmla="*/ 996154 h 3415370"/>
              <a:gd name="connsiteX1531" fmla="*/ 3846970 w 7451018"/>
              <a:gd name="connsiteY1531" fmla="*/ 996048 h 3415370"/>
              <a:gd name="connsiteX1532" fmla="*/ 3847003 w 7451018"/>
              <a:gd name="connsiteY1532" fmla="*/ 996087 h 3415370"/>
              <a:gd name="connsiteX1533" fmla="*/ 3835810 w 7451018"/>
              <a:gd name="connsiteY1533" fmla="*/ 997293 h 3415370"/>
              <a:gd name="connsiteX1534" fmla="*/ 3842780 w 7451018"/>
              <a:gd name="connsiteY1534" fmla="*/ 991127 h 3415370"/>
              <a:gd name="connsiteX1535" fmla="*/ 3835006 w 7451018"/>
              <a:gd name="connsiteY1535" fmla="*/ 982147 h 3415370"/>
              <a:gd name="connsiteX1536" fmla="*/ 3800557 w 7451018"/>
              <a:gd name="connsiteY1536" fmla="*/ 949440 h 3415370"/>
              <a:gd name="connsiteX1537" fmla="*/ 3795262 w 7451018"/>
              <a:gd name="connsiteY1537" fmla="*/ 956008 h 3415370"/>
              <a:gd name="connsiteX1538" fmla="*/ 3790302 w 7451018"/>
              <a:gd name="connsiteY1538" fmla="*/ 929200 h 3415370"/>
              <a:gd name="connsiteX1539" fmla="*/ 1823299 w 7451018"/>
              <a:gd name="connsiteY1539" fmla="*/ 925312 h 3415370"/>
              <a:gd name="connsiteX1540" fmla="*/ 1818071 w 7451018"/>
              <a:gd name="connsiteY1540" fmla="*/ 929199 h 3415370"/>
              <a:gd name="connsiteX1541" fmla="*/ 1823299 w 7451018"/>
              <a:gd name="connsiteY1541" fmla="*/ 934091 h 3415370"/>
              <a:gd name="connsiteX1542" fmla="*/ 1816597 w 7451018"/>
              <a:gd name="connsiteY1542" fmla="*/ 937242 h 3415370"/>
              <a:gd name="connsiteX1543" fmla="*/ 1823299 w 7451018"/>
              <a:gd name="connsiteY1543" fmla="*/ 941263 h 3415370"/>
              <a:gd name="connsiteX1544" fmla="*/ 1850108 w 7451018"/>
              <a:gd name="connsiteY1544" fmla="*/ 957482 h 3415370"/>
              <a:gd name="connsiteX1545" fmla="*/ 1833755 w 7451018"/>
              <a:gd name="connsiteY1545" fmla="*/ 929132 h 3415370"/>
              <a:gd name="connsiteX1546" fmla="*/ 1823299 w 7451018"/>
              <a:gd name="connsiteY1546" fmla="*/ 925312 h 3415370"/>
              <a:gd name="connsiteX1547" fmla="*/ 1763315 w 7451018"/>
              <a:gd name="connsiteY1547" fmla="*/ 923704 h 3415370"/>
              <a:gd name="connsiteX1548" fmla="*/ 1759294 w 7451018"/>
              <a:gd name="connsiteY1548" fmla="*/ 929199 h 3415370"/>
              <a:gd name="connsiteX1549" fmla="*/ 1778127 w 7451018"/>
              <a:gd name="connsiteY1549" fmla="*/ 967067 h 3415370"/>
              <a:gd name="connsiteX1550" fmla="*/ 1803260 w 7451018"/>
              <a:gd name="connsiteY1550" fmla="*/ 996220 h 3415370"/>
              <a:gd name="connsiteX1551" fmla="*/ 1803595 w 7451018"/>
              <a:gd name="connsiteY1551" fmla="*/ 989586 h 3415370"/>
              <a:gd name="connsiteX1552" fmla="*/ 1811034 w 7451018"/>
              <a:gd name="connsiteY1552" fmla="*/ 989518 h 3415370"/>
              <a:gd name="connsiteX1553" fmla="*/ 1822897 w 7451018"/>
              <a:gd name="connsiteY1553" fmla="*/ 956074 h 3415370"/>
              <a:gd name="connsiteX1554" fmla="*/ 1783087 w 7451018"/>
              <a:gd name="connsiteY1554" fmla="*/ 931210 h 3415370"/>
              <a:gd name="connsiteX1555" fmla="*/ 1783690 w 7451018"/>
              <a:gd name="connsiteY1555" fmla="*/ 929199 h 3415370"/>
              <a:gd name="connsiteX1556" fmla="*/ 1763315 w 7451018"/>
              <a:gd name="connsiteY1556" fmla="*/ 923704 h 3415370"/>
              <a:gd name="connsiteX1557" fmla="*/ 2231127 w 7451018"/>
              <a:gd name="connsiteY1557" fmla="*/ 921559 h 3415370"/>
              <a:gd name="connsiteX1558" fmla="*/ 2231061 w 7451018"/>
              <a:gd name="connsiteY1558" fmla="*/ 923637 h 3415370"/>
              <a:gd name="connsiteX1559" fmla="*/ 2230189 w 7451018"/>
              <a:gd name="connsiteY1559" fmla="*/ 923637 h 3415370"/>
              <a:gd name="connsiteX1560" fmla="*/ 2231127 w 7451018"/>
              <a:gd name="connsiteY1560" fmla="*/ 921559 h 3415370"/>
              <a:gd name="connsiteX1561" fmla="*/ 2185217 w 7451018"/>
              <a:gd name="connsiteY1561" fmla="*/ 916935 h 3415370"/>
              <a:gd name="connsiteX1562" fmla="*/ 2208407 w 7451018"/>
              <a:gd name="connsiteY1562" fmla="*/ 930339 h 3415370"/>
              <a:gd name="connsiteX1563" fmla="*/ 2208876 w 7451018"/>
              <a:gd name="connsiteY1563" fmla="*/ 930339 h 3415370"/>
              <a:gd name="connsiteX1564" fmla="*/ 2185217 w 7451018"/>
              <a:gd name="connsiteY1564" fmla="*/ 916935 h 3415370"/>
              <a:gd name="connsiteX1565" fmla="*/ 4162071 w 7451018"/>
              <a:gd name="connsiteY1565" fmla="*/ 909696 h 3415370"/>
              <a:gd name="connsiteX1566" fmla="*/ 4122394 w 7451018"/>
              <a:gd name="connsiteY1566" fmla="*/ 955941 h 3415370"/>
              <a:gd name="connsiteX1567" fmla="*/ 4101952 w 7451018"/>
              <a:gd name="connsiteY1567" fmla="*/ 964721 h 3415370"/>
              <a:gd name="connsiteX1568" fmla="*/ 4088548 w 7451018"/>
              <a:gd name="connsiteY1568" fmla="*/ 990189 h 3415370"/>
              <a:gd name="connsiteX1569" fmla="*/ 4088548 w 7451018"/>
              <a:gd name="connsiteY1569" fmla="*/ 989452 h 3415370"/>
              <a:gd name="connsiteX1570" fmla="*/ 4081779 w 7451018"/>
              <a:gd name="connsiteY1570" fmla="*/ 1009558 h 3415370"/>
              <a:gd name="connsiteX1571" fmla="*/ 4081645 w 7451018"/>
              <a:gd name="connsiteY1571" fmla="*/ 1009558 h 3415370"/>
              <a:gd name="connsiteX1572" fmla="*/ 4154430 w 7451018"/>
              <a:gd name="connsiteY1572" fmla="*/ 1043069 h 3415370"/>
              <a:gd name="connsiteX1573" fmla="*/ 4187874 w 7451018"/>
              <a:gd name="connsiteY1573" fmla="*/ 1022963 h 3415370"/>
              <a:gd name="connsiteX1574" fmla="*/ 4236062 w 7451018"/>
              <a:gd name="connsiteY1574" fmla="*/ 1016260 h 3415370"/>
              <a:gd name="connsiteX1575" fmla="*/ 4236062 w 7451018"/>
              <a:gd name="connsiteY1575" fmla="*/ 1022963 h 3415370"/>
              <a:gd name="connsiteX1576" fmla="*/ 4235058 w 7451018"/>
              <a:gd name="connsiteY1576" fmla="*/ 1022963 h 3415370"/>
              <a:gd name="connsiteX1577" fmla="*/ 4254628 w 7451018"/>
              <a:gd name="connsiteY1577" fmla="*/ 1022963 h 3415370"/>
              <a:gd name="connsiteX1578" fmla="*/ 4323190 w 7451018"/>
              <a:gd name="connsiteY1578" fmla="*/ 1043069 h 3415370"/>
              <a:gd name="connsiteX1579" fmla="*/ 4365146 w 7451018"/>
              <a:gd name="connsiteY1579" fmla="*/ 1002789 h 3415370"/>
              <a:gd name="connsiteX1580" fmla="*/ 4263072 w 7451018"/>
              <a:gd name="connsiteY1580" fmla="*/ 943207 h 3415370"/>
              <a:gd name="connsiteX1581" fmla="*/ 4243234 w 7451018"/>
              <a:gd name="connsiteY1581" fmla="*/ 947362 h 3415370"/>
              <a:gd name="connsiteX1582" fmla="*/ 4196855 w 7451018"/>
              <a:gd name="connsiteY1582" fmla="*/ 956544 h 3415370"/>
              <a:gd name="connsiteX1583" fmla="*/ 4182378 w 7451018"/>
              <a:gd name="connsiteY1583" fmla="*/ 942537 h 3415370"/>
              <a:gd name="connsiteX1584" fmla="*/ 4182378 w 7451018"/>
              <a:gd name="connsiteY1584" fmla="*/ 935835 h 3415370"/>
              <a:gd name="connsiteX1585" fmla="*/ 4200675 w 7451018"/>
              <a:gd name="connsiteY1585" fmla="*/ 923637 h 3415370"/>
              <a:gd name="connsiteX1586" fmla="*/ 4201077 w 7451018"/>
              <a:gd name="connsiteY1586" fmla="*/ 923637 h 3415370"/>
              <a:gd name="connsiteX1587" fmla="*/ 4162272 w 7451018"/>
              <a:gd name="connsiteY1587" fmla="*/ 917404 h 3415370"/>
              <a:gd name="connsiteX1588" fmla="*/ 4162071 w 7451018"/>
              <a:gd name="connsiteY1588" fmla="*/ 909696 h 3415370"/>
              <a:gd name="connsiteX1589" fmla="*/ 4288473 w 7451018"/>
              <a:gd name="connsiteY1589" fmla="*/ 903330 h 3415370"/>
              <a:gd name="connsiteX1590" fmla="*/ 4262335 w 7451018"/>
              <a:gd name="connsiteY1590" fmla="*/ 909026 h 3415370"/>
              <a:gd name="connsiteX1591" fmla="*/ 4255431 w 7451018"/>
              <a:gd name="connsiteY1591" fmla="*/ 915728 h 3415370"/>
              <a:gd name="connsiteX1592" fmla="*/ 4232109 w 7451018"/>
              <a:gd name="connsiteY1592" fmla="*/ 922431 h 3415370"/>
              <a:gd name="connsiteX1593" fmla="*/ 4262335 w 7451018"/>
              <a:gd name="connsiteY1593" fmla="*/ 935835 h 3415370"/>
              <a:gd name="connsiteX1594" fmla="*/ 4296851 w 7451018"/>
              <a:gd name="connsiteY1594" fmla="*/ 915394 h 3415370"/>
              <a:gd name="connsiteX1595" fmla="*/ 4288473 w 7451018"/>
              <a:gd name="connsiteY1595" fmla="*/ 903330 h 3415370"/>
              <a:gd name="connsiteX1596" fmla="*/ 4593756 w 7451018"/>
              <a:gd name="connsiteY1596" fmla="*/ 902324 h 3415370"/>
              <a:gd name="connsiteX1597" fmla="*/ 4584909 w 7451018"/>
              <a:gd name="connsiteY1597" fmla="*/ 903195 h 3415370"/>
              <a:gd name="connsiteX1598" fmla="*/ 4579347 w 7451018"/>
              <a:gd name="connsiteY1598" fmla="*/ 909026 h 3415370"/>
              <a:gd name="connsiteX1599" fmla="*/ 4576934 w 7451018"/>
              <a:gd name="connsiteY1599" fmla="*/ 902458 h 3415370"/>
              <a:gd name="connsiteX1600" fmla="*/ 4540474 w 7451018"/>
              <a:gd name="connsiteY1600" fmla="*/ 922431 h 3415370"/>
              <a:gd name="connsiteX1601" fmla="*/ 4530354 w 7451018"/>
              <a:gd name="connsiteY1601" fmla="*/ 915728 h 3415370"/>
              <a:gd name="connsiteX1602" fmla="*/ 4518022 w 7451018"/>
              <a:gd name="connsiteY1602" fmla="*/ 935835 h 3415370"/>
              <a:gd name="connsiteX1603" fmla="*/ 4507366 w 7451018"/>
              <a:gd name="connsiteY1603" fmla="*/ 929133 h 3415370"/>
              <a:gd name="connsiteX1604" fmla="*/ 4504149 w 7451018"/>
              <a:gd name="connsiteY1604" fmla="*/ 937175 h 3415370"/>
              <a:gd name="connsiteX1605" fmla="*/ 4477675 w 7451018"/>
              <a:gd name="connsiteY1605" fmla="*/ 962643 h 3415370"/>
              <a:gd name="connsiteX1606" fmla="*/ 4493292 w 7451018"/>
              <a:gd name="connsiteY1606" fmla="*/ 973702 h 3415370"/>
              <a:gd name="connsiteX1607" fmla="*/ 4504149 w 7451018"/>
              <a:gd name="connsiteY1607" fmla="*/ 971892 h 3415370"/>
              <a:gd name="connsiteX1608" fmla="*/ 4490744 w 7451018"/>
              <a:gd name="connsiteY1608" fmla="*/ 985096 h 3415370"/>
              <a:gd name="connsiteX1609" fmla="*/ 4490744 w 7451018"/>
              <a:gd name="connsiteY1609" fmla="*/ 996154 h 3415370"/>
              <a:gd name="connsiteX1610" fmla="*/ 4536386 w 7451018"/>
              <a:gd name="connsiteY1610" fmla="*/ 1056473 h 3415370"/>
              <a:gd name="connsiteX1611" fmla="*/ 4556827 w 7451018"/>
              <a:gd name="connsiteY1611" fmla="*/ 1056473 h 3415370"/>
              <a:gd name="connsiteX1612" fmla="*/ 4557766 w 7451018"/>
              <a:gd name="connsiteY1612" fmla="*/ 1062572 h 3415370"/>
              <a:gd name="connsiteX1613" fmla="*/ 4553820 w 7451018"/>
              <a:gd name="connsiteY1613" fmla="*/ 1062874 h 3415370"/>
              <a:gd name="connsiteX1614" fmla="*/ 4549121 w 7451018"/>
              <a:gd name="connsiteY1614" fmla="*/ 1067799 h 3415370"/>
              <a:gd name="connsiteX1615" fmla="*/ 4549120 w 7451018"/>
              <a:gd name="connsiteY1615" fmla="*/ 1067800 h 3415370"/>
              <a:gd name="connsiteX1616" fmla="*/ 4536386 w 7451018"/>
              <a:gd name="connsiteY1616" fmla="*/ 1063175 h 3415370"/>
              <a:gd name="connsiteX1617" fmla="*/ 4535917 w 7451018"/>
              <a:gd name="connsiteY1617" fmla="*/ 1069877 h 3415370"/>
              <a:gd name="connsiteX1618" fmla="*/ 4524255 w 7451018"/>
              <a:gd name="connsiteY1618" fmla="*/ 1117127 h 3415370"/>
              <a:gd name="connsiteX1619" fmla="*/ 4570902 w 7451018"/>
              <a:gd name="connsiteY1619" fmla="*/ 1150303 h 3415370"/>
              <a:gd name="connsiteX1620" fmla="*/ 4618085 w 7451018"/>
              <a:gd name="connsiteY1620" fmla="*/ 1107476 h 3415370"/>
              <a:gd name="connsiteX1621" fmla="*/ 4624854 w 7451018"/>
              <a:gd name="connsiteY1621" fmla="*/ 1096150 h 3415370"/>
              <a:gd name="connsiteX1622" fmla="*/ 4608904 w 7451018"/>
              <a:gd name="connsiteY1622" fmla="*/ 1076513 h 3415370"/>
              <a:gd name="connsiteX1623" fmla="*/ 4596974 w 7451018"/>
              <a:gd name="connsiteY1623" fmla="*/ 1036300 h 3415370"/>
              <a:gd name="connsiteX1624" fmla="*/ 4597912 w 7451018"/>
              <a:gd name="connsiteY1624" fmla="*/ 1006542 h 3415370"/>
              <a:gd name="connsiteX1625" fmla="*/ 4578074 w 7451018"/>
              <a:gd name="connsiteY1625" fmla="*/ 995551 h 3415370"/>
              <a:gd name="connsiteX1626" fmla="*/ 4569897 w 7451018"/>
              <a:gd name="connsiteY1626" fmla="*/ 996154 h 3415370"/>
              <a:gd name="connsiteX1627" fmla="*/ 4557833 w 7451018"/>
              <a:gd name="connsiteY1627" fmla="*/ 968876 h 3415370"/>
              <a:gd name="connsiteX1628" fmla="*/ 4544428 w 7451018"/>
              <a:gd name="connsiteY1628" fmla="*/ 963716 h 3415370"/>
              <a:gd name="connsiteX1629" fmla="*/ 4544428 w 7451018"/>
              <a:gd name="connsiteY1629" fmla="*/ 956544 h 3415370"/>
              <a:gd name="connsiteX1630" fmla="*/ 4559241 w 7451018"/>
              <a:gd name="connsiteY1630" fmla="*/ 955807 h 3415370"/>
              <a:gd name="connsiteX1631" fmla="*/ 4557833 w 7451018"/>
              <a:gd name="connsiteY1631" fmla="*/ 952456 h 3415370"/>
              <a:gd name="connsiteX1632" fmla="*/ 4567283 w 7451018"/>
              <a:gd name="connsiteY1632" fmla="*/ 942537 h 3415370"/>
              <a:gd name="connsiteX1633" fmla="*/ 4591344 w 7451018"/>
              <a:gd name="connsiteY1633" fmla="*/ 937175 h 3415370"/>
              <a:gd name="connsiteX1634" fmla="*/ 4598046 w 7451018"/>
              <a:gd name="connsiteY1634" fmla="*/ 935835 h 3415370"/>
              <a:gd name="connsiteX1635" fmla="*/ 4604748 w 7451018"/>
              <a:gd name="connsiteY1635" fmla="*/ 907551 h 3415370"/>
              <a:gd name="connsiteX1636" fmla="*/ 4593756 w 7451018"/>
              <a:gd name="connsiteY1636" fmla="*/ 902324 h 3415370"/>
              <a:gd name="connsiteX1637" fmla="*/ 4316488 w 7451018"/>
              <a:gd name="connsiteY1637" fmla="*/ 895622 h 3415370"/>
              <a:gd name="connsiteX1638" fmla="*/ 4305497 w 7451018"/>
              <a:gd name="connsiteY1638" fmla="*/ 895882 h 3415370"/>
              <a:gd name="connsiteX1639" fmla="*/ 4297775 w 7451018"/>
              <a:gd name="connsiteY1639" fmla="*/ 901680 h 3415370"/>
              <a:gd name="connsiteX1640" fmla="*/ 4292294 w 7451018"/>
              <a:gd name="connsiteY1640" fmla="*/ 902659 h 3415370"/>
              <a:gd name="connsiteX1641" fmla="*/ 4296918 w 7451018"/>
              <a:gd name="connsiteY1641" fmla="*/ 902324 h 3415370"/>
              <a:gd name="connsiteX1642" fmla="*/ 4297775 w 7451018"/>
              <a:gd name="connsiteY1642" fmla="*/ 901680 h 3415370"/>
              <a:gd name="connsiteX1643" fmla="*/ 4306226 w 7451018"/>
              <a:gd name="connsiteY1643" fmla="*/ 900171 h 3415370"/>
              <a:gd name="connsiteX1644" fmla="*/ 4316488 w 7451018"/>
              <a:gd name="connsiteY1644" fmla="*/ 895622 h 3415370"/>
              <a:gd name="connsiteX1645" fmla="*/ 2341040 w 7451018"/>
              <a:gd name="connsiteY1645" fmla="*/ 894215 h 3415370"/>
              <a:gd name="connsiteX1646" fmla="*/ 2345395 w 7451018"/>
              <a:gd name="connsiteY1646" fmla="*/ 904536 h 3415370"/>
              <a:gd name="connsiteX1647" fmla="*/ 2337288 w 7451018"/>
              <a:gd name="connsiteY1647" fmla="*/ 900313 h 3415370"/>
              <a:gd name="connsiteX1648" fmla="*/ 2341040 w 7451018"/>
              <a:gd name="connsiteY1648" fmla="*/ 894215 h 3415370"/>
              <a:gd name="connsiteX1649" fmla="*/ 2350833 w 7451018"/>
              <a:gd name="connsiteY1649" fmla="*/ 889523 h 3415370"/>
              <a:gd name="connsiteX1650" fmla="*/ 2352776 w 7451018"/>
              <a:gd name="connsiteY1650" fmla="*/ 892339 h 3415370"/>
              <a:gd name="connsiteX1651" fmla="*/ 2358606 w 7451018"/>
              <a:gd name="connsiteY1651" fmla="*/ 890126 h 3415370"/>
              <a:gd name="connsiteX1652" fmla="*/ 2359747 w 7451018"/>
              <a:gd name="connsiteY1652" fmla="*/ 890126 h 3415370"/>
              <a:gd name="connsiteX1653" fmla="*/ 2350833 w 7451018"/>
              <a:gd name="connsiteY1653" fmla="*/ 889523 h 3415370"/>
              <a:gd name="connsiteX1654" fmla="*/ 2231944 w 7451018"/>
              <a:gd name="connsiteY1654" fmla="*/ 876118 h 3415370"/>
              <a:gd name="connsiteX1655" fmla="*/ 2234826 w 7451018"/>
              <a:gd name="connsiteY1655" fmla="*/ 883423 h 3415370"/>
              <a:gd name="connsiteX1656" fmla="*/ 2234290 w 7451018"/>
              <a:gd name="connsiteY1656" fmla="*/ 883423 h 3415370"/>
              <a:gd name="connsiteX1657" fmla="*/ 2230872 w 7451018"/>
              <a:gd name="connsiteY1657" fmla="*/ 889388 h 3415370"/>
              <a:gd name="connsiteX1658" fmla="*/ 2218741 w 7451018"/>
              <a:gd name="connsiteY1658" fmla="*/ 893476 h 3415370"/>
              <a:gd name="connsiteX1659" fmla="*/ 2218741 w 7451018"/>
              <a:gd name="connsiteY1659" fmla="*/ 888517 h 3415370"/>
              <a:gd name="connsiteX1660" fmla="*/ 2231944 w 7451018"/>
              <a:gd name="connsiteY1660" fmla="*/ 876118 h 3415370"/>
              <a:gd name="connsiteX1661" fmla="*/ 1676659 w 7451018"/>
              <a:gd name="connsiteY1661" fmla="*/ 868813 h 3415370"/>
              <a:gd name="connsiteX1662" fmla="*/ 1657354 w 7451018"/>
              <a:gd name="connsiteY1662" fmla="*/ 875717 h 3415370"/>
              <a:gd name="connsiteX1663" fmla="*/ 1676659 w 7451018"/>
              <a:gd name="connsiteY1663" fmla="*/ 868813 h 3415370"/>
              <a:gd name="connsiteX1664" fmla="*/ 952292 w 7451018"/>
              <a:gd name="connsiteY1664" fmla="*/ 866803 h 3415370"/>
              <a:gd name="connsiteX1665" fmla="*/ 952024 w 7451018"/>
              <a:gd name="connsiteY1665" fmla="*/ 866936 h 3415370"/>
              <a:gd name="connsiteX1666" fmla="*/ 951955 w 7451018"/>
              <a:gd name="connsiteY1666" fmla="*/ 867138 h 3415370"/>
              <a:gd name="connsiteX1667" fmla="*/ 952292 w 7451018"/>
              <a:gd name="connsiteY1667" fmla="*/ 866803 h 3415370"/>
              <a:gd name="connsiteX1668" fmla="*/ 1707687 w 7451018"/>
              <a:gd name="connsiteY1668" fmla="*/ 855409 h 3415370"/>
              <a:gd name="connsiteX1669" fmla="*/ 1655748 w 7451018"/>
              <a:gd name="connsiteY1669" fmla="*/ 870891 h 3415370"/>
              <a:gd name="connsiteX1670" fmla="*/ 1607292 w 7451018"/>
              <a:gd name="connsiteY1670" fmla="*/ 902257 h 3415370"/>
              <a:gd name="connsiteX1671" fmla="*/ 1635707 w 7451018"/>
              <a:gd name="connsiteY1671" fmla="*/ 895287 h 3415370"/>
              <a:gd name="connsiteX1672" fmla="*/ 1629876 w 7451018"/>
              <a:gd name="connsiteY1672" fmla="*/ 902257 h 3415370"/>
              <a:gd name="connsiteX1673" fmla="*/ 1696025 w 7451018"/>
              <a:gd name="connsiteY1673" fmla="*/ 889188 h 3415370"/>
              <a:gd name="connsiteX1674" fmla="*/ 1679538 w 7451018"/>
              <a:gd name="connsiteY1674" fmla="*/ 896091 h 3415370"/>
              <a:gd name="connsiteX1675" fmla="*/ 1678201 w 7451018"/>
              <a:gd name="connsiteY1675" fmla="*/ 896962 h 3415370"/>
              <a:gd name="connsiteX1676" fmla="*/ 1749643 w 7451018"/>
              <a:gd name="connsiteY1676" fmla="*/ 909026 h 3415370"/>
              <a:gd name="connsiteX1677" fmla="*/ 1742940 w 7451018"/>
              <a:gd name="connsiteY1677" fmla="*/ 888250 h 3415370"/>
              <a:gd name="connsiteX1678" fmla="*/ 1744884 w 7451018"/>
              <a:gd name="connsiteY1678" fmla="*/ 875515 h 3415370"/>
              <a:gd name="connsiteX1679" fmla="*/ 1731681 w 7451018"/>
              <a:gd name="connsiteY1679" fmla="*/ 875515 h 3415370"/>
              <a:gd name="connsiteX1680" fmla="*/ 1728665 w 7451018"/>
              <a:gd name="connsiteY1680" fmla="*/ 875515 h 3415370"/>
              <a:gd name="connsiteX1681" fmla="*/ 1716065 w 7451018"/>
              <a:gd name="connsiteY1681" fmla="*/ 861709 h 3415370"/>
              <a:gd name="connsiteX1682" fmla="*/ 1707687 w 7451018"/>
              <a:gd name="connsiteY1682" fmla="*/ 855409 h 3415370"/>
              <a:gd name="connsiteX1683" fmla="*/ 6497971 w 7451018"/>
              <a:gd name="connsiteY1683" fmla="*/ 848707 h 3415370"/>
              <a:gd name="connsiteX1684" fmla="*/ 6508694 w 7451018"/>
              <a:gd name="connsiteY1684" fmla="*/ 862111 h 3415370"/>
              <a:gd name="connsiteX1685" fmla="*/ 6497971 w 7451018"/>
              <a:gd name="connsiteY1685" fmla="*/ 848707 h 3415370"/>
              <a:gd name="connsiteX1686" fmla="*/ 3465641 w 7451018"/>
              <a:gd name="connsiteY1686" fmla="*/ 842123 h 3415370"/>
              <a:gd name="connsiteX1687" fmla="*/ 3460071 w 7451018"/>
              <a:gd name="connsiteY1687" fmla="*/ 846562 h 3415370"/>
              <a:gd name="connsiteX1688" fmla="*/ 3465641 w 7451018"/>
              <a:gd name="connsiteY1688" fmla="*/ 842123 h 3415370"/>
              <a:gd name="connsiteX1689" fmla="*/ 3452875 w 7451018"/>
              <a:gd name="connsiteY1689" fmla="*/ 836107 h 3415370"/>
              <a:gd name="connsiteX1690" fmla="*/ 3459180 w 7451018"/>
              <a:gd name="connsiteY1690" fmla="*/ 841469 h 3415370"/>
              <a:gd name="connsiteX1691" fmla="*/ 3452875 w 7451018"/>
              <a:gd name="connsiteY1691" fmla="*/ 836107 h 3415370"/>
              <a:gd name="connsiteX1692" fmla="*/ 2185693 w 7451018"/>
              <a:gd name="connsiteY1692" fmla="*/ 825914 h 3415370"/>
              <a:gd name="connsiteX1693" fmla="*/ 2232139 w 7451018"/>
              <a:gd name="connsiteY1693" fmla="*/ 848506 h 3415370"/>
              <a:gd name="connsiteX1694" fmla="*/ 2187301 w 7451018"/>
              <a:gd name="connsiteY1694" fmla="*/ 840732 h 3415370"/>
              <a:gd name="connsiteX1695" fmla="*/ 2187034 w 7451018"/>
              <a:gd name="connsiteY1695" fmla="*/ 835370 h 3415370"/>
              <a:gd name="connsiteX1696" fmla="*/ 2169742 w 7451018"/>
              <a:gd name="connsiteY1696" fmla="*/ 828668 h 3415370"/>
              <a:gd name="connsiteX1697" fmla="*/ 2185693 w 7451018"/>
              <a:gd name="connsiteY1697" fmla="*/ 825914 h 3415370"/>
              <a:gd name="connsiteX1698" fmla="*/ 2355391 w 7451018"/>
              <a:gd name="connsiteY1698" fmla="*/ 781686 h 3415370"/>
              <a:gd name="connsiteX1699" fmla="*/ 2359411 w 7451018"/>
              <a:gd name="connsiteY1699" fmla="*/ 800519 h 3415370"/>
              <a:gd name="connsiteX1700" fmla="*/ 2359076 w 7451018"/>
              <a:gd name="connsiteY1700" fmla="*/ 802060 h 3415370"/>
              <a:gd name="connsiteX1701" fmla="*/ 2358003 w 7451018"/>
              <a:gd name="connsiteY1701" fmla="*/ 808428 h 3415370"/>
              <a:gd name="connsiteX1702" fmla="*/ 2352776 w 7451018"/>
              <a:gd name="connsiteY1702" fmla="*/ 801390 h 3415370"/>
              <a:gd name="connsiteX1703" fmla="*/ 2346074 w 7451018"/>
              <a:gd name="connsiteY1703" fmla="*/ 815130 h 3415370"/>
              <a:gd name="connsiteX1704" fmla="*/ 2332670 w 7451018"/>
              <a:gd name="connsiteY1704" fmla="*/ 828534 h 3415370"/>
              <a:gd name="connsiteX1705" fmla="*/ 2347950 w 7451018"/>
              <a:gd name="connsiteY1705" fmla="*/ 821832 h 3415370"/>
              <a:gd name="connsiteX1706" fmla="*/ 2352843 w 7451018"/>
              <a:gd name="connsiteY1706" fmla="*/ 815130 h 3415370"/>
              <a:gd name="connsiteX1707" fmla="*/ 2350029 w 7451018"/>
              <a:gd name="connsiteY1707" fmla="*/ 821832 h 3415370"/>
              <a:gd name="connsiteX1708" fmla="*/ 2359478 w 7451018"/>
              <a:gd name="connsiteY1708" fmla="*/ 824981 h 3415370"/>
              <a:gd name="connsiteX1709" fmla="*/ 2351436 w 7451018"/>
              <a:gd name="connsiteY1709" fmla="*/ 831684 h 3415370"/>
              <a:gd name="connsiteX1710" fmla="*/ 2351369 w 7451018"/>
              <a:gd name="connsiteY1710" fmla="*/ 835303 h 3415370"/>
              <a:gd name="connsiteX1711" fmla="*/ 2371141 w 7451018"/>
              <a:gd name="connsiteY1711" fmla="*/ 828534 h 3415370"/>
              <a:gd name="connsiteX1712" fmla="*/ 2391649 w 7451018"/>
              <a:gd name="connsiteY1712" fmla="*/ 835236 h 3415370"/>
              <a:gd name="connsiteX1713" fmla="*/ 2406528 w 7451018"/>
              <a:gd name="connsiteY1713" fmla="*/ 845357 h 3415370"/>
              <a:gd name="connsiteX1714" fmla="*/ 2398486 w 7451018"/>
              <a:gd name="connsiteY1714" fmla="*/ 848641 h 3415370"/>
              <a:gd name="connsiteX1715" fmla="*/ 2398754 w 7451018"/>
              <a:gd name="connsiteY1715" fmla="*/ 855343 h 3415370"/>
              <a:gd name="connsiteX1716" fmla="*/ 2413231 w 7451018"/>
              <a:gd name="connsiteY1716" fmla="*/ 857554 h 3415370"/>
              <a:gd name="connsiteX1717" fmla="*/ 2399893 w 7451018"/>
              <a:gd name="connsiteY1717" fmla="*/ 867742 h 3415370"/>
              <a:gd name="connsiteX1718" fmla="*/ 2398754 w 7451018"/>
              <a:gd name="connsiteY1718" fmla="*/ 875449 h 3415370"/>
              <a:gd name="connsiteX1719" fmla="*/ 2393659 w 7451018"/>
              <a:gd name="connsiteY1719" fmla="*/ 881011 h 3415370"/>
              <a:gd name="connsiteX1720" fmla="*/ 2408315 w 7451018"/>
              <a:gd name="connsiteY1720" fmla="*/ 877264 h 3415370"/>
              <a:gd name="connsiteX1721" fmla="*/ 2408338 w 7451018"/>
              <a:gd name="connsiteY1721" fmla="*/ 877258 h 3415370"/>
              <a:gd name="connsiteX1722" fmla="*/ 2406461 w 7451018"/>
              <a:gd name="connsiteY1722" fmla="*/ 883089 h 3415370"/>
              <a:gd name="connsiteX1723" fmla="*/ 2413834 w 7451018"/>
              <a:gd name="connsiteY1723" fmla="*/ 877125 h 3415370"/>
              <a:gd name="connsiteX1724" fmla="*/ 2392052 w 7451018"/>
              <a:gd name="connsiteY1724" fmla="*/ 901185 h 3415370"/>
              <a:gd name="connsiteX1725" fmla="*/ 2387494 w 7451018"/>
              <a:gd name="connsiteY1725" fmla="*/ 907284 h 3415370"/>
              <a:gd name="connsiteX1726" fmla="*/ 2381328 w 7451018"/>
              <a:gd name="connsiteY1726" fmla="*/ 900917 h 3415370"/>
              <a:gd name="connsiteX1727" fmla="*/ 2385551 w 7451018"/>
              <a:gd name="connsiteY1727" fmla="*/ 888853 h 3415370"/>
              <a:gd name="connsiteX1728" fmla="*/ 2365913 w 7451018"/>
              <a:gd name="connsiteY1728" fmla="*/ 895288 h 3415370"/>
              <a:gd name="connsiteX1729" fmla="*/ 2346140 w 7451018"/>
              <a:gd name="connsiteY1729" fmla="*/ 902258 h 3415370"/>
              <a:gd name="connsiteX1730" fmla="*/ 2346140 w 7451018"/>
              <a:gd name="connsiteY1730" fmla="*/ 895556 h 3415370"/>
              <a:gd name="connsiteX1731" fmla="*/ 2349358 w 7451018"/>
              <a:gd name="connsiteY1731" fmla="*/ 894148 h 3415370"/>
              <a:gd name="connsiteX1732" fmla="*/ 2334145 w 7451018"/>
              <a:gd name="connsiteY1732" fmla="*/ 882151 h 3415370"/>
              <a:gd name="connsiteX1733" fmla="*/ 2279454 w 7451018"/>
              <a:gd name="connsiteY1733" fmla="*/ 888853 h 3415370"/>
              <a:gd name="connsiteX1734" fmla="*/ 2272350 w 7451018"/>
              <a:gd name="connsiteY1734" fmla="*/ 874913 h 3415370"/>
              <a:gd name="connsiteX1735" fmla="*/ 2292457 w 7451018"/>
              <a:gd name="connsiteY1735" fmla="*/ 863720 h 3415370"/>
              <a:gd name="connsiteX1736" fmla="*/ 2279052 w 7451018"/>
              <a:gd name="connsiteY1736" fmla="*/ 862715 h 3415370"/>
              <a:gd name="connsiteX1737" fmla="*/ 2292457 w 7451018"/>
              <a:gd name="connsiteY1737" fmla="*/ 853600 h 3415370"/>
              <a:gd name="connsiteX1738" fmla="*/ 2321745 w 7451018"/>
              <a:gd name="connsiteY1738" fmla="*/ 801792 h 3415370"/>
              <a:gd name="connsiteX1739" fmla="*/ 2326639 w 7451018"/>
              <a:gd name="connsiteY1739" fmla="*/ 795090 h 3415370"/>
              <a:gd name="connsiteX1740" fmla="*/ 2355391 w 7451018"/>
              <a:gd name="connsiteY1740" fmla="*/ 781686 h 3415370"/>
              <a:gd name="connsiteX1741" fmla="*/ 2361396 w 7451018"/>
              <a:gd name="connsiteY1741" fmla="*/ 775047 h 3415370"/>
              <a:gd name="connsiteX1742" fmla="*/ 2358012 w 7451018"/>
              <a:gd name="connsiteY1742" fmla="*/ 780278 h 3415370"/>
              <a:gd name="connsiteX1743" fmla="*/ 2361396 w 7451018"/>
              <a:gd name="connsiteY1743" fmla="*/ 775047 h 3415370"/>
              <a:gd name="connsiteX1744" fmla="*/ 1864327 w 7451018"/>
              <a:gd name="connsiteY1744" fmla="*/ 770962 h 3415370"/>
              <a:gd name="connsiteX1745" fmla="*/ 1855145 w 7451018"/>
              <a:gd name="connsiteY1745" fmla="*/ 779139 h 3415370"/>
              <a:gd name="connsiteX1746" fmla="*/ 1864327 w 7451018"/>
              <a:gd name="connsiteY1746" fmla="*/ 770962 h 3415370"/>
              <a:gd name="connsiteX1747" fmla="*/ 1852768 w 7451018"/>
              <a:gd name="connsiteY1747" fmla="*/ 741859 h 3415370"/>
              <a:gd name="connsiteX1748" fmla="*/ 1853132 w 7451018"/>
              <a:gd name="connsiteY1748" fmla="*/ 743416 h 3415370"/>
              <a:gd name="connsiteX1749" fmla="*/ 1850251 w 7451018"/>
              <a:gd name="connsiteY1749" fmla="*/ 751728 h 3415370"/>
              <a:gd name="connsiteX1750" fmla="*/ 1852768 w 7451018"/>
              <a:gd name="connsiteY1750" fmla="*/ 741859 h 3415370"/>
              <a:gd name="connsiteX1751" fmla="*/ 3292248 w 7451018"/>
              <a:gd name="connsiteY1751" fmla="*/ 725588 h 3415370"/>
              <a:gd name="connsiteX1752" fmla="*/ 3292316 w 7451018"/>
              <a:gd name="connsiteY1752" fmla="*/ 727264 h 3415370"/>
              <a:gd name="connsiteX1753" fmla="*/ 3291110 w 7451018"/>
              <a:gd name="connsiteY1753" fmla="*/ 728135 h 3415370"/>
              <a:gd name="connsiteX1754" fmla="*/ 3292248 w 7451018"/>
              <a:gd name="connsiteY1754" fmla="*/ 725588 h 3415370"/>
              <a:gd name="connsiteX1755" fmla="*/ 3687881 w 7451018"/>
              <a:gd name="connsiteY1755" fmla="*/ 724985 h 3415370"/>
              <a:gd name="connsiteX1756" fmla="*/ 3687881 w 7451018"/>
              <a:gd name="connsiteY1756" fmla="*/ 725588 h 3415370"/>
              <a:gd name="connsiteX1757" fmla="*/ 3687219 w 7451018"/>
              <a:gd name="connsiteY1757" fmla="*/ 725846 h 3415370"/>
              <a:gd name="connsiteX1758" fmla="*/ 3688335 w 7451018"/>
              <a:gd name="connsiteY1758" fmla="*/ 726481 h 3415370"/>
              <a:gd name="connsiteX1759" fmla="*/ 3688435 w 7451018"/>
              <a:gd name="connsiteY1759" fmla="*/ 727600 h 3415370"/>
              <a:gd name="connsiteX1760" fmla="*/ 3687202 w 7451018"/>
              <a:gd name="connsiteY1760" fmla="*/ 725852 h 3415370"/>
              <a:gd name="connsiteX1761" fmla="*/ 3686674 w 7451018"/>
              <a:gd name="connsiteY1761" fmla="*/ 726057 h 3415370"/>
              <a:gd name="connsiteX1762" fmla="*/ 3686542 w 7451018"/>
              <a:gd name="connsiteY1762" fmla="*/ 725119 h 3415370"/>
              <a:gd name="connsiteX1763" fmla="*/ 3687881 w 7451018"/>
              <a:gd name="connsiteY1763" fmla="*/ 724985 h 3415370"/>
              <a:gd name="connsiteX1764" fmla="*/ 779313 w 7451018"/>
              <a:gd name="connsiteY1764" fmla="*/ 721366 h 3415370"/>
              <a:gd name="connsiteX1765" fmla="*/ 771137 w 7451018"/>
              <a:gd name="connsiteY1765" fmla="*/ 739261 h 3415370"/>
              <a:gd name="connsiteX1766" fmla="*/ 775024 w 7451018"/>
              <a:gd name="connsiteY1766" fmla="*/ 741472 h 3415370"/>
              <a:gd name="connsiteX1767" fmla="*/ 793991 w 7451018"/>
              <a:gd name="connsiteY1767" fmla="*/ 774983 h 3415370"/>
              <a:gd name="connsiteX1768" fmla="*/ 791847 w 7451018"/>
              <a:gd name="connsiteY1768" fmla="*/ 780210 h 3415370"/>
              <a:gd name="connsiteX1769" fmla="*/ 755991 w 7451018"/>
              <a:gd name="connsiteY1769" fmla="*/ 748174 h 3415370"/>
              <a:gd name="connsiteX1770" fmla="*/ 769193 w 7451018"/>
              <a:gd name="connsiteY1770" fmla="*/ 728068 h 3415370"/>
              <a:gd name="connsiteX1771" fmla="*/ 779313 w 7451018"/>
              <a:gd name="connsiteY1771" fmla="*/ 721366 h 3415370"/>
              <a:gd name="connsiteX1772" fmla="*/ 2319261 w 7451018"/>
              <a:gd name="connsiteY1772" fmla="*/ 720026 h 3415370"/>
              <a:gd name="connsiteX1773" fmla="*/ 2312626 w 7451018"/>
              <a:gd name="connsiteY1773" fmla="*/ 721433 h 3415370"/>
              <a:gd name="connsiteX1774" fmla="*/ 2319261 w 7451018"/>
              <a:gd name="connsiteY1774" fmla="*/ 720026 h 3415370"/>
              <a:gd name="connsiteX1775" fmla="*/ 3417774 w 7451018"/>
              <a:gd name="connsiteY1775" fmla="*/ 714664 h 3415370"/>
              <a:gd name="connsiteX1776" fmla="*/ 3405037 w 7451018"/>
              <a:gd name="connsiteY1776" fmla="*/ 726124 h 3415370"/>
              <a:gd name="connsiteX1777" fmla="*/ 3417774 w 7451018"/>
              <a:gd name="connsiteY1777" fmla="*/ 714664 h 3415370"/>
              <a:gd name="connsiteX1778" fmla="*/ 78055 w 7451018"/>
              <a:gd name="connsiteY1778" fmla="*/ 714664 h 3415370"/>
              <a:gd name="connsiteX1779" fmla="*/ 79798 w 7451018"/>
              <a:gd name="connsiteY1779" fmla="*/ 721366 h 3415370"/>
              <a:gd name="connsiteX1780" fmla="*/ 92733 w 7451018"/>
              <a:gd name="connsiteY1780" fmla="*/ 721366 h 3415370"/>
              <a:gd name="connsiteX1781" fmla="*/ 59893 w 7451018"/>
              <a:gd name="connsiteY1781" fmla="*/ 734770 h 3415370"/>
              <a:gd name="connsiteX1782" fmla="*/ 17870 w 7451018"/>
              <a:gd name="connsiteY1782" fmla="*/ 748174 h 3415370"/>
              <a:gd name="connsiteX1783" fmla="*/ 1718 w 7451018"/>
              <a:gd name="connsiteY1783" fmla="*/ 761176 h 3415370"/>
              <a:gd name="connsiteX1784" fmla="*/ 2924 w 7451018"/>
              <a:gd name="connsiteY1784" fmla="*/ 754876 h 3415370"/>
              <a:gd name="connsiteX1785" fmla="*/ 13782 w 7451018"/>
              <a:gd name="connsiteY1785" fmla="*/ 742410 h 3415370"/>
              <a:gd name="connsiteX1786" fmla="*/ 40658 w 7451018"/>
              <a:gd name="connsiteY1786" fmla="*/ 741472 h 3415370"/>
              <a:gd name="connsiteX1787" fmla="*/ 40591 w 7451018"/>
              <a:gd name="connsiteY1787" fmla="*/ 728135 h 3415370"/>
              <a:gd name="connsiteX1788" fmla="*/ 53995 w 7451018"/>
              <a:gd name="connsiteY1788" fmla="*/ 726125 h 3415370"/>
              <a:gd name="connsiteX1789" fmla="*/ 55469 w 7451018"/>
              <a:gd name="connsiteY1789" fmla="*/ 727397 h 3415370"/>
              <a:gd name="connsiteX1790" fmla="*/ 62574 w 7451018"/>
              <a:gd name="connsiteY1790" fmla="*/ 727867 h 3415370"/>
              <a:gd name="connsiteX1791" fmla="*/ 78055 w 7451018"/>
              <a:gd name="connsiteY1791" fmla="*/ 714664 h 3415370"/>
              <a:gd name="connsiteX1792" fmla="*/ 799748 w 7451018"/>
              <a:gd name="connsiteY1792" fmla="*/ 710911 h 3415370"/>
              <a:gd name="connsiteX1793" fmla="*/ 799146 w 7451018"/>
              <a:gd name="connsiteY1793" fmla="*/ 720093 h 3415370"/>
              <a:gd name="connsiteX1794" fmla="*/ 801424 w 7451018"/>
              <a:gd name="connsiteY1794" fmla="*/ 711916 h 3415370"/>
              <a:gd name="connsiteX1795" fmla="*/ 799748 w 7451018"/>
              <a:gd name="connsiteY1795" fmla="*/ 710911 h 3415370"/>
              <a:gd name="connsiteX1796" fmla="*/ 3819531 w 7451018"/>
              <a:gd name="connsiteY1796" fmla="*/ 697005 h 3415370"/>
              <a:gd name="connsiteX1797" fmla="*/ 3811548 w 7451018"/>
              <a:gd name="connsiteY1797" fmla="*/ 702801 h 3415370"/>
              <a:gd name="connsiteX1798" fmla="*/ 3819531 w 7451018"/>
              <a:gd name="connsiteY1798" fmla="*/ 697005 h 3415370"/>
              <a:gd name="connsiteX1799" fmla="*/ 3736685 w 7451018"/>
              <a:gd name="connsiteY1799" fmla="*/ 695564 h 3415370"/>
              <a:gd name="connsiteX1800" fmla="*/ 3746470 w 7451018"/>
              <a:gd name="connsiteY1800" fmla="*/ 701595 h 3415370"/>
              <a:gd name="connsiteX1801" fmla="*/ 3746940 w 7451018"/>
              <a:gd name="connsiteY1801" fmla="*/ 699786 h 3415370"/>
              <a:gd name="connsiteX1802" fmla="*/ 3736685 w 7451018"/>
              <a:gd name="connsiteY1802" fmla="*/ 695564 h 3415370"/>
              <a:gd name="connsiteX1803" fmla="*/ 3362486 w 7451018"/>
              <a:gd name="connsiteY1803" fmla="*/ 693351 h 3415370"/>
              <a:gd name="connsiteX1804" fmla="*/ 3384930 w 7451018"/>
              <a:gd name="connsiteY1804" fmla="*/ 702667 h 3415370"/>
              <a:gd name="connsiteX1805" fmla="*/ 3378228 w 7451018"/>
              <a:gd name="connsiteY1805" fmla="*/ 734168 h 3415370"/>
              <a:gd name="connsiteX1806" fmla="*/ 3331319 w 7451018"/>
              <a:gd name="connsiteY1806" fmla="*/ 788388 h 3415370"/>
              <a:gd name="connsiteX1807" fmla="*/ 3294392 w 7451018"/>
              <a:gd name="connsiteY1807" fmla="*/ 781685 h 3415370"/>
              <a:gd name="connsiteX1808" fmla="*/ 3284408 w 7451018"/>
              <a:gd name="connsiteY1808" fmla="*/ 781149 h 3415370"/>
              <a:gd name="connsiteX1809" fmla="*/ 3285548 w 7451018"/>
              <a:gd name="connsiteY1809" fmla="*/ 774983 h 3415370"/>
              <a:gd name="connsiteX1810" fmla="*/ 3298679 w 7451018"/>
              <a:gd name="connsiteY1810" fmla="*/ 768281 h 3415370"/>
              <a:gd name="connsiteX1811" fmla="*/ 3310135 w 7451018"/>
              <a:gd name="connsiteY1811" fmla="*/ 754877 h 3415370"/>
              <a:gd name="connsiteX1812" fmla="*/ 3297876 w 7451018"/>
              <a:gd name="connsiteY1812" fmla="*/ 742545 h 3415370"/>
              <a:gd name="connsiteX1813" fmla="*/ 3291175 w 7451018"/>
              <a:gd name="connsiteY1813" fmla="*/ 736312 h 3415370"/>
              <a:gd name="connsiteX1814" fmla="*/ 3297809 w 7451018"/>
              <a:gd name="connsiteY1814" fmla="*/ 733966 h 3415370"/>
              <a:gd name="connsiteX1815" fmla="*/ 3292382 w 7451018"/>
              <a:gd name="connsiteY1815" fmla="*/ 725589 h 3415370"/>
              <a:gd name="connsiteX1816" fmla="*/ 3317977 w 7451018"/>
              <a:gd name="connsiteY1816" fmla="*/ 719021 h 3415370"/>
              <a:gd name="connsiteX1817" fmla="*/ 3322806 w 7451018"/>
              <a:gd name="connsiteY1817" fmla="*/ 714664 h 3415370"/>
              <a:gd name="connsiteX1818" fmla="*/ 3323944 w 7451018"/>
              <a:gd name="connsiteY1818" fmla="*/ 721366 h 3415370"/>
              <a:gd name="connsiteX1819" fmla="*/ 3325085 w 7451018"/>
              <a:gd name="connsiteY1819" fmla="*/ 717136 h 3415370"/>
              <a:gd name="connsiteX1820" fmla="*/ 3328767 w 7451018"/>
              <a:gd name="connsiteY1820" fmla="*/ 714713 h 3415370"/>
              <a:gd name="connsiteX1821" fmla="*/ 3330370 w 7451018"/>
              <a:gd name="connsiteY1821" fmla="*/ 714731 h 3415370"/>
              <a:gd name="connsiteX1822" fmla="*/ 3328854 w 7451018"/>
              <a:gd name="connsiteY1822" fmla="*/ 714664 h 3415370"/>
              <a:gd name="connsiteX1823" fmla="*/ 3328767 w 7451018"/>
              <a:gd name="connsiteY1823" fmla="*/ 714713 h 3415370"/>
              <a:gd name="connsiteX1824" fmla="*/ 3324480 w 7451018"/>
              <a:gd name="connsiteY1824" fmla="*/ 714664 h 3415370"/>
              <a:gd name="connsiteX1825" fmla="*/ 3329654 w 7451018"/>
              <a:gd name="connsiteY1825" fmla="*/ 701260 h 3415370"/>
              <a:gd name="connsiteX1826" fmla="*/ 3331644 w 7451018"/>
              <a:gd name="connsiteY1826" fmla="*/ 696501 h 3415370"/>
              <a:gd name="connsiteX1827" fmla="*/ 3362486 w 7451018"/>
              <a:gd name="connsiteY1827" fmla="*/ 693351 h 3415370"/>
              <a:gd name="connsiteX1828" fmla="*/ 3404890 w 7451018"/>
              <a:gd name="connsiteY1828" fmla="*/ 687923 h 3415370"/>
              <a:gd name="connsiteX1829" fmla="*/ 3403080 w 7451018"/>
              <a:gd name="connsiteY1829" fmla="*/ 694692 h 3415370"/>
              <a:gd name="connsiteX1830" fmla="*/ 3402544 w 7451018"/>
              <a:gd name="connsiteY1830" fmla="*/ 694893 h 3415370"/>
              <a:gd name="connsiteX1831" fmla="*/ 3404019 w 7451018"/>
              <a:gd name="connsiteY1831" fmla="*/ 695295 h 3415370"/>
              <a:gd name="connsiteX1832" fmla="*/ 3407102 w 7451018"/>
              <a:gd name="connsiteY1832" fmla="*/ 687923 h 3415370"/>
              <a:gd name="connsiteX1833" fmla="*/ 3404890 w 7451018"/>
              <a:gd name="connsiteY1833" fmla="*/ 687923 h 3415370"/>
              <a:gd name="connsiteX1834" fmla="*/ 283608 w 7451018"/>
              <a:gd name="connsiteY1834" fmla="*/ 678071 h 3415370"/>
              <a:gd name="connsiteX1835" fmla="*/ 279318 w 7451018"/>
              <a:gd name="connsiteY1835" fmla="*/ 685443 h 3415370"/>
              <a:gd name="connsiteX1836" fmla="*/ 283608 w 7451018"/>
              <a:gd name="connsiteY1836" fmla="*/ 678071 h 3415370"/>
              <a:gd name="connsiteX1837" fmla="*/ 717146 w 7451018"/>
              <a:gd name="connsiteY1837" fmla="*/ 674100 h 3415370"/>
              <a:gd name="connsiteX1838" fmla="*/ 717180 w 7451018"/>
              <a:gd name="connsiteY1838" fmla="*/ 674116 h 3415370"/>
              <a:gd name="connsiteX1839" fmla="*/ 717180 w 7451018"/>
              <a:gd name="connsiteY1839" fmla="*/ 674183 h 3415370"/>
              <a:gd name="connsiteX1840" fmla="*/ 717112 w 7451018"/>
              <a:gd name="connsiteY1840" fmla="*/ 674786 h 3415370"/>
              <a:gd name="connsiteX1841" fmla="*/ 717112 w 7451018"/>
              <a:gd name="connsiteY1841" fmla="*/ 674250 h 3415370"/>
              <a:gd name="connsiteX1842" fmla="*/ 258911 w 7451018"/>
              <a:gd name="connsiteY1842" fmla="*/ 671419 h 3415370"/>
              <a:gd name="connsiteX1843" fmla="*/ 261491 w 7451018"/>
              <a:gd name="connsiteY1843" fmla="*/ 675055 h 3415370"/>
              <a:gd name="connsiteX1844" fmla="*/ 255728 w 7451018"/>
              <a:gd name="connsiteY1844" fmla="*/ 675122 h 3415370"/>
              <a:gd name="connsiteX1845" fmla="*/ 258911 w 7451018"/>
              <a:gd name="connsiteY1845" fmla="*/ 671419 h 3415370"/>
              <a:gd name="connsiteX1846" fmla="*/ 1859229 w 7451018"/>
              <a:gd name="connsiteY1846" fmla="*/ 654948 h 3415370"/>
              <a:gd name="connsiteX1847" fmla="*/ 1863519 w 7451018"/>
              <a:gd name="connsiteY1847" fmla="*/ 665939 h 3415370"/>
              <a:gd name="connsiteX1848" fmla="*/ 1876923 w 7451018"/>
              <a:gd name="connsiteY1848" fmla="*/ 666945 h 3415370"/>
              <a:gd name="connsiteX1849" fmla="*/ 1870221 w 7451018"/>
              <a:gd name="connsiteY1849" fmla="*/ 680215 h 3415370"/>
              <a:gd name="connsiteX1850" fmla="*/ 1867473 w 7451018"/>
              <a:gd name="connsiteY1850" fmla="*/ 687856 h 3415370"/>
              <a:gd name="connsiteX1851" fmla="*/ 1863519 w 7451018"/>
              <a:gd name="connsiteY1851" fmla="*/ 684169 h 3415370"/>
              <a:gd name="connsiteX1852" fmla="*/ 1863519 w 7451018"/>
              <a:gd name="connsiteY1852" fmla="*/ 684639 h 3415370"/>
              <a:gd name="connsiteX1853" fmla="*/ 1861441 w 7451018"/>
              <a:gd name="connsiteY1853" fmla="*/ 681087 h 3415370"/>
              <a:gd name="connsiteX1854" fmla="*/ 1854873 w 7451018"/>
              <a:gd name="connsiteY1854" fmla="*/ 687118 h 3415370"/>
              <a:gd name="connsiteX1855" fmla="*/ 1848505 w 7451018"/>
              <a:gd name="connsiteY1855" fmla="*/ 681087 h 3415370"/>
              <a:gd name="connsiteX1856" fmla="*/ 1851254 w 7451018"/>
              <a:gd name="connsiteY1856" fmla="*/ 674384 h 3415370"/>
              <a:gd name="connsiteX1857" fmla="*/ 1843412 w 7451018"/>
              <a:gd name="connsiteY1857" fmla="*/ 674049 h 3415370"/>
              <a:gd name="connsiteX1858" fmla="*/ 1852351 w 7451018"/>
              <a:gd name="connsiteY1858" fmla="*/ 666032 h 3415370"/>
              <a:gd name="connsiteX1859" fmla="*/ 1859194 w 7451018"/>
              <a:gd name="connsiteY1859" fmla="*/ 655004 h 3415370"/>
              <a:gd name="connsiteX1860" fmla="*/ 1853736 w 7451018"/>
              <a:gd name="connsiteY1860" fmla="*/ 652535 h 3415370"/>
              <a:gd name="connsiteX1861" fmla="*/ 1850251 w 7451018"/>
              <a:gd name="connsiteY1861" fmla="*/ 661985 h 3415370"/>
              <a:gd name="connsiteX1862" fmla="*/ 1853736 w 7451018"/>
              <a:gd name="connsiteY1862" fmla="*/ 652535 h 3415370"/>
              <a:gd name="connsiteX1863" fmla="*/ 729577 w 7451018"/>
              <a:gd name="connsiteY1863" fmla="*/ 648112 h 3415370"/>
              <a:gd name="connsiteX1864" fmla="*/ 726360 w 7451018"/>
              <a:gd name="connsiteY1864" fmla="*/ 654412 h 3415370"/>
              <a:gd name="connsiteX1865" fmla="*/ 730852 w 7451018"/>
              <a:gd name="connsiteY1865" fmla="*/ 654345 h 3415370"/>
              <a:gd name="connsiteX1866" fmla="*/ 729577 w 7451018"/>
              <a:gd name="connsiteY1866" fmla="*/ 648112 h 3415370"/>
              <a:gd name="connsiteX1867" fmla="*/ 1884769 w 7451018"/>
              <a:gd name="connsiteY1867" fmla="*/ 643421 h 3415370"/>
              <a:gd name="connsiteX1868" fmla="*/ 1883026 w 7451018"/>
              <a:gd name="connsiteY1868" fmla="*/ 650794 h 3415370"/>
              <a:gd name="connsiteX1869" fmla="*/ 1884769 w 7451018"/>
              <a:gd name="connsiteY1869" fmla="*/ 643421 h 3415370"/>
              <a:gd name="connsiteX1870" fmla="*/ 3738625 w 7451018"/>
              <a:gd name="connsiteY1870" fmla="*/ 642351 h 3415370"/>
              <a:gd name="connsiteX1871" fmla="*/ 3740975 w 7451018"/>
              <a:gd name="connsiteY1871" fmla="*/ 645565 h 3415370"/>
              <a:gd name="connsiteX1872" fmla="*/ 3732932 w 7451018"/>
              <a:gd name="connsiteY1872" fmla="*/ 649788 h 3415370"/>
              <a:gd name="connsiteX1873" fmla="*/ 3738625 w 7451018"/>
              <a:gd name="connsiteY1873" fmla="*/ 642351 h 3415370"/>
              <a:gd name="connsiteX1874" fmla="*/ 713962 w 7451018"/>
              <a:gd name="connsiteY1874" fmla="*/ 639399 h 3415370"/>
              <a:gd name="connsiteX1875" fmla="*/ 715972 w 7451018"/>
              <a:gd name="connsiteY1875" fmla="*/ 646504 h 3415370"/>
              <a:gd name="connsiteX1876" fmla="*/ 713962 w 7451018"/>
              <a:gd name="connsiteY1876" fmla="*/ 639399 h 3415370"/>
              <a:gd name="connsiteX1877" fmla="*/ 3331608 w 7451018"/>
              <a:gd name="connsiteY1877" fmla="*/ 631045 h 3415370"/>
              <a:gd name="connsiteX1878" fmla="*/ 3327882 w 7451018"/>
              <a:gd name="connsiteY1878" fmla="*/ 635513 h 3415370"/>
              <a:gd name="connsiteX1879" fmla="*/ 3331608 w 7451018"/>
              <a:gd name="connsiteY1879" fmla="*/ 631045 h 3415370"/>
              <a:gd name="connsiteX1880" fmla="*/ 3358841 w 7451018"/>
              <a:gd name="connsiteY1880" fmla="*/ 629413 h 3415370"/>
              <a:gd name="connsiteX1881" fmla="*/ 3355835 w 7451018"/>
              <a:gd name="connsiteY1881" fmla="*/ 633970 h 3415370"/>
              <a:gd name="connsiteX1882" fmla="*/ 3357909 w 7451018"/>
              <a:gd name="connsiteY1882" fmla="*/ 634306 h 3415370"/>
              <a:gd name="connsiteX1883" fmla="*/ 3358841 w 7451018"/>
              <a:gd name="connsiteY1883" fmla="*/ 629413 h 3415370"/>
              <a:gd name="connsiteX1884" fmla="*/ 3907658 w 7451018"/>
              <a:gd name="connsiteY1884" fmla="*/ 627537 h 3415370"/>
              <a:gd name="connsiteX1885" fmla="*/ 3907658 w 7451018"/>
              <a:gd name="connsiteY1885" fmla="*/ 634239 h 3415370"/>
              <a:gd name="connsiteX1886" fmla="*/ 3899146 w 7451018"/>
              <a:gd name="connsiteY1886" fmla="*/ 634306 h 3415370"/>
              <a:gd name="connsiteX1887" fmla="*/ 3902229 w 7451018"/>
              <a:gd name="connsiteY1887" fmla="*/ 647777 h 3415370"/>
              <a:gd name="connsiteX1888" fmla="*/ 3893583 w 7451018"/>
              <a:gd name="connsiteY1888" fmla="*/ 647845 h 3415370"/>
              <a:gd name="connsiteX1889" fmla="*/ 3887551 w 7451018"/>
              <a:gd name="connsiteY1889" fmla="*/ 655083 h 3415370"/>
              <a:gd name="connsiteX1890" fmla="*/ 3883195 w 7451018"/>
              <a:gd name="connsiteY1890" fmla="*/ 661651 h 3415370"/>
              <a:gd name="connsiteX1891" fmla="*/ 3879710 w 7451018"/>
              <a:gd name="connsiteY1891" fmla="*/ 648850 h 3415370"/>
              <a:gd name="connsiteX1892" fmla="*/ 3880112 w 7451018"/>
              <a:gd name="connsiteY1892" fmla="*/ 648850 h 3415370"/>
              <a:gd name="connsiteX1893" fmla="*/ 3880849 w 7451018"/>
              <a:gd name="connsiteY1893" fmla="*/ 648850 h 3415370"/>
              <a:gd name="connsiteX1894" fmla="*/ 3881453 w 7451018"/>
              <a:gd name="connsiteY1894" fmla="*/ 648850 h 3415370"/>
              <a:gd name="connsiteX1895" fmla="*/ 3907658 w 7451018"/>
              <a:gd name="connsiteY1895" fmla="*/ 627537 h 3415370"/>
              <a:gd name="connsiteX1896" fmla="*/ 346009 w 7451018"/>
              <a:gd name="connsiteY1896" fmla="*/ 614106 h 3415370"/>
              <a:gd name="connsiteX1897" fmla="*/ 348887 w 7451018"/>
              <a:gd name="connsiteY1897" fmla="*/ 615070 h 3415370"/>
              <a:gd name="connsiteX1898" fmla="*/ 361353 w 7451018"/>
              <a:gd name="connsiteY1898" fmla="*/ 620834 h 3415370"/>
              <a:gd name="connsiteX1899" fmla="*/ 349959 w 7451018"/>
              <a:gd name="connsiteY1899" fmla="*/ 627536 h 3415370"/>
              <a:gd name="connsiteX1900" fmla="*/ 348887 w 7451018"/>
              <a:gd name="connsiteY1900" fmla="*/ 632295 h 3415370"/>
              <a:gd name="connsiteX1901" fmla="*/ 351969 w 7451018"/>
              <a:gd name="connsiteY1901" fmla="*/ 634238 h 3415370"/>
              <a:gd name="connsiteX1902" fmla="*/ 326770 w 7451018"/>
              <a:gd name="connsiteY1902" fmla="*/ 654345 h 3415370"/>
              <a:gd name="connsiteX1903" fmla="*/ 320738 w 7451018"/>
              <a:gd name="connsiteY1903" fmla="*/ 661047 h 3415370"/>
              <a:gd name="connsiteX1904" fmla="*/ 316181 w 7451018"/>
              <a:gd name="connsiteY1904" fmla="*/ 661047 h 3415370"/>
              <a:gd name="connsiteX1905" fmla="*/ 295270 w 7451018"/>
              <a:gd name="connsiteY1905" fmla="*/ 669023 h 3415370"/>
              <a:gd name="connsiteX1906" fmla="*/ 308674 w 7451018"/>
              <a:gd name="connsiteY1906" fmla="*/ 661047 h 3415370"/>
              <a:gd name="connsiteX1907" fmla="*/ 295270 w 7451018"/>
              <a:gd name="connsiteY1907" fmla="*/ 644560 h 3415370"/>
              <a:gd name="connsiteX1908" fmla="*/ 328781 w 7451018"/>
              <a:gd name="connsiteY1908" fmla="*/ 627536 h 3415370"/>
              <a:gd name="connsiteX1909" fmla="*/ 346009 w 7451018"/>
              <a:gd name="connsiteY1909" fmla="*/ 614106 h 3415370"/>
              <a:gd name="connsiteX1910" fmla="*/ 351727 w 7451018"/>
              <a:gd name="connsiteY1910" fmla="*/ 604481 h 3415370"/>
              <a:gd name="connsiteX1911" fmla="*/ 359007 w 7451018"/>
              <a:gd name="connsiteY1911" fmla="*/ 605822 h 3415370"/>
              <a:gd name="connsiteX1912" fmla="*/ 349222 w 7451018"/>
              <a:gd name="connsiteY1912" fmla="*/ 608972 h 3415370"/>
              <a:gd name="connsiteX1913" fmla="*/ 351727 w 7451018"/>
              <a:gd name="connsiteY1913" fmla="*/ 604481 h 3415370"/>
              <a:gd name="connsiteX1914" fmla="*/ 322686 w 7451018"/>
              <a:gd name="connsiteY1914" fmla="*/ 593825 h 3415370"/>
              <a:gd name="connsiteX1915" fmla="*/ 322352 w 7451018"/>
              <a:gd name="connsiteY1915" fmla="*/ 593959 h 3415370"/>
              <a:gd name="connsiteX1916" fmla="*/ 328717 w 7451018"/>
              <a:gd name="connsiteY1916" fmla="*/ 594294 h 3415370"/>
              <a:gd name="connsiteX1917" fmla="*/ 328449 w 7451018"/>
              <a:gd name="connsiteY1917" fmla="*/ 600728 h 3415370"/>
              <a:gd name="connsiteX1918" fmla="*/ 322350 w 7451018"/>
              <a:gd name="connsiteY1918" fmla="*/ 593959 h 3415370"/>
              <a:gd name="connsiteX1919" fmla="*/ 322284 w 7451018"/>
              <a:gd name="connsiteY1919" fmla="*/ 593892 h 3415370"/>
              <a:gd name="connsiteX1920" fmla="*/ 322686 w 7451018"/>
              <a:gd name="connsiteY1920" fmla="*/ 593825 h 3415370"/>
              <a:gd name="connsiteX1921" fmla="*/ 3456432 w 7451018"/>
              <a:gd name="connsiteY1921" fmla="*/ 593758 h 3415370"/>
              <a:gd name="connsiteX1922" fmla="*/ 3459180 w 7451018"/>
              <a:gd name="connsiteY1922" fmla="*/ 593959 h 3415370"/>
              <a:gd name="connsiteX1923" fmla="*/ 3449666 w 7451018"/>
              <a:gd name="connsiteY1923" fmla="*/ 607363 h 3415370"/>
              <a:gd name="connsiteX1924" fmla="*/ 3430093 w 7451018"/>
              <a:gd name="connsiteY1924" fmla="*/ 627469 h 3415370"/>
              <a:gd name="connsiteX1925" fmla="*/ 3428820 w 7451018"/>
              <a:gd name="connsiteY1925" fmla="*/ 634172 h 3415370"/>
              <a:gd name="connsiteX1926" fmla="*/ 3452208 w 7451018"/>
              <a:gd name="connsiteY1926" fmla="*/ 667682 h 3415370"/>
              <a:gd name="connsiteX1927" fmla="*/ 3451943 w 7451018"/>
              <a:gd name="connsiteY1927" fmla="*/ 671972 h 3415370"/>
              <a:gd name="connsiteX1928" fmla="*/ 3454690 w 7451018"/>
              <a:gd name="connsiteY1928" fmla="*/ 674384 h 3415370"/>
              <a:gd name="connsiteX1929" fmla="*/ 3505559 w 7451018"/>
              <a:gd name="connsiteY1929" fmla="*/ 726996 h 3415370"/>
              <a:gd name="connsiteX1930" fmla="*/ 3505559 w 7451018"/>
              <a:gd name="connsiteY1930" fmla="*/ 728136 h 3415370"/>
              <a:gd name="connsiteX1931" fmla="*/ 3518952 w 7451018"/>
              <a:gd name="connsiteY1931" fmla="*/ 749582 h 3415370"/>
              <a:gd name="connsiteX1932" fmla="*/ 3512273 w 7451018"/>
              <a:gd name="connsiteY1932" fmla="*/ 751660 h 3415370"/>
              <a:gd name="connsiteX1933" fmla="*/ 3528138 w 7451018"/>
              <a:gd name="connsiteY1933" fmla="*/ 788387 h 3415370"/>
              <a:gd name="connsiteX1934" fmla="*/ 3471713 w 7451018"/>
              <a:gd name="connsiteY1934" fmla="*/ 809030 h 3415370"/>
              <a:gd name="connsiteX1935" fmla="*/ 3453213 w 7451018"/>
              <a:gd name="connsiteY1935" fmla="*/ 815665 h 3415370"/>
              <a:gd name="connsiteX1936" fmla="*/ 3452944 w 7451018"/>
              <a:gd name="connsiteY1936" fmla="*/ 808494 h 3415370"/>
              <a:gd name="connsiteX1937" fmla="*/ 3438606 w 7451018"/>
              <a:gd name="connsiteY1937" fmla="*/ 813722 h 3415370"/>
              <a:gd name="connsiteX1938" fmla="*/ 3416351 w 7451018"/>
              <a:gd name="connsiteY1938" fmla="*/ 815196 h 3415370"/>
              <a:gd name="connsiteX1939" fmla="*/ 3404822 w 7451018"/>
              <a:gd name="connsiteY1939" fmla="*/ 821898 h 3415370"/>
              <a:gd name="connsiteX1940" fmla="*/ 3398389 w 7451018"/>
              <a:gd name="connsiteY1940" fmla="*/ 827059 h 3415370"/>
              <a:gd name="connsiteX1941" fmla="*/ 3389272 w 7451018"/>
              <a:gd name="connsiteY1941" fmla="*/ 828600 h 3415370"/>
              <a:gd name="connsiteX1942" fmla="*/ 3384983 w 7451018"/>
              <a:gd name="connsiteY1942" fmla="*/ 820960 h 3415370"/>
              <a:gd name="connsiteX1943" fmla="*/ 3418496 w 7451018"/>
              <a:gd name="connsiteY1943" fmla="*/ 797502 h 3415370"/>
              <a:gd name="connsiteX1944" fmla="*/ 3438739 w 7451018"/>
              <a:gd name="connsiteY1944" fmla="*/ 794486 h 3415370"/>
              <a:gd name="connsiteX1945" fmla="*/ 3414073 w 7451018"/>
              <a:gd name="connsiteY1945" fmla="*/ 781753 h 3415370"/>
              <a:gd name="connsiteX1946" fmla="*/ 3391686 w 7451018"/>
              <a:gd name="connsiteY1946" fmla="*/ 778200 h 3415370"/>
              <a:gd name="connsiteX1947" fmla="*/ 3419235 w 7451018"/>
              <a:gd name="connsiteY1947" fmla="*/ 768348 h 3415370"/>
              <a:gd name="connsiteX1948" fmla="*/ 3418496 w 7451018"/>
              <a:gd name="connsiteY1948" fmla="*/ 754944 h 3415370"/>
              <a:gd name="connsiteX1949" fmla="*/ 3412666 w 7451018"/>
              <a:gd name="connsiteY1949" fmla="*/ 761646 h 3415370"/>
              <a:gd name="connsiteX1950" fmla="*/ 3411057 w 7451018"/>
              <a:gd name="connsiteY1950" fmla="*/ 757424 h 3415370"/>
              <a:gd name="connsiteX1951" fmla="*/ 3407639 w 7451018"/>
              <a:gd name="connsiteY1951" fmla="*/ 761646 h 3415370"/>
              <a:gd name="connsiteX1952" fmla="*/ 3405493 w 7451018"/>
              <a:gd name="connsiteY1952" fmla="*/ 756753 h 3415370"/>
              <a:gd name="connsiteX1953" fmla="*/ 3415548 w 7451018"/>
              <a:gd name="connsiteY1953" fmla="*/ 749381 h 3415370"/>
              <a:gd name="connsiteX1954" fmla="*/ 3411728 w 7451018"/>
              <a:gd name="connsiteY1954" fmla="*/ 748242 h 3415370"/>
              <a:gd name="connsiteX1955" fmla="*/ 3411728 w 7451018"/>
              <a:gd name="connsiteY1955" fmla="*/ 741540 h 3415370"/>
              <a:gd name="connsiteX1956" fmla="*/ 3412599 w 7451018"/>
              <a:gd name="connsiteY1956" fmla="*/ 740468 h 3415370"/>
              <a:gd name="connsiteX1957" fmla="*/ 3438538 w 7451018"/>
              <a:gd name="connsiteY1957" fmla="*/ 741540 h 3415370"/>
              <a:gd name="connsiteX1958" fmla="*/ 3445242 w 7451018"/>
              <a:gd name="connsiteY1958" fmla="*/ 728202 h 3415370"/>
              <a:gd name="connsiteX1959" fmla="*/ 3433444 w 7451018"/>
              <a:gd name="connsiteY1959" fmla="*/ 707962 h 3415370"/>
              <a:gd name="connsiteX1960" fmla="*/ 3413402 w 7451018"/>
              <a:gd name="connsiteY1960" fmla="*/ 714731 h 3415370"/>
              <a:gd name="connsiteX1961" fmla="*/ 3412263 w 7451018"/>
              <a:gd name="connsiteY1961" fmla="*/ 708029 h 3415370"/>
              <a:gd name="connsiteX1962" fmla="*/ 3408242 w 7451018"/>
              <a:gd name="connsiteY1962" fmla="*/ 708029 h 3415370"/>
              <a:gd name="connsiteX1963" fmla="*/ 3403951 w 7451018"/>
              <a:gd name="connsiteY1963" fmla="*/ 714731 h 3415370"/>
              <a:gd name="connsiteX1964" fmla="*/ 3400198 w 7451018"/>
              <a:gd name="connsiteY1964" fmla="*/ 700455 h 3415370"/>
              <a:gd name="connsiteX1965" fmla="*/ 3398322 w 7451018"/>
              <a:gd name="connsiteY1965" fmla="*/ 696300 h 3415370"/>
              <a:gd name="connsiteX1966" fmla="*/ 3398322 w 7451018"/>
              <a:gd name="connsiteY1966" fmla="*/ 691475 h 3415370"/>
              <a:gd name="connsiteX1967" fmla="*/ 3391869 w 7451018"/>
              <a:gd name="connsiteY1967" fmla="*/ 694306 h 3415370"/>
              <a:gd name="connsiteX1968" fmla="*/ 3391753 w 7451018"/>
              <a:gd name="connsiteY1968" fmla="*/ 694357 h 3415370"/>
              <a:gd name="connsiteX1969" fmla="*/ 3384915 w 7451018"/>
              <a:gd name="connsiteY1969" fmla="*/ 695563 h 3415370"/>
              <a:gd name="connsiteX1970" fmla="*/ 3384783 w 7451018"/>
              <a:gd name="connsiteY1970" fmla="*/ 685845 h 3415370"/>
              <a:gd name="connsiteX1971" fmla="*/ 3371516 w 7451018"/>
              <a:gd name="connsiteY1971" fmla="*/ 688459 h 3415370"/>
              <a:gd name="connsiteX1972" fmla="*/ 3379017 w 7451018"/>
              <a:gd name="connsiteY1972" fmla="*/ 674519 h 3415370"/>
              <a:gd name="connsiteX1973" fmla="*/ 3371516 w 7451018"/>
              <a:gd name="connsiteY1973" fmla="*/ 666007 h 3415370"/>
              <a:gd name="connsiteX1974" fmla="*/ 3358107 w 7451018"/>
              <a:gd name="connsiteY1974" fmla="*/ 668085 h 3415370"/>
              <a:gd name="connsiteX1975" fmla="*/ 3358107 w 7451018"/>
              <a:gd name="connsiteY1975" fmla="*/ 665136 h 3415370"/>
              <a:gd name="connsiteX1976" fmla="*/ 3378146 w 7451018"/>
              <a:gd name="connsiteY1976" fmla="*/ 661248 h 3415370"/>
              <a:gd name="connsiteX1977" fmla="*/ 3377814 w 7451018"/>
              <a:gd name="connsiteY1977" fmla="*/ 661717 h 3415370"/>
              <a:gd name="connsiteX1978" fmla="*/ 3378212 w 7451018"/>
              <a:gd name="connsiteY1978" fmla="*/ 661651 h 3415370"/>
              <a:gd name="connsiteX1979" fmla="*/ 3378146 w 7451018"/>
              <a:gd name="connsiteY1979" fmla="*/ 661248 h 3415370"/>
              <a:gd name="connsiteX1980" fmla="*/ 3372182 w 7451018"/>
              <a:gd name="connsiteY1980" fmla="*/ 655618 h 3415370"/>
              <a:gd name="connsiteX1981" fmla="*/ 3368430 w 7451018"/>
              <a:gd name="connsiteY1981" fmla="*/ 655618 h 3415370"/>
              <a:gd name="connsiteX1982" fmla="*/ 3374192 w 7451018"/>
              <a:gd name="connsiteY1982" fmla="*/ 651463 h 3415370"/>
              <a:gd name="connsiteX1983" fmla="*/ 3367692 w 7451018"/>
              <a:gd name="connsiteY1983" fmla="*/ 636517 h 3415370"/>
              <a:gd name="connsiteX1984" fmla="*/ 3344705 w 7451018"/>
              <a:gd name="connsiteY1984" fmla="*/ 660444 h 3415370"/>
              <a:gd name="connsiteX1985" fmla="*/ 3352347 w 7451018"/>
              <a:gd name="connsiteY1985" fmla="*/ 642147 h 3415370"/>
              <a:gd name="connsiteX1986" fmla="*/ 3347317 w 7451018"/>
              <a:gd name="connsiteY1986" fmla="*/ 642147 h 3415370"/>
              <a:gd name="connsiteX1987" fmla="*/ 3346913 w 7451018"/>
              <a:gd name="connsiteY1987" fmla="*/ 642147 h 3415370"/>
              <a:gd name="connsiteX1988" fmla="*/ 3346850 w 7451018"/>
              <a:gd name="connsiteY1988" fmla="*/ 641544 h 3415370"/>
              <a:gd name="connsiteX1989" fmla="*/ 3350135 w 7451018"/>
              <a:gd name="connsiteY1989" fmla="*/ 634238 h 3415370"/>
              <a:gd name="connsiteX1990" fmla="*/ 3351946 w 7451018"/>
              <a:gd name="connsiteY1990" fmla="*/ 634172 h 3415370"/>
              <a:gd name="connsiteX1991" fmla="*/ 3351408 w 7451018"/>
              <a:gd name="connsiteY1991" fmla="*/ 630217 h 3415370"/>
              <a:gd name="connsiteX1992" fmla="*/ 3376873 w 7451018"/>
              <a:gd name="connsiteY1992" fmla="*/ 627469 h 3415370"/>
              <a:gd name="connsiteX1993" fmla="*/ 3369501 w 7451018"/>
              <a:gd name="connsiteY1993" fmla="*/ 634172 h 3415370"/>
              <a:gd name="connsiteX1994" fmla="*/ 3384915 w 7451018"/>
              <a:gd name="connsiteY1994" fmla="*/ 638327 h 3415370"/>
              <a:gd name="connsiteX1995" fmla="*/ 3394567 w 7451018"/>
              <a:gd name="connsiteY1995" fmla="*/ 627469 h 3415370"/>
              <a:gd name="connsiteX1996" fmla="*/ 3398723 w 7451018"/>
              <a:gd name="connsiteY1996" fmla="*/ 620767 h 3415370"/>
              <a:gd name="connsiteX1997" fmla="*/ 3436997 w 7451018"/>
              <a:gd name="connsiteY1997" fmla="*/ 607363 h 3415370"/>
              <a:gd name="connsiteX1998" fmla="*/ 3443631 w 7451018"/>
              <a:gd name="connsiteY1998" fmla="*/ 593959 h 3415370"/>
              <a:gd name="connsiteX1999" fmla="*/ 3456432 w 7451018"/>
              <a:gd name="connsiteY1999" fmla="*/ 593758 h 3415370"/>
              <a:gd name="connsiteX2000" fmla="*/ 1850183 w 7451018"/>
              <a:gd name="connsiteY2000" fmla="*/ 581225 h 3415370"/>
              <a:gd name="connsiteX2001" fmla="*/ 1852195 w 7451018"/>
              <a:gd name="connsiteY2001" fmla="*/ 583370 h 3415370"/>
              <a:gd name="connsiteX2002" fmla="*/ 1842409 w 7451018"/>
              <a:gd name="connsiteY2002" fmla="*/ 590675 h 3415370"/>
              <a:gd name="connsiteX2003" fmla="*/ 1850183 w 7451018"/>
              <a:gd name="connsiteY2003" fmla="*/ 581225 h 3415370"/>
              <a:gd name="connsiteX2004" fmla="*/ 3947321 w 7451018"/>
              <a:gd name="connsiteY2004" fmla="*/ 580341 h 3415370"/>
              <a:gd name="connsiteX2005" fmla="*/ 3947133 w 7451018"/>
              <a:gd name="connsiteY2005" fmla="*/ 580622 h 3415370"/>
              <a:gd name="connsiteX2006" fmla="*/ 3947466 w 7451018"/>
              <a:gd name="connsiteY2006" fmla="*/ 580574 h 3415370"/>
              <a:gd name="connsiteX2007" fmla="*/ 3947334 w 7451018"/>
              <a:gd name="connsiteY2007" fmla="*/ 580354 h 3415370"/>
              <a:gd name="connsiteX2008" fmla="*/ 2567336 w 7451018"/>
              <a:gd name="connsiteY2008" fmla="*/ 580152 h 3415370"/>
              <a:gd name="connsiteX2009" fmla="*/ 2567336 w 7451018"/>
              <a:gd name="connsiteY2009" fmla="*/ 580286 h 3415370"/>
              <a:gd name="connsiteX2010" fmla="*/ 2567739 w 7451018"/>
              <a:gd name="connsiteY2010" fmla="*/ 580353 h 3415370"/>
              <a:gd name="connsiteX2011" fmla="*/ 2565393 w 7451018"/>
              <a:gd name="connsiteY2011" fmla="*/ 580622 h 3415370"/>
              <a:gd name="connsiteX2012" fmla="*/ 2567336 w 7451018"/>
              <a:gd name="connsiteY2012" fmla="*/ 580152 h 3415370"/>
              <a:gd name="connsiteX2013" fmla="*/ 2101516 w 7451018"/>
              <a:gd name="connsiteY2013" fmla="*/ 567217 h 3415370"/>
              <a:gd name="connsiteX2014" fmla="*/ 2089452 w 7451018"/>
              <a:gd name="connsiteY2014" fmla="*/ 580621 h 3415370"/>
              <a:gd name="connsiteX2015" fmla="*/ 2101516 w 7451018"/>
              <a:gd name="connsiteY2015" fmla="*/ 567217 h 3415370"/>
              <a:gd name="connsiteX2016" fmla="*/ 3492156 w 7451018"/>
              <a:gd name="connsiteY2016" fmla="*/ 558907 h 3415370"/>
              <a:gd name="connsiteX2017" fmla="*/ 3479887 w 7451018"/>
              <a:gd name="connsiteY2017" fmla="*/ 586587 h 3415370"/>
              <a:gd name="connsiteX2018" fmla="*/ 3469566 w 7451018"/>
              <a:gd name="connsiteY2018" fmla="*/ 573920 h 3415370"/>
              <a:gd name="connsiteX2019" fmla="*/ 3492156 w 7451018"/>
              <a:gd name="connsiteY2019" fmla="*/ 558907 h 3415370"/>
              <a:gd name="connsiteX2020" fmla="*/ 2157952 w 7451018"/>
              <a:gd name="connsiteY2020" fmla="*/ 553709 h 3415370"/>
              <a:gd name="connsiteX2021" fmla="*/ 2156812 w 7451018"/>
              <a:gd name="connsiteY2021" fmla="*/ 558036 h 3415370"/>
              <a:gd name="connsiteX2022" fmla="*/ 2157952 w 7451018"/>
              <a:gd name="connsiteY2022" fmla="*/ 553709 h 3415370"/>
              <a:gd name="connsiteX2023" fmla="*/ 1562855 w 7451018"/>
              <a:gd name="connsiteY2023" fmla="*/ 547982 h 3415370"/>
              <a:gd name="connsiteX2024" fmla="*/ 1562787 w 7451018"/>
              <a:gd name="connsiteY2024" fmla="*/ 548049 h 3415370"/>
              <a:gd name="connsiteX2025" fmla="*/ 1562787 w 7451018"/>
              <a:gd name="connsiteY2025" fmla="*/ 548049 h 3415370"/>
              <a:gd name="connsiteX2026" fmla="*/ 1562855 w 7451018"/>
              <a:gd name="connsiteY2026" fmla="*/ 547982 h 3415370"/>
              <a:gd name="connsiteX2027" fmla="*/ 1563794 w 7451018"/>
              <a:gd name="connsiteY2027" fmla="*/ 546843 h 3415370"/>
              <a:gd name="connsiteX2028" fmla="*/ 1563191 w 7451018"/>
              <a:gd name="connsiteY2028" fmla="*/ 547647 h 3415370"/>
              <a:gd name="connsiteX2029" fmla="*/ 1563369 w 7451018"/>
              <a:gd name="connsiteY2029" fmla="*/ 547344 h 3415370"/>
              <a:gd name="connsiteX2030" fmla="*/ 2151715 w 7451018"/>
              <a:gd name="connsiteY2030" fmla="*/ 533439 h 3415370"/>
              <a:gd name="connsiteX2031" fmla="*/ 2171821 w 7451018"/>
              <a:gd name="connsiteY2031" fmla="*/ 540543 h 3415370"/>
              <a:gd name="connsiteX2032" fmla="*/ 2161902 w 7451018"/>
              <a:gd name="connsiteY2032" fmla="*/ 547178 h 3415370"/>
              <a:gd name="connsiteX2033" fmla="*/ 2149838 w 7451018"/>
              <a:gd name="connsiteY2033" fmla="*/ 540476 h 3415370"/>
              <a:gd name="connsiteX2034" fmla="*/ 2155200 w 7451018"/>
              <a:gd name="connsiteY2034" fmla="*/ 540476 h 3415370"/>
              <a:gd name="connsiteX2035" fmla="*/ 2151715 w 7451018"/>
              <a:gd name="connsiteY2035" fmla="*/ 533439 h 3415370"/>
              <a:gd name="connsiteX2036" fmla="*/ 1850548 w 7451018"/>
              <a:gd name="connsiteY2036" fmla="*/ 514242 h 3415370"/>
              <a:gd name="connsiteX2037" fmla="*/ 1856817 w 7451018"/>
              <a:gd name="connsiteY2037" fmla="*/ 540410 h 3415370"/>
              <a:gd name="connsiteX2038" fmla="*/ 1849043 w 7451018"/>
              <a:gd name="connsiteY2038" fmla="*/ 521242 h 3415370"/>
              <a:gd name="connsiteX2039" fmla="*/ 1850548 w 7451018"/>
              <a:gd name="connsiteY2039" fmla="*/ 514242 h 3415370"/>
              <a:gd name="connsiteX2040" fmla="*/ 1957352 w 7451018"/>
              <a:gd name="connsiteY2040" fmla="*/ 512997 h 3415370"/>
              <a:gd name="connsiteX2041" fmla="*/ 1974576 w 7451018"/>
              <a:gd name="connsiteY2041" fmla="*/ 513600 h 3415370"/>
              <a:gd name="connsiteX2042" fmla="*/ 1957352 w 7451018"/>
              <a:gd name="connsiteY2042" fmla="*/ 512997 h 3415370"/>
              <a:gd name="connsiteX2043" fmla="*/ 1781517 w 7451018"/>
              <a:gd name="connsiteY2043" fmla="*/ 508088 h 3415370"/>
              <a:gd name="connsiteX2044" fmla="*/ 1809901 w 7451018"/>
              <a:gd name="connsiteY2044" fmla="*/ 509981 h 3415370"/>
              <a:gd name="connsiteX2045" fmla="*/ 1762985 w 7451018"/>
              <a:gd name="connsiteY2045" fmla="*/ 520168 h 3415370"/>
              <a:gd name="connsiteX2046" fmla="*/ 1781517 w 7451018"/>
              <a:gd name="connsiteY2046" fmla="*/ 508088 h 3415370"/>
              <a:gd name="connsiteX2047" fmla="*/ 3937540 w 7451018"/>
              <a:gd name="connsiteY2047" fmla="*/ 501653 h 3415370"/>
              <a:gd name="connsiteX2048" fmla="*/ 3941369 w 7451018"/>
              <a:gd name="connsiteY2048" fmla="*/ 507903 h 3415370"/>
              <a:gd name="connsiteX2049" fmla="*/ 3935069 w 7451018"/>
              <a:gd name="connsiteY2049" fmla="*/ 502943 h 3415370"/>
              <a:gd name="connsiteX2050" fmla="*/ 3937540 w 7451018"/>
              <a:gd name="connsiteY2050" fmla="*/ 501653 h 3415370"/>
              <a:gd name="connsiteX2051" fmla="*/ 1877661 w 7451018"/>
              <a:gd name="connsiteY2051" fmla="*/ 497783 h 3415370"/>
              <a:gd name="connsiteX2052" fmla="*/ 1877661 w 7451018"/>
              <a:gd name="connsiteY2052" fmla="*/ 497783 h 3415370"/>
              <a:gd name="connsiteX2053" fmla="*/ 2083679 w 7451018"/>
              <a:gd name="connsiteY2053" fmla="*/ 493427 h 3415370"/>
              <a:gd name="connsiteX2054" fmla="*/ 2090738 w 7451018"/>
              <a:gd name="connsiteY2054" fmla="*/ 494287 h 3415370"/>
              <a:gd name="connsiteX2055" fmla="*/ 2091387 w 7451018"/>
              <a:gd name="connsiteY2055" fmla="*/ 498789 h 3415370"/>
              <a:gd name="connsiteX2056" fmla="*/ 2103250 w 7451018"/>
              <a:gd name="connsiteY2056" fmla="*/ 500196 h 3415370"/>
              <a:gd name="connsiteX2057" fmla="*/ 2094344 w 7451018"/>
              <a:gd name="connsiteY2057" fmla="*/ 494726 h 3415370"/>
              <a:gd name="connsiteX2058" fmla="*/ 2090738 w 7451018"/>
              <a:gd name="connsiteY2058" fmla="*/ 494287 h 3415370"/>
              <a:gd name="connsiteX2059" fmla="*/ 2090725 w 7451018"/>
              <a:gd name="connsiteY2059" fmla="*/ 494198 h 3415370"/>
              <a:gd name="connsiteX2060" fmla="*/ 2083679 w 7451018"/>
              <a:gd name="connsiteY2060" fmla="*/ 493427 h 3415370"/>
              <a:gd name="connsiteX2061" fmla="*/ 2024365 w 7451018"/>
              <a:gd name="connsiteY2061" fmla="*/ 492623 h 3415370"/>
              <a:gd name="connsiteX2062" fmla="*/ 2013307 w 7451018"/>
              <a:gd name="connsiteY2062" fmla="*/ 493293 h 3415370"/>
              <a:gd name="connsiteX2063" fmla="*/ 2024365 w 7451018"/>
              <a:gd name="connsiteY2063" fmla="*/ 493628 h 3415370"/>
              <a:gd name="connsiteX2064" fmla="*/ 2024365 w 7451018"/>
              <a:gd name="connsiteY2064" fmla="*/ 492623 h 3415370"/>
              <a:gd name="connsiteX2065" fmla="*/ 1912103 w 7451018"/>
              <a:gd name="connsiteY2065" fmla="*/ 489648 h 3415370"/>
              <a:gd name="connsiteX2066" fmla="*/ 1923840 w 7451018"/>
              <a:gd name="connsiteY2066" fmla="*/ 496711 h 3415370"/>
              <a:gd name="connsiteX2067" fmla="*/ 1904337 w 7451018"/>
              <a:gd name="connsiteY2067" fmla="*/ 493494 h 3415370"/>
              <a:gd name="connsiteX2068" fmla="*/ 1912103 w 7451018"/>
              <a:gd name="connsiteY2068" fmla="*/ 489648 h 3415370"/>
              <a:gd name="connsiteX2069" fmla="*/ 2427728 w 7451018"/>
              <a:gd name="connsiteY2069" fmla="*/ 480023 h 3415370"/>
              <a:gd name="connsiteX2070" fmla="*/ 2425452 w 7451018"/>
              <a:gd name="connsiteY2070" fmla="*/ 486792 h 3415370"/>
              <a:gd name="connsiteX2071" fmla="*/ 2426521 w 7451018"/>
              <a:gd name="connsiteY2071" fmla="*/ 480090 h 3415370"/>
              <a:gd name="connsiteX2072" fmla="*/ 2427728 w 7451018"/>
              <a:gd name="connsiteY2072" fmla="*/ 480023 h 3415370"/>
              <a:gd name="connsiteX2073" fmla="*/ 1892475 w 7451018"/>
              <a:gd name="connsiteY2073" fmla="*/ 478178 h 3415370"/>
              <a:gd name="connsiteX2074" fmla="*/ 1898573 w 7451018"/>
              <a:gd name="connsiteY2074" fmla="*/ 485652 h 3415370"/>
              <a:gd name="connsiteX2075" fmla="*/ 1889659 w 7451018"/>
              <a:gd name="connsiteY2075" fmla="*/ 481430 h 3415370"/>
              <a:gd name="connsiteX2076" fmla="*/ 1892475 w 7451018"/>
              <a:gd name="connsiteY2076" fmla="*/ 478178 h 3415370"/>
              <a:gd name="connsiteX2077" fmla="*/ 4025568 w 7451018"/>
              <a:gd name="connsiteY2077" fmla="*/ 446554 h 3415370"/>
              <a:gd name="connsiteX2078" fmla="*/ 4021393 w 7451018"/>
              <a:gd name="connsiteY2078" fmla="*/ 450937 h 3415370"/>
              <a:gd name="connsiteX2079" fmla="*/ 4025568 w 7451018"/>
              <a:gd name="connsiteY2079" fmla="*/ 446554 h 3415370"/>
              <a:gd name="connsiteX2080" fmla="*/ 7263827 w 7451018"/>
              <a:gd name="connsiteY2080" fmla="*/ 440748 h 3415370"/>
              <a:gd name="connsiteX2081" fmla="*/ 7261816 w 7451018"/>
              <a:gd name="connsiteY2081" fmla="*/ 446646 h 3415370"/>
              <a:gd name="connsiteX2082" fmla="*/ 7258866 w 7451018"/>
              <a:gd name="connsiteY2082" fmla="*/ 445640 h 3415370"/>
              <a:gd name="connsiteX2083" fmla="*/ 7263827 w 7451018"/>
              <a:gd name="connsiteY2083" fmla="*/ 440748 h 3415370"/>
              <a:gd name="connsiteX2084" fmla="*/ 4015026 w 7451018"/>
              <a:gd name="connsiteY2084" fmla="*/ 440079 h 3415370"/>
              <a:gd name="connsiteX2085" fmla="*/ 4007236 w 7451018"/>
              <a:gd name="connsiteY2085" fmla="*/ 445293 h 3415370"/>
              <a:gd name="connsiteX2086" fmla="*/ 4007117 w 7451018"/>
              <a:gd name="connsiteY2086" fmla="*/ 445373 h 3415370"/>
              <a:gd name="connsiteX2087" fmla="*/ 4003230 w 7451018"/>
              <a:gd name="connsiteY2087" fmla="*/ 441083 h 3415370"/>
              <a:gd name="connsiteX2088" fmla="*/ 4002426 w 7451018"/>
              <a:gd name="connsiteY2088" fmla="*/ 446646 h 3415370"/>
              <a:gd name="connsiteX2089" fmla="*/ 3994450 w 7451018"/>
              <a:gd name="connsiteY2089" fmla="*/ 440883 h 3415370"/>
              <a:gd name="connsiteX2090" fmla="*/ 3973874 w 7451018"/>
              <a:gd name="connsiteY2090" fmla="*/ 453348 h 3415370"/>
              <a:gd name="connsiteX2091" fmla="*/ 3968915 w 7451018"/>
              <a:gd name="connsiteY2091" fmla="*/ 446781 h 3415370"/>
              <a:gd name="connsiteX2092" fmla="*/ 3962682 w 7451018"/>
              <a:gd name="connsiteY2092" fmla="*/ 453348 h 3415370"/>
              <a:gd name="connsiteX2093" fmla="*/ 3954907 w 7451018"/>
              <a:gd name="connsiteY2093" fmla="*/ 466753 h 3415370"/>
              <a:gd name="connsiteX2094" fmla="*/ 3955778 w 7451018"/>
              <a:gd name="connsiteY2094" fmla="*/ 473455 h 3415370"/>
              <a:gd name="connsiteX2095" fmla="*/ 3940498 w 7451018"/>
              <a:gd name="connsiteY2095" fmla="*/ 489138 h 3415370"/>
              <a:gd name="connsiteX2096" fmla="*/ 3941235 w 7451018"/>
              <a:gd name="connsiteY2096" fmla="*/ 488534 h 3415370"/>
              <a:gd name="connsiteX2097" fmla="*/ 3939962 w 7451018"/>
              <a:gd name="connsiteY2097" fmla="*/ 490076 h 3415370"/>
              <a:gd name="connsiteX2098" fmla="*/ 3941168 w 7451018"/>
              <a:gd name="connsiteY2098" fmla="*/ 493561 h 3415370"/>
              <a:gd name="connsiteX2099" fmla="*/ 3934532 w 7451018"/>
              <a:gd name="connsiteY2099" fmla="*/ 492690 h 3415370"/>
              <a:gd name="connsiteX2100" fmla="*/ 3935605 w 7451018"/>
              <a:gd name="connsiteY2100" fmla="*/ 491483 h 3415370"/>
              <a:gd name="connsiteX2101" fmla="*/ 3919520 w 7451018"/>
              <a:gd name="connsiteY2101" fmla="*/ 493561 h 3415370"/>
              <a:gd name="connsiteX2102" fmla="*/ 3899614 w 7451018"/>
              <a:gd name="connsiteY2102" fmla="*/ 506965 h 3415370"/>
              <a:gd name="connsiteX2103" fmla="*/ 3873543 w 7451018"/>
              <a:gd name="connsiteY2103" fmla="*/ 520370 h 3415370"/>
              <a:gd name="connsiteX2104" fmla="*/ 3873107 w 7451018"/>
              <a:gd name="connsiteY2104" fmla="*/ 523285 h 3415370"/>
              <a:gd name="connsiteX2105" fmla="*/ 3875640 w 7451018"/>
              <a:gd name="connsiteY2105" fmla="*/ 527134 h 3415370"/>
              <a:gd name="connsiteX2106" fmla="*/ 3875688 w 7451018"/>
              <a:gd name="connsiteY2106" fmla="*/ 527206 h 3415370"/>
              <a:gd name="connsiteX2107" fmla="*/ 3867511 w 7451018"/>
              <a:gd name="connsiteY2107" fmla="*/ 535449 h 3415370"/>
              <a:gd name="connsiteX2108" fmla="*/ 3866841 w 7451018"/>
              <a:gd name="connsiteY2108" fmla="*/ 547111 h 3415370"/>
              <a:gd name="connsiteX2109" fmla="*/ 3894319 w 7451018"/>
              <a:gd name="connsiteY2109" fmla="*/ 569094 h 3415370"/>
              <a:gd name="connsiteX2110" fmla="*/ 3907724 w 7451018"/>
              <a:gd name="connsiteY2110" fmla="*/ 589469 h 3415370"/>
              <a:gd name="connsiteX2111" fmla="*/ 3880915 w 7451018"/>
              <a:gd name="connsiteY2111" fmla="*/ 608771 h 3415370"/>
              <a:gd name="connsiteX2112" fmla="*/ 3874213 w 7451018"/>
              <a:gd name="connsiteY2112" fmla="*/ 610849 h 3415370"/>
              <a:gd name="connsiteX2113" fmla="*/ 3860809 w 7451018"/>
              <a:gd name="connsiteY2113" fmla="*/ 627202 h 3415370"/>
              <a:gd name="connsiteX2114" fmla="*/ 3854107 w 7451018"/>
              <a:gd name="connsiteY2114" fmla="*/ 652804 h 3415370"/>
              <a:gd name="connsiteX2115" fmla="*/ 3854107 w 7451018"/>
              <a:gd name="connsiteY2115" fmla="*/ 654345 h 3415370"/>
              <a:gd name="connsiteX2116" fmla="*/ 3867511 w 7451018"/>
              <a:gd name="connsiteY2116" fmla="*/ 644560 h 3415370"/>
              <a:gd name="connsiteX2117" fmla="*/ 3854107 w 7451018"/>
              <a:gd name="connsiteY2117" fmla="*/ 660846 h 3415370"/>
              <a:gd name="connsiteX2118" fmla="*/ 3847404 w 7451018"/>
              <a:gd name="connsiteY2118" fmla="*/ 664868 h 3415370"/>
              <a:gd name="connsiteX2119" fmla="*/ 3803640 w 7451018"/>
              <a:gd name="connsiteY2119" fmla="*/ 681154 h 3415370"/>
              <a:gd name="connsiteX2120" fmla="*/ 3772743 w 7451018"/>
              <a:gd name="connsiteY2120" fmla="*/ 694558 h 3415370"/>
              <a:gd name="connsiteX2121" fmla="*/ 3760277 w 7451018"/>
              <a:gd name="connsiteY2121" fmla="*/ 687856 h 3415370"/>
              <a:gd name="connsiteX2122" fmla="*/ 3760277 w 7451018"/>
              <a:gd name="connsiteY2122" fmla="*/ 694558 h 3415370"/>
              <a:gd name="connsiteX2123" fmla="*/ 3766174 w 7451018"/>
              <a:gd name="connsiteY2123" fmla="*/ 694089 h 3415370"/>
              <a:gd name="connsiteX2124" fmla="*/ 3766160 w 7451018"/>
              <a:gd name="connsiteY2124" fmla="*/ 694112 h 3415370"/>
              <a:gd name="connsiteX2125" fmla="*/ 3763175 w 7451018"/>
              <a:gd name="connsiteY2125" fmla="*/ 698781 h 3415370"/>
              <a:gd name="connsiteX2126" fmla="*/ 3761282 w 7451018"/>
              <a:gd name="connsiteY2126" fmla="*/ 701260 h 3415370"/>
              <a:gd name="connsiteX2127" fmla="*/ 3768319 w 7451018"/>
              <a:gd name="connsiteY2127" fmla="*/ 707962 h 3415370"/>
              <a:gd name="connsiteX2128" fmla="*/ 3733401 w 7451018"/>
              <a:gd name="connsiteY2128" fmla="*/ 707628 h 3415370"/>
              <a:gd name="connsiteX2129" fmla="*/ 3727771 w 7451018"/>
              <a:gd name="connsiteY2129" fmla="*/ 707962 h 3415370"/>
              <a:gd name="connsiteX2130" fmla="*/ 3719183 w 7451018"/>
              <a:gd name="connsiteY2130" fmla="*/ 705415 h 3415370"/>
              <a:gd name="connsiteX2131" fmla="*/ 3718984 w 7451018"/>
              <a:gd name="connsiteY2131" fmla="*/ 716005 h 3415370"/>
              <a:gd name="connsiteX2132" fmla="*/ 3733602 w 7451018"/>
              <a:gd name="connsiteY2132" fmla="*/ 716005 h 3415370"/>
              <a:gd name="connsiteX2133" fmla="*/ 3739903 w 7451018"/>
              <a:gd name="connsiteY2133" fmla="*/ 720831 h 3415370"/>
              <a:gd name="connsiteX2134" fmla="*/ 3736886 w 7451018"/>
              <a:gd name="connsiteY2134" fmla="*/ 728203 h 3415370"/>
              <a:gd name="connsiteX2135" fmla="*/ 3778507 w 7451018"/>
              <a:gd name="connsiteY2135" fmla="*/ 708096 h 3415370"/>
              <a:gd name="connsiteX2136" fmla="*/ 3787756 w 7451018"/>
              <a:gd name="connsiteY2136" fmla="*/ 714798 h 3415370"/>
              <a:gd name="connsiteX2137" fmla="*/ 3788895 w 7451018"/>
              <a:gd name="connsiteY2137" fmla="*/ 708096 h 3415370"/>
              <a:gd name="connsiteX2138" fmla="*/ 3796401 w 7451018"/>
              <a:gd name="connsiteY2138" fmla="*/ 721500 h 3415370"/>
              <a:gd name="connsiteX2139" fmla="*/ 3900754 w 7451018"/>
              <a:gd name="connsiteY2139" fmla="*/ 710978 h 3415370"/>
              <a:gd name="connsiteX2140" fmla="*/ 3897470 w 7451018"/>
              <a:gd name="connsiteY2140" fmla="*/ 714665 h 3415370"/>
              <a:gd name="connsiteX2141" fmla="*/ 3976287 w 7451018"/>
              <a:gd name="connsiteY2141" fmla="*/ 634373 h 3415370"/>
              <a:gd name="connsiteX2142" fmla="*/ 3987882 w 7451018"/>
              <a:gd name="connsiteY2142" fmla="*/ 649654 h 3415370"/>
              <a:gd name="connsiteX2143" fmla="*/ 4014691 w 7451018"/>
              <a:gd name="connsiteY2143" fmla="*/ 646571 h 3415370"/>
              <a:gd name="connsiteX2144" fmla="*/ 4014691 w 7451018"/>
              <a:gd name="connsiteY2144" fmla="*/ 622309 h 3415370"/>
              <a:gd name="connsiteX2145" fmla="*/ 4007989 w 7451018"/>
              <a:gd name="connsiteY2145" fmla="*/ 627671 h 3415370"/>
              <a:gd name="connsiteX2146" fmla="*/ 3981447 w 7451018"/>
              <a:gd name="connsiteY2146" fmla="*/ 627671 h 3415370"/>
              <a:gd name="connsiteX2147" fmla="*/ 3975215 w 7451018"/>
              <a:gd name="connsiteY2147" fmla="*/ 627202 h 3415370"/>
              <a:gd name="connsiteX2148" fmla="*/ 3975349 w 7451018"/>
              <a:gd name="connsiteY2148" fmla="*/ 627671 h 3415370"/>
              <a:gd name="connsiteX2149" fmla="*/ 3974277 w 7451018"/>
              <a:gd name="connsiteY2149" fmla="*/ 626398 h 3415370"/>
              <a:gd name="connsiteX2150" fmla="*/ 3967708 w 7451018"/>
              <a:gd name="connsiteY2150" fmla="*/ 626398 h 3415370"/>
              <a:gd name="connsiteX2151" fmla="*/ 3966703 w 7451018"/>
              <a:gd name="connsiteY2151" fmla="*/ 634373 h 3415370"/>
              <a:gd name="connsiteX2152" fmla="*/ 3963284 w 7451018"/>
              <a:gd name="connsiteY2152" fmla="*/ 634373 h 3415370"/>
              <a:gd name="connsiteX2153" fmla="*/ 3963419 w 7451018"/>
              <a:gd name="connsiteY2153" fmla="*/ 627671 h 3415370"/>
              <a:gd name="connsiteX2154" fmla="*/ 3954304 w 7451018"/>
              <a:gd name="connsiteY2154" fmla="*/ 620232 h 3415370"/>
              <a:gd name="connsiteX2155" fmla="*/ 3971663 w 7451018"/>
              <a:gd name="connsiteY2155" fmla="*/ 614266 h 3415370"/>
              <a:gd name="connsiteX2156" fmla="*/ 3961006 w 7451018"/>
              <a:gd name="connsiteY2156" fmla="*/ 605889 h 3415370"/>
              <a:gd name="connsiteX2157" fmla="*/ 3994047 w 7451018"/>
              <a:gd name="connsiteY2157" fmla="*/ 600527 h 3415370"/>
              <a:gd name="connsiteX2158" fmla="*/ 3987815 w 7451018"/>
              <a:gd name="connsiteY2158" fmla="*/ 596707 h 3415370"/>
              <a:gd name="connsiteX2159" fmla="*/ 3994584 w 7451018"/>
              <a:gd name="connsiteY2159" fmla="*/ 600795 h 3415370"/>
              <a:gd name="connsiteX2160" fmla="*/ 4015495 w 7451018"/>
              <a:gd name="connsiteY2160" fmla="*/ 587793 h 3415370"/>
              <a:gd name="connsiteX2161" fmla="*/ 4014691 w 7451018"/>
              <a:gd name="connsiteY2161" fmla="*/ 594093 h 3415370"/>
              <a:gd name="connsiteX2162" fmla="*/ 4022331 w 7451018"/>
              <a:gd name="connsiteY2162" fmla="*/ 587391 h 3415370"/>
              <a:gd name="connsiteX2163" fmla="*/ 4060063 w 7451018"/>
              <a:gd name="connsiteY2163" fmla="*/ 587391 h 3415370"/>
              <a:gd name="connsiteX2164" fmla="*/ 4085398 w 7451018"/>
              <a:gd name="connsiteY2164" fmla="*/ 594093 h 3415370"/>
              <a:gd name="connsiteX2165" fmla="*/ 4089419 w 7451018"/>
              <a:gd name="connsiteY2165" fmla="*/ 580689 h 3415370"/>
              <a:gd name="connsiteX2166" fmla="*/ 4095117 w 7451018"/>
              <a:gd name="connsiteY2166" fmla="*/ 587391 h 3415370"/>
              <a:gd name="connsiteX2167" fmla="*/ 4125008 w 7451018"/>
              <a:gd name="connsiteY2167" fmla="*/ 581091 h 3415370"/>
              <a:gd name="connsiteX2168" fmla="*/ 4081645 w 7451018"/>
              <a:gd name="connsiteY2168" fmla="*/ 573987 h 3415370"/>
              <a:gd name="connsiteX2169" fmla="*/ 4080572 w 7451018"/>
              <a:gd name="connsiteY2169" fmla="*/ 567285 h 3415370"/>
              <a:gd name="connsiteX2170" fmla="*/ 4068375 w 7451018"/>
              <a:gd name="connsiteY2170" fmla="*/ 567351 h 3415370"/>
              <a:gd name="connsiteX2171" fmla="*/ 4068308 w 7451018"/>
              <a:gd name="connsiteY2171" fmla="*/ 573987 h 3415370"/>
              <a:gd name="connsiteX2172" fmla="*/ 4044582 w 7451018"/>
              <a:gd name="connsiteY2172" fmla="*/ 580823 h 3415370"/>
              <a:gd name="connsiteX2173" fmla="*/ 4040226 w 7451018"/>
              <a:gd name="connsiteY2173" fmla="*/ 574657 h 3415370"/>
              <a:gd name="connsiteX2174" fmla="*/ 3998270 w 7451018"/>
              <a:gd name="connsiteY2174" fmla="*/ 581024 h 3415370"/>
              <a:gd name="connsiteX2175" fmla="*/ 3977561 w 7451018"/>
              <a:gd name="connsiteY2175" fmla="*/ 581359 h 3415370"/>
              <a:gd name="connsiteX2176" fmla="*/ 3968580 w 7451018"/>
              <a:gd name="connsiteY2176" fmla="*/ 581962 h 3415370"/>
              <a:gd name="connsiteX2177" fmla="*/ 3955915 w 7451018"/>
              <a:gd name="connsiteY2177" fmla="*/ 586405 h 3415370"/>
              <a:gd name="connsiteX2178" fmla="*/ 3956649 w 7451018"/>
              <a:gd name="connsiteY2178" fmla="*/ 587324 h 3415370"/>
              <a:gd name="connsiteX2179" fmla="*/ 3955874 w 7451018"/>
              <a:gd name="connsiteY2179" fmla="*/ 586419 h 3415370"/>
              <a:gd name="connsiteX2180" fmla="*/ 3955778 w 7451018"/>
              <a:gd name="connsiteY2180" fmla="*/ 586453 h 3415370"/>
              <a:gd name="connsiteX2181" fmla="*/ 3955770 w 7451018"/>
              <a:gd name="connsiteY2181" fmla="*/ 586328 h 3415370"/>
              <a:gd name="connsiteX2182" fmla="*/ 3955443 w 7451018"/>
              <a:gd name="connsiteY2182" fmla="*/ 580756 h 3415370"/>
              <a:gd name="connsiteX2183" fmla="*/ 3948071 w 7451018"/>
              <a:gd name="connsiteY2183" fmla="*/ 581292 h 3415370"/>
              <a:gd name="connsiteX2184" fmla="*/ 3948027 w 7451018"/>
              <a:gd name="connsiteY2184" fmla="*/ 581242 h 3415370"/>
              <a:gd name="connsiteX2185" fmla="*/ 3947641 w 7451018"/>
              <a:gd name="connsiteY2185" fmla="*/ 580809 h 3415370"/>
              <a:gd name="connsiteX2186" fmla="*/ 3947870 w 7451018"/>
              <a:gd name="connsiteY2186" fmla="*/ 582298 h 3415370"/>
              <a:gd name="connsiteX2187" fmla="*/ 3945458 w 7451018"/>
              <a:gd name="connsiteY2187" fmla="*/ 580689 h 3415370"/>
              <a:gd name="connsiteX2188" fmla="*/ 3947240 w 7451018"/>
              <a:gd name="connsiteY2188" fmla="*/ 580259 h 3415370"/>
              <a:gd name="connsiteX2189" fmla="*/ 3941101 w 7451018"/>
              <a:gd name="connsiteY2189" fmla="*/ 574054 h 3415370"/>
              <a:gd name="connsiteX2190" fmla="*/ 3945390 w 7451018"/>
              <a:gd name="connsiteY2190" fmla="*/ 580823 h 3415370"/>
              <a:gd name="connsiteX2191" fmla="*/ 3941637 w 7451018"/>
              <a:gd name="connsiteY2191" fmla="*/ 585448 h 3415370"/>
              <a:gd name="connsiteX2192" fmla="*/ 3941619 w 7451018"/>
              <a:gd name="connsiteY2192" fmla="*/ 585433 h 3415370"/>
              <a:gd name="connsiteX2193" fmla="*/ 3934399 w 7451018"/>
              <a:gd name="connsiteY2193" fmla="*/ 579282 h 3415370"/>
              <a:gd name="connsiteX2194" fmla="*/ 3909601 w 7451018"/>
              <a:gd name="connsiteY2194" fmla="*/ 579147 h 3415370"/>
              <a:gd name="connsiteX2195" fmla="*/ 3909539 w 7451018"/>
              <a:gd name="connsiteY2195" fmla="*/ 578963 h 3415370"/>
              <a:gd name="connsiteX2196" fmla="*/ 3907590 w 7451018"/>
              <a:gd name="connsiteY2196" fmla="*/ 573249 h 3415370"/>
              <a:gd name="connsiteX2197" fmla="*/ 3934399 w 7451018"/>
              <a:gd name="connsiteY2197" fmla="*/ 573987 h 3415370"/>
              <a:gd name="connsiteX2198" fmla="*/ 3934131 w 7451018"/>
              <a:gd name="connsiteY2198" fmla="*/ 567821 h 3415370"/>
              <a:gd name="connsiteX2199" fmla="*/ 3941101 w 7451018"/>
              <a:gd name="connsiteY2199" fmla="*/ 568156 h 3415370"/>
              <a:gd name="connsiteX2200" fmla="*/ 3947803 w 7451018"/>
              <a:gd name="connsiteY2200" fmla="*/ 554886 h 3415370"/>
              <a:gd name="connsiteX2201" fmla="*/ 3949880 w 7451018"/>
              <a:gd name="connsiteY2201" fmla="*/ 540543 h 3415370"/>
              <a:gd name="connsiteX2202" fmla="*/ 3950684 w 7451018"/>
              <a:gd name="connsiteY2202" fmla="*/ 540476 h 3415370"/>
              <a:gd name="connsiteX2203" fmla="*/ 3946396 w 7451018"/>
              <a:gd name="connsiteY2203" fmla="*/ 506965 h 3415370"/>
              <a:gd name="connsiteX2204" fmla="*/ 3953969 w 7451018"/>
              <a:gd name="connsiteY2204" fmla="*/ 500263 h 3415370"/>
              <a:gd name="connsiteX2205" fmla="*/ 4009262 w 7451018"/>
              <a:gd name="connsiteY2205" fmla="*/ 466753 h 3415370"/>
              <a:gd name="connsiteX2206" fmla="*/ 4012747 w 7451018"/>
              <a:gd name="connsiteY2206" fmla="*/ 465412 h 3415370"/>
              <a:gd name="connsiteX2207" fmla="*/ 4028229 w 7451018"/>
              <a:gd name="connsiteY2207" fmla="*/ 453951 h 3415370"/>
              <a:gd name="connsiteX2208" fmla="*/ 4029704 w 7451018"/>
              <a:gd name="connsiteY2208" fmla="*/ 447249 h 3415370"/>
              <a:gd name="connsiteX2209" fmla="*/ 4015026 w 7451018"/>
              <a:gd name="connsiteY2209" fmla="*/ 440079 h 3415370"/>
              <a:gd name="connsiteX2210" fmla="*/ 1738770 w 7451018"/>
              <a:gd name="connsiteY2210" fmla="*/ 439743 h 3415370"/>
              <a:gd name="connsiteX2211" fmla="*/ 1757824 w 7451018"/>
              <a:gd name="connsiteY2211" fmla="*/ 446646 h 3415370"/>
              <a:gd name="connsiteX2212" fmla="*/ 1822031 w 7451018"/>
              <a:gd name="connsiteY2212" fmla="*/ 480156 h 3415370"/>
              <a:gd name="connsiteX2213" fmla="*/ 1849778 w 7451018"/>
              <a:gd name="connsiteY2213" fmla="*/ 489405 h 3415370"/>
              <a:gd name="connsiteX2214" fmla="*/ 1829403 w 7451018"/>
              <a:gd name="connsiteY2214" fmla="*/ 499458 h 3415370"/>
              <a:gd name="connsiteX2215" fmla="*/ 1813988 w 7451018"/>
              <a:gd name="connsiteY2215" fmla="*/ 493561 h 3415370"/>
              <a:gd name="connsiteX2216" fmla="*/ 1796897 w 7451018"/>
              <a:gd name="connsiteY2216" fmla="*/ 486859 h 3415370"/>
              <a:gd name="connsiteX2217" fmla="*/ 1760437 w 7451018"/>
              <a:gd name="connsiteY2217" fmla="*/ 493561 h 3415370"/>
              <a:gd name="connsiteX2218" fmla="*/ 1729541 w 7451018"/>
              <a:gd name="connsiteY2218" fmla="*/ 491751 h 3415370"/>
              <a:gd name="connsiteX2219" fmla="*/ 1696029 w 7451018"/>
              <a:gd name="connsiteY2219" fmla="*/ 492689 h 3415370"/>
              <a:gd name="connsiteX2220" fmla="*/ 1718281 w 7451018"/>
              <a:gd name="connsiteY2220" fmla="*/ 480156 h 3415370"/>
              <a:gd name="connsiteX2221" fmla="*/ 1716404 w 7451018"/>
              <a:gd name="connsiteY2221" fmla="*/ 478347 h 3415370"/>
              <a:gd name="connsiteX2222" fmla="*/ 1738770 w 7451018"/>
              <a:gd name="connsiteY2222" fmla="*/ 439743 h 3415370"/>
              <a:gd name="connsiteX2223" fmla="*/ 3205617 w 7451018"/>
              <a:gd name="connsiteY2223" fmla="*/ 420207 h 3415370"/>
              <a:gd name="connsiteX2224" fmla="*/ 3210686 w 7451018"/>
              <a:gd name="connsiteY2224" fmla="*/ 425334 h 3415370"/>
              <a:gd name="connsiteX2225" fmla="*/ 3197279 w 7451018"/>
              <a:gd name="connsiteY2225" fmla="*/ 426473 h 3415370"/>
              <a:gd name="connsiteX2226" fmla="*/ 3224090 w 7451018"/>
              <a:gd name="connsiteY2226" fmla="*/ 448791 h 3415370"/>
              <a:gd name="connsiteX2227" fmla="*/ 3216517 w 7451018"/>
              <a:gd name="connsiteY2227" fmla="*/ 466686 h 3415370"/>
              <a:gd name="connsiteX2228" fmla="*/ 3198353 w 7451018"/>
              <a:gd name="connsiteY2228" fmla="*/ 480090 h 3415370"/>
              <a:gd name="connsiteX2229" fmla="*/ 3175032 w 7451018"/>
              <a:gd name="connsiteY2229" fmla="*/ 486792 h 3415370"/>
              <a:gd name="connsiteX2230" fmla="*/ 3173959 w 7451018"/>
              <a:gd name="connsiteY2230" fmla="*/ 480090 h 3415370"/>
              <a:gd name="connsiteX2231" fmla="*/ 3172487 w 7451018"/>
              <a:gd name="connsiteY2231" fmla="*/ 486792 h 3415370"/>
              <a:gd name="connsiteX2232" fmla="*/ 3146010 w 7451018"/>
              <a:gd name="connsiteY2232" fmla="*/ 487060 h 3415370"/>
              <a:gd name="connsiteX2233" fmla="*/ 3082006 w 7451018"/>
              <a:gd name="connsiteY2233" fmla="*/ 499996 h 3415370"/>
              <a:gd name="connsiteX2234" fmla="*/ 3085290 w 7451018"/>
              <a:gd name="connsiteY2234" fmla="*/ 494030 h 3415370"/>
              <a:gd name="connsiteX2235" fmla="*/ 3036425 w 7451018"/>
              <a:gd name="connsiteY2235" fmla="*/ 487797 h 3415370"/>
              <a:gd name="connsiteX2236" fmla="*/ 3036425 w 7451018"/>
              <a:gd name="connsiteY2236" fmla="*/ 479621 h 3415370"/>
              <a:gd name="connsiteX2237" fmla="*/ 3050834 w 7451018"/>
              <a:gd name="connsiteY2237" fmla="*/ 473656 h 3415370"/>
              <a:gd name="connsiteX2238" fmla="*/ 3042057 w 7451018"/>
              <a:gd name="connsiteY2238" fmla="*/ 473656 h 3415370"/>
              <a:gd name="connsiteX2239" fmla="*/ 3042767 w 7451018"/>
              <a:gd name="connsiteY2239" fmla="*/ 470707 h 3415370"/>
              <a:gd name="connsiteX2240" fmla="*/ 3043088 w 7451018"/>
              <a:gd name="connsiteY2240" fmla="*/ 467356 h 3415370"/>
              <a:gd name="connsiteX2241" fmla="*/ 3043125 w 7451018"/>
              <a:gd name="connsiteY2241" fmla="*/ 467356 h 3415370"/>
              <a:gd name="connsiteX2242" fmla="*/ 3043125 w 7451018"/>
              <a:gd name="connsiteY2242" fmla="*/ 466954 h 3415370"/>
              <a:gd name="connsiteX2243" fmla="*/ 3043088 w 7451018"/>
              <a:gd name="connsiteY2243" fmla="*/ 467356 h 3415370"/>
              <a:gd name="connsiteX2244" fmla="*/ 3009218 w 7451018"/>
              <a:gd name="connsiteY2244" fmla="*/ 466954 h 3415370"/>
              <a:gd name="connsiteX2245" fmla="*/ 3008343 w 7451018"/>
              <a:gd name="connsiteY2245" fmla="*/ 460252 h 3415370"/>
              <a:gd name="connsiteX2246" fmla="*/ 3036425 w 7451018"/>
              <a:gd name="connsiteY2246" fmla="*/ 453549 h 3415370"/>
              <a:gd name="connsiteX2247" fmla="*/ 3025906 w 7451018"/>
              <a:gd name="connsiteY2247" fmla="*/ 446847 h 3415370"/>
              <a:gd name="connsiteX2248" fmla="*/ 2996215 w 7451018"/>
              <a:gd name="connsiteY2248" fmla="*/ 446982 h 3415370"/>
              <a:gd name="connsiteX2249" fmla="*/ 3009617 w 7451018"/>
              <a:gd name="connsiteY2249" fmla="*/ 440883 h 3415370"/>
              <a:gd name="connsiteX2250" fmla="*/ 3008470 w 7451018"/>
              <a:gd name="connsiteY2250" fmla="*/ 435948 h 3415370"/>
              <a:gd name="connsiteX2251" fmla="*/ 3010066 w 7451018"/>
              <a:gd name="connsiteY2251" fmla="*/ 433405 h 3415370"/>
              <a:gd name="connsiteX2252" fmla="*/ 3010554 w 7451018"/>
              <a:gd name="connsiteY2252" fmla="*/ 435320 h 3415370"/>
              <a:gd name="connsiteX2253" fmla="*/ 3010088 w 7451018"/>
              <a:gd name="connsiteY2253" fmla="*/ 433376 h 3415370"/>
              <a:gd name="connsiteX2254" fmla="*/ 3010066 w 7451018"/>
              <a:gd name="connsiteY2254" fmla="*/ 433405 h 3415370"/>
              <a:gd name="connsiteX2255" fmla="*/ 3009617 w 7451018"/>
              <a:gd name="connsiteY2255" fmla="*/ 431634 h 3415370"/>
              <a:gd name="connsiteX2256" fmla="*/ 3025837 w 7451018"/>
              <a:gd name="connsiteY2256" fmla="*/ 426674 h 3415370"/>
              <a:gd name="connsiteX2257" fmla="*/ 3069939 w 7451018"/>
              <a:gd name="connsiteY2257" fmla="*/ 432639 h 3415370"/>
              <a:gd name="connsiteX2258" fmla="*/ 3063299 w 7451018"/>
              <a:gd name="connsiteY2258" fmla="*/ 439945 h 3415370"/>
              <a:gd name="connsiteX2259" fmla="*/ 3068262 w 7451018"/>
              <a:gd name="connsiteY2259" fmla="*/ 446714 h 3415370"/>
              <a:gd name="connsiteX2260" fmla="*/ 3069806 w 7451018"/>
              <a:gd name="connsiteY2260" fmla="*/ 446714 h 3415370"/>
              <a:gd name="connsiteX2261" fmla="*/ 3083345 w 7451018"/>
              <a:gd name="connsiteY2261" fmla="*/ 440681 h 3415370"/>
              <a:gd name="connsiteX2262" fmla="*/ 3083548 w 7451018"/>
              <a:gd name="connsiteY2262" fmla="*/ 426541 h 3415370"/>
              <a:gd name="connsiteX2263" fmla="*/ 3096483 w 7451018"/>
              <a:gd name="connsiteY2263" fmla="*/ 433243 h 3415370"/>
              <a:gd name="connsiteX2264" fmla="*/ 3123557 w 7451018"/>
              <a:gd name="connsiteY2264" fmla="*/ 433243 h 3415370"/>
              <a:gd name="connsiteX2265" fmla="*/ 3143796 w 7451018"/>
              <a:gd name="connsiteY2265" fmla="*/ 432170 h 3415370"/>
              <a:gd name="connsiteX2266" fmla="*/ 3164506 w 7451018"/>
              <a:gd name="connsiteY2266" fmla="*/ 426004 h 3415370"/>
              <a:gd name="connsiteX2267" fmla="*/ 3203316 w 7451018"/>
              <a:gd name="connsiteY2267" fmla="*/ 425937 h 3415370"/>
              <a:gd name="connsiteX2268" fmla="*/ 3205617 w 7451018"/>
              <a:gd name="connsiteY2268" fmla="*/ 420207 h 3415370"/>
              <a:gd name="connsiteX2269" fmla="*/ 1261795 w 7451018"/>
              <a:gd name="connsiteY2269" fmla="*/ 386125 h 3415370"/>
              <a:gd name="connsiteX2270" fmla="*/ 1261809 w 7451018"/>
              <a:gd name="connsiteY2270" fmla="*/ 386125 h 3415370"/>
              <a:gd name="connsiteX2271" fmla="*/ 1262063 w 7451018"/>
              <a:gd name="connsiteY2271" fmla="*/ 386327 h 3415370"/>
              <a:gd name="connsiteX2272" fmla="*/ 1261795 w 7451018"/>
              <a:gd name="connsiteY2272" fmla="*/ 386125 h 3415370"/>
              <a:gd name="connsiteX2273" fmla="*/ 1261569 w 7451018"/>
              <a:gd name="connsiteY2273" fmla="*/ 385936 h 3415370"/>
              <a:gd name="connsiteX2274" fmla="*/ 1262264 w 7451018"/>
              <a:gd name="connsiteY2274" fmla="*/ 386125 h 3415370"/>
              <a:gd name="connsiteX2275" fmla="*/ 1261809 w 7451018"/>
              <a:gd name="connsiteY2275" fmla="*/ 386125 h 3415370"/>
              <a:gd name="connsiteX2276" fmla="*/ 1260455 w 7451018"/>
              <a:gd name="connsiteY2276" fmla="*/ 385053 h 3415370"/>
              <a:gd name="connsiteX2277" fmla="*/ 1261569 w 7451018"/>
              <a:gd name="connsiteY2277" fmla="*/ 385936 h 3415370"/>
              <a:gd name="connsiteX2278" fmla="*/ 1261527 w 7451018"/>
              <a:gd name="connsiteY2278" fmla="*/ 385924 h 3415370"/>
              <a:gd name="connsiteX2279" fmla="*/ 1260455 w 7451018"/>
              <a:gd name="connsiteY2279" fmla="*/ 385053 h 3415370"/>
              <a:gd name="connsiteX2280" fmla="*/ 1153300 w 7451018"/>
              <a:gd name="connsiteY2280" fmla="*/ 384383 h 3415370"/>
              <a:gd name="connsiteX2281" fmla="*/ 1160203 w 7451018"/>
              <a:gd name="connsiteY2281" fmla="*/ 388740 h 3415370"/>
              <a:gd name="connsiteX2282" fmla="*/ 1153300 w 7451018"/>
              <a:gd name="connsiteY2282" fmla="*/ 384383 h 3415370"/>
              <a:gd name="connsiteX2283" fmla="*/ 1233648 w 7451018"/>
              <a:gd name="connsiteY2283" fmla="*/ 382507 h 3415370"/>
              <a:gd name="connsiteX2284" fmla="*/ 1228957 w 7451018"/>
              <a:gd name="connsiteY2284" fmla="*/ 385389 h 3415370"/>
              <a:gd name="connsiteX2285" fmla="*/ 1234586 w 7451018"/>
              <a:gd name="connsiteY2285" fmla="*/ 388271 h 3415370"/>
              <a:gd name="connsiteX2286" fmla="*/ 1245979 w 7451018"/>
              <a:gd name="connsiteY2286" fmla="*/ 386260 h 3415370"/>
              <a:gd name="connsiteX2287" fmla="*/ 1245578 w 7451018"/>
              <a:gd name="connsiteY2287" fmla="*/ 386193 h 3415370"/>
              <a:gd name="connsiteX2288" fmla="*/ 1244907 w 7451018"/>
              <a:gd name="connsiteY2288" fmla="*/ 386260 h 3415370"/>
              <a:gd name="connsiteX2289" fmla="*/ 1244103 w 7451018"/>
              <a:gd name="connsiteY2289" fmla="*/ 385925 h 3415370"/>
              <a:gd name="connsiteX2290" fmla="*/ 1233648 w 7451018"/>
              <a:gd name="connsiteY2290" fmla="*/ 382507 h 3415370"/>
              <a:gd name="connsiteX2291" fmla="*/ 1252749 w 7451018"/>
              <a:gd name="connsiteY2291" fmla="*/ 379290 h 3415370"/>
              <a:gd name="connsiteX2292" fmla="*/ 1253620 w 7451018"/>
              <a:gd name="connsiteY2292" fmla="*/ 379357 h 3415370"/>
              <a:gd name="connsiteX2293" fmla="*/ 1253486 w 7451018"/>
              <a:gd name="connsiteY2293" fmla="*/ 379357 h 3415370"/>
              <a:gd name="connsiteX2294" fmla="*/ 1252749 w 7451018"/>
              <a:gd name="connsiteY2294" fmla="*/ 379290 h 3415370"/>
              <a:gd name="connsiteX2295" fmla="*/ 1433918 w 7451018"/>
              <a:gd name="connsiteY2295" fmla="*/ 374196 h 3415370"/>
              <a:gd name="connsiteX2296" fmla="*/ 1433918 w 7451018"/>
              <a:gd name="connsiteY2296" fmla="*/ 374196 h 3415370"/>
              <a:gd name="connsiteX2297" fmla="*/ 4625128 w 7451018"/>
              <a:gd name="connsiteY2297" fmla="*/ 372228 h 3415370"/>
              <a:gd name="connsiteX2298" fmla="*/ 4624922 w 7451018"/>
              <a:gd name="connsiteY2298" fmla="*/ 372454 h 3415370"/>
              <a:gd name="connsiteX2299" fmla="*/ 4624922 w 7451018"/>
              <a:gd name="connsiteY2299" fmla="*/ 372521 h 3415370"/>
              <a:gd name="connsiteX2300" fmla="*/ 4624964 w 7451018"/>
              <a:gd name="connsiteY2300" fmla="*/ 372530 h 3415370"/>
              <a:gd name="connsiteX2301" fmla="*/ 1873532 w 7451018"/>
              <a:gd name="connsiteY2301" fmla="*/ 368349 h 3415370"/>
              <a:gd name="connsiteX2302" fmla="*/ 1877260 w 7451018"/>
              <a:gd name="connsiteY2302" fmla="*/ 372856 h 3415370"/>
              <a:gd name="connsiteX2303" fmla="*/ 1863520 w 7451018"/>
              <a:gd name="connsiteY2303" fmla="*/ 379424 h 3415370"/>
              <a:gd name="connsiteX2304" fmla="*/ 1873532 w 7451018"/>
              <a:gd name="connsiteY2304" fmla="*/ 368349 h 3415370"/>
              <a:gd name="connsiteX2305" fmla="*/ 1399398 w 7451018"/>
              <a:gd name="connsiteY2305" fmla="*/ 366154 h 3415370"/>
              <a:gd name="connsiteX2306" fmla="*/ 1386263 w 7451018"/>
              <a:gd name="connsiteY2306" fmla="*/ 367025 h 3415370"/>
              <a:gd name="connsiteX2307" fmla="*/ 1387402 w 7451018"/>
              <a:gd name="connsiteY2307" fmla="*/ 366221 h 3415370"/>
              <a:gd name="connsiteX2308" fmla="*/ 1399398 w 7451018"/>
              <a:gd name="connsiteY2308" fmla="*/ 366154 h 3415370"/>
              <a:gd name="connsiteX2309" fmla="*/ 1386128 w 7451018"/>
              <a:gd name="connsiteY2309" fmla="*/ 366154 h 3415370"/>
              <a:gd name="connsiteX2310" fmla="*/ 1386196 w 7451018"/>
              <a:gd name="connsiteY2310" fmla="*/ 366154 h 3415370"/>
              <a:gd name="connsiteX2311" fmla="*/ 1386263 w 7451018"/>
              <a:gd name="connsiteY2311" fmla="*/ 367025 h 3415370"/>
              <a:gd name="connsiteX2312" fmla="*/ 1386128 w 7451018"/>
              <a:gd name="connsiteY2312" fmla="*/ 366154 h 3415370"/>
              <a:gd name="connsiteX2313" fmla="*/ 5094742 w 7451018"/>
              <a:gd name="connsiteY2313" fmla="*/ 360658 h 3415370"/>
              <a:gd name="connsiteX2314" fmla="*/ 5099233 w 7451018"/>
              <a:gd name="connsiteY2314" fmla="*/ 366757 h 3415370"/>
              <a:gd name="connsiteX2315" fmla="*/ 5114044 w 7451018"/>
              <a:gd name="connsiteY2315" fmla="*/ 371248 h 3415370"/>
              <a:gd name="connsiteX2316" fmla="*/ 5110291 w 7451018"/>
              <a:gd name="connsiteY2316" fmla="*/ 379558 h 3415370"/>
              <a:gd name="connsiteX2317" fmla="*/ 5114044 w 7451018"/>
              <a:gd name="connsiteY2317" fmla="*/ 381502 h 3415370"/>
              <a:gd name="connsiteX2318" fmla="*/ 5107342 w 7451018"/>
              <a:gd name="connsiteY2318" fmla="*/ 379625 h 3415370"/>
              <a:gd name="connsiteX2319" fmla="*/ 5113240 w 7451018"/>
              <a:gd name="connsiteY2319" fmla="*/ 389477 h 3415370"/>
              <a:gd name="connsiteX2320" fmla="*/ 5122691 w 7451018"/>
              <a:gd name="connsiteY2320" fmla="*/ 379692 h 3415370"/>
              <a:gd name="connsiteX2321" fmla="*/ 5121417 w 7451018"/>
              <a:gd name="connsiteY2321" fmla="*/ 373124 h 3415370"/>
              <a:gd name="connsiteX2322" fmla="*/ 5114044 w 7451018"/>
              <a:gd name="connsiteY2322" fmla="*/ 365751 h 3415370"/>
              <a:gd name="connsiteX2323" fmla="*/ 5098094 w 7451018"/>
              <a:gd name="connsiteY2323" fmla="*/ 360658 h 3415370"/>
              <a:gd name="connsiteX2324" fmla="*/ 5094742 w 7451018"/>
              <a:gd name="connsiteY2324" fmla="*/ 360658 h 3415370"/>
              <a:gd name="connsiteX2325" fmla="*/ 1629273 w 7451018"/>
              <a:gd name="connsiteY2325" fmla="*/ 359451 h 3415370"/>
              <a:gd name="connsiteX2326" fmla="*/ 1633362 w 7451018"/>
              <a:gd name="connsiteY2326" fmla="*/ 372856 h 3415370"/>
              <a:gd name="connsiteX2327" fmla="*/ 1635707 w 7451018"/>
              <a:gd name="connsiteY2327" fmla="*/ 375403 h 3415370"/>
              <a:gd name="connsiteX2328" fmla="*/ 1642008 w 7451018"/>
              <a:gd name="connsiteY2328" fmla="*/ 363071 h 3415370"/>
              <a:gd name="connsiteX2329" fmla="*/ 1629273 w 7451018"/>
              <a:gd name="connsiteY2329" fmla="*/ 359451 h 3415370"/>
              <a:gd name="connsiteX2330" fmla="*/ 1432902 w 7451018"/>
              <a:gd name="connsiteY2330" fmla="*/ 353143 h 3415370"/>
              <a:gd name="connsiteX2331" fmla="*/ 1434585 w 7451018"/>
              <a:gd name="connsiteY2331" fmla="*/ 362065 h 3415370"/>
              <a:gd name="connsiteX2332" fmla="*/ 1421181 w 7451018"/>
              <a:gd name="connsiteY2332" fmla="*/ 366153 h 3415370"/>
              <a:gd name="connsiteX2333" fmla="*/ 1428151 w 7451018"/>
              <a:gd name="connsiteY2333" fmla="*/ 359451 h 3415370"/>
              <a:gd name="connsiteX2334" fmla="*/ 1432902 w 7451018"/>
              <a:gd name="connsiteY2334" fmla="*/ 353143 h 3415370"/>
              <a:gd name="connsiteX2335" fmla="*/ 1548513 w 7451018"/>
              <a:gd name="connsiteY2335" fmla="*/ 345712 h 3415370"/>
              <a:gd name="connsiteX2336" fmla="*/ 1547846 w 7451018"/>
              <a:gd name="connsiteY2336" fmla="*/ 345779 h 3415370"/>
              <a:gd name="connsiteX2337" fmla="*/ 1547907 w 7451018"/>
              <a:gd name="connsiteY2337" fmla="*/ 345779 h 3415370"/>
              <a:gd name="connsiteX2338" fmla="*/ 1548110 w 7451018"/>
              <a:gd name="connsiteY2338" fmla="*/ 346114 h 3415370"/>
              <a:gd name="connsiteX2339" fmla="*/ 1547977 w 7451018"/>
              <a:gd name="connsiteY2339" fmla="*/ 346047 h 3415370"/>
              <a:gd name="connsiteX2340" fmla="*/ 1547843 w 7451018"/>
              <a:gd name="connsiteY2340" fmla="*/ 345779 h 3415370"/>
              <a:gd name="connsiteX2341" fmla="*/ 1547775 w 7451018"/>
              <a:gd name="connsiteY2341" fmla="*/ 345779 h 3415370"/>
              <a:gd name="connsiteX2342" fmla="*/ 1532965 w 7451018"/>
              <a:gd name="connsiteY2342" fmla="*/ 346047 h 3415370"/>
              <a:gd name="connsiteX2343" fmla="*/ 1521705 w 7451018"/>
              <a:gd name="connsiteY2343" fmla="*/ 352749 h 3415370"/>
              <a:gd name="connsiteX2344" fmla="*/ 1521772 w 7451018"/>
              <a:gd name="connsiteY2344" fmla="*/ 359586 h 3415370"/>
              <a:gd name="connsiteX2345" fmla="*/ 1534976 w 7451018"/>
              <a:gd name="connsiteY2345" fmla="*/ 359719 h 3415370"/>
              <a:gd name="connsiteX2346" fmla="*/ 1535846 w 7451018"/>
              <a:gd name="connsiteY2346" fmla="*/ 366757 h 3415370"/>
              <a:gd name="connsiteX2347" fmla="*/ 1496035 w 7451018"/>
              <a:gd name="connsiteY2347" fmla="*/ 374129 h 3415370"/>
              <a:gd name="connsiteX2348" fmla="*/ 1507429 w 7451018"/>
              <a:gd name="connsiteY2348" fmla="*/ 374129 h 3415370"/>
              <a:gd name="connsiteX2349" fmla="*/ 1519493 w 7451018"/>
              <a:gd name="connsiteY2349" fmla="*/ 373526 h 3415370"/>
              <a:gd name="connsiteX2350" fmla="*/ 1515069 w 7451018"/>
              <a:gd name="connsiteY2350" fmla="*/ 386327 h 3415370"/>
              <a:gd name="connsiteX2351" fmla="*/ 1521772 w 7451018"/>
              <a:gd name="connsiteY2351" fmla="*/ 389678 h 3415370"/>
              <a:gd name="connsiteX2352" fmla="*/ 1516142 w 7451018"/>
              <a:gd name="connsiteY2352" fmla="*/ 394705 h 3415370"/>
              <a:gd name="connsiteX2353" fmla="*/ 1528675 w 7451018"/>
              <a:gd name="connsiteY2353" fmla="*/ 399731 h 3415370"/>
              <a:gd name="connsiteX2354" fmla="*/ 1529547 w 7451018"/>
              <a:gd name="connsiteY2354" fmla="*/ 392962 h 3415370"/>
              <a:gd name="connsiteX2355" fmla="*/ 1521705 w 7451018"/>
              <a:gd name="connsiteY2355" fmla="*/ 390616 h 3415370"/>
              <a:gd name="connsiteX2356" fmla="*/ 1561515 w 7451018"/>
              <a:gd name="connsiteY2356" fmla="*/ 366154 h 3415370"/>
              <a:gd name="connsiteX2357" fmla="*/ 1541811 w 7451018"/>
              <a:gd name="connsiteY2357" fmla="*/ 366154 h 3415370"/>
              <a:gd name="connsiteX2358" fmla="*/ 1541811 w 7451018"/>
              <a:gd name="connsiteY2358" fmla="*/ 360054 h 3415370"/>
              <a:gd name="connsiteX2359" fmla="*/ 1551529 w 7451018"/>
              <a:gd name="connsiteY2359" fmla="*/ 359451 h 3415370"/>
              <a:gd name="connsiteX2360" fmla="*/ 1553137 w 7451018"/>
              <a:gd name="connsiteY2360" fmla="*/ 352951 h 3415370"/>
              <a:gd name="connsiteX2361" fmla="*/ 1548111 w 7451018"/>
              <a:gd name="connsiteY2361" fmla="*/ 346114 h 3415370"/>
              <a:gd name="connsiteX2362" fmla="*/ 1548513 w 7451018"/>
              <a:gd name="connsiteY2362" fmla="*/ 345712 h 3415370"/>
              <a:gd name="connsiteX2363" fmla="*/ 1888252 w 7451018"/>
              <a:gd name="connsiteY2363" fmla="*/ 339756 h 3415370"/>
              <a:gd name="connsiteX2364" fmla="*/ 1884564 w 7451018"/>
              <a:gd name="connsiteY2364" fmla="*/ 346047 h 3415370"/>
              <a:gd name="connsiteX2365" fmla="*/ 1881347 w 7451018"/>
              <a:gd name="connsiteY2365" fmla="*/ 359451 h 3415370"/>
              <a:gd name="connsiteX2366" fmla="*/ 1856884 w 7451018"/>
              <a:gd name="connsiteY2366" fmla="*/ 362065 h 3415370"/>
              <a:gd name="connsiteX2367" fmla="*/ 1870959 w 7451018"/>
              <a:gd name="connsiteY2367" fmla="*/ 352749 h 3415370"/>
              <a:gd name="connsiteX2368" fmla="*/ 1874377 w 7451018"/>
              <a:gd name="connsiteY2368" fmla="*/ 352481 h 3415370"/>
              <a:gd name="connsiteX2369" fmla="*/ 1870222 w 7451018"/>
              <a:gd name="connsiteY2369" fmla="*/ 346784 h 3415370"/>
              <a:gd name="connsiteX2370" fmla="*/ 1878139 w 7451018"/>
              <a:gd name="connsiteY2370" fmla="*/ 341758 h 3415370"/>
              <a:gd name="connsiteX2371" fmla="*/ 1736165 w 7451018"/>
              <a:gd name="connsiteY2371" fmla="*/ 339345 h 3415370"/>
              <a:gd name="connsiteX2372" fmla="*/ 1736366 w 7451018"/>
              <a:gd name="connsiteY2372" fmla="*/ 339948 h 3415370"/>
              <a:gd name="connsiteX2373" fmla="*/ 1736165 w 7451018"/>
              <a:gd name="connsiteY2373" fmla="*/ 339345 h 3415370"/>
              <a:gd name="connsiteX2374" fmla="*/ 1890262 w 7451018"/>
              <a:gd name="connsiteY2374" fmla="*/ 336329 h 3415370"/>
              <a:gd name="connsiteX2375" fmla="*/ 1890328 w 7451018"/>
              <a:gd name="connsiteY2375" fmla="*/ 339345 h 3415370"/>
              <a:gd name="connsiteX2376" fmla="*/ 1888252 w 7451018"/>
              <a:gd name="connsiteY2376" fmla="*/ 339756 h 3415370"/>
              <a:gd name="connsiteX2377" fmla="*/ 1748034 w 7451018"/>
              <a:gd name="connsiteY2377" fmla="*/ 333850 h 3415370"/>
              <a:gd name="connsiteX2378" fmla="*/ 1741399 w 7451018"/>
              <a:gd name="connsiteY2378" fmla="*/ 340552 h 3415370"/>
              <a:gd name="connsiteX2379" fmla="*/ 1751855 w 7451018"/>
              <a:gd name="connsiteY2379" fmla="*/ 340552 h 3415370"/>
              <a:gd name="connsiteX2380" fmla="*/ 1748034 w 7451018"/>
              <a:gd name="connsiteY2380" fmla="*/ 333850 h 3415370"/>
              <a:gd name="connsiteX2381" fmla="*/ 1423974 w 7451018"/>
              <a:gd name="connsiteY2381" fmla="*/ 321166 h 3415370"/>
              <a:gd name="connsiteX2382" fmla="*/ 1434646 w 7451018"/>
              <a:gd name="connsiteY2382" fmla="*/ 322321 h 3415370"/>
              <a:gd name="connsiteX2383" fmla="*/ 1421042 w 7451018"/>
              <a:gd name="connsiteY2383" fmla="*/ 325941 h 3415370"/>
              <a:gd name="connsiteX2384" fmla="*/ 1423974 w 7451018"/>
              <a:gd name="connsiteY2384" fmla="*/ 321166 h 3415370"/>
              <a:gd name="connsiteX2385" fmla="*/ 1109459 w 7451018"/>
              <a:gd name="connsiteY2385" fmla="*/ 319842 h 3415370"/>
              <a:gd name="connsiteX2386" fmla="*/ 1108186 w 7451018"/>
              <a:gd name="connsiteY2386" fmla="*/ 326544 h 3415370"/>
              <a:gd name="connsiteX2387" fmla="*/ 1110867 w 7451018"/>
              <a:gd name="connsiteY2387" fmla="*/ 326209 h 3415370"/>
              <a:gd name="connsiteX2388" fmla="*/ 1109459 w 7451018"/>
              <a:gd name="connsiteY2388" fmla="*/ 319842 h 3415370"/>
              <a:gd name="connsiteX2389" fmla="*/ 5238638 w 7451018"/>
              <a:gd name="connsiteY2389" fmla="*/ 299133 h 3415370"/>
              <a:gd name="connsiteX2390" fmla="*/ 5216923 w 7451018"/>
              <a:gd name="connsiteY2390" fmla="*/ 305835 h 3415370"/>
              <a:gd name="connsiteX2391" fmla="*/ 5229791 w 7451018"/>
              <a:gd name="connsiteY2391" fmla="*/ 312537 h 3415370"/>
              <a:gd name="connsiteX2392" fmla="*/ 5238638 w 7451018"/>
              <a:gd name="connsiteY2392" fmla="*/ 299133 h 3415370"/>
              <a:gd name="connsiteX2393" fmla="*/ 5116885 w 7451018"/>
              <a:gd name="connsiteY2393" fmla="*/ 285410 h 3415370"/>
              <a:gd name="connsiteX2394" fmla="*/ 5115921 w 7451018"/>
              <a:gd name="connsiteY2394" fmla="*/ 292430 h 3415370"/>
              <a:gd name="connsiteX2395" fmla="*/ 5118200 w 7451018"/>
              <a:gd name="connsiteY2395" fmla="*/ 285728 h 3415370"/>
              <a:gd name="connsiteX2396" fmla="*/ 5116885 w 7451018"/>
              <a:gd name="connsiteY2396" fmla="*/ 285410 h 3415370"/>
              <a:gd name="connsiteX2397" fmla="*/ 1840792 w 7451018"/>
              <a:gd name="connsiteY2397" fmla="*/ 276881 h 3415370"/>
              <a:gd name="connsiteX2398" fmla="*/ 1834493 w 7451018"/>
              <a:gd name="connsiteY2398" fmla="*/ 279026 h 3415370"/>
              <a:gd name="connsiteX2399" fmla="*/ 1836704 w 7451018"/>
              <a:gd name="connsiteY2399" fmla="*/ 285728 h 3415370"/>
              <a:gd name="connsiteX2400" fmla="*/ 1840792 w 7451018"/>
              <a:gd name="connsiteY2400" fmla="*/ 276881 h 3415370"/>
              <a:gd name="connsiteX2401" fmla="*/ 4598114 w 7451018"/>
              <a:gd name="connsiteY2401" fmla="*/ 272056 h 3415370"/>
              <a:gd name="connsiteX2402" fmla="*/ 4597979 w 7451018"/>
              <a:gd name="connsiteY2402" fmla="*/ 272526 h 3415370"/>
              <a:gd name="connsiteX2403" fmla="*/ 4597979 w 7451018"/>
              <a:gd name="connsiteY2403" fmla="*/ 272324 h 3415370"/>
              <a:gd name="connsiteX2404" fmla="*/ 4598114 w 7451018"/>
              <a:gd name="connsiteY2404" fmla="*/ 272056 h 3415370"/>
              <a:gd name="connsiteX2405" fmla="*/ 2996202 w 7451018"/>
              <a:gd name="connsiteY2405" fmla="*/ 264214 h 3415370"/>
              <a:gd name="connsiteX2406" fmla="*/ 2995869 w 7451018"/>
              <a:gd name="connsiteY2406" fmla="*/ 264683 h 3415370"/>
              <a:gd name="connsiteX2407" fmla="*/ 2996202 w 7451018"/>
              <a:gd name="connsiteY2407" fmla="*/ 265219 h 3415370"/>
              <a:gd name="connsiteX2408" fmla="*/ 2994795 w 7451018"/>
              <a:gd name="connsiteY2408" fmla="*/ 265621 h 3415370"/>
              <a:gd name="connsiteX2409" fmla="*/ 2996202 w 7451018"/>
              <a:gd name="connsiteY2409" fmla="*/ 274334 h 3415370"/>
              <a:gd name="connsiteX2410" fmla="*/ 3010343 w 7451018"/>
              <a:gd name="connsiteY2410" fmla="*/ 278355 h 3415370"/>
              <a:gd name="connsiteX2411" fmla="*/ 2996202 w 7451018"/>
              <a:gd name="connsiteY2411" fmla="*/ 264214 h 3415370"/>
              <a:gd name="connsiteX2412" fmla="*/ 1843205 w 7451018"/>
              <a:gd name="connsiteY2412" fmla="*/ 261935 h 3415370"/>
              <a:gd name="connsiteX2413" fmla="*/ 1838849 w 7451018"/>
              <a:gd name="connsiteY2413" fmla="*/ 265688 h 3415370"/>
              <a:gd name="connsiteX2414" fmla="*/ 1840994 w 7451018"/>
              <a:gd name="connsiteY2414" fmla="*/ 272391 h 3415370"/>
              <a:gd name="connsiteX2415" fmla="*/ 1843205 w 7451018"/>
              <a:gd name="connsiteY2415" fmla="*/ 272860 h 3415370"/>
              <a:gd name="connsiteX2416" fmla="*/ 1843473 w 7451018"/>
              <a:gd name="connsiteY2416" fmla="*/ 272391 h 3415370"/>
              <a:gd name="connsiteX2417" fmla="*/ 1876984 w 7451018"/>
              <a:gd name="connsiteY2417" fmla="*/ 279026 h 3415370"/>
              <a:gd name="connsiteX2418" fmla="*/ 1889919 w 7451018"/>
              <a:gd name="connsiteY2418" fmla="*/ 266694 h 3415370"/>
              <a:gd name="connsiteX2419" fmla="*/ 1844144 w 7451018"/>
              <a:gd name="connsiteY2419" fmla="*/ 262338 h 3415370"/>
              <a:gd name="connsiteX2420" fmla="*/ 1843205 w 7451018"/>
              <a:gd name="connsiteY2420" fmla="*/ 261935 h 3415370"/>
              <a:gd name="connsiteX2421" fmla="*/ 1493497 w 7451018"/>
              <a:gd name="connsiteY2421" fmla="*/ 252444 h 3415370"/>
              <a:gd name="connsiteX2422" fmla="*/ 1478681 w 7451018"/>
              <a:gd name="connsiteY2422" fmla="*/ 258919 h 3415370"/>
              <a:gd name="connsiteX2423" fmla="*/ 1494900 w 7451018"/>
              <a:gd name="connsiteY2423" fmla="*/ 259120 h 3415370"/>
              <a:gd name="connsiteX2424" fmla="*/ 1493497 w 7451018"/>
              <a:gd name="connsiteY2424" fmla="*/ 252444 h 3415370"/>
              <a:gd name="connsiteX2425" fmla="*/ 1494900 w 7451018"/>
              <a:gd name="connsiteY2425" fmla="*/ 252083 h 3415370"/>
              <a:gd name="connsiteX2426" fmla="*/ 1494900 w 7451018"/>
              <a:gd name="connsiteY2426" fmla="*/ 253021 h 3415370"/>
              <a:gd name="connsiteX2427" fmla="*/ 1495301 w 7451018"/>
              <a:gd name="connsiteY2427" fmla="*/ 252150 h 3415370"/>
              <a:gd name="connsiteX2428" fmla="*/ 1494900 w 7451018"/>
              <a:gd name="connsiteY2428" fmla="*/ 252083 h 3415370"/>
              <a:gd name="connsiteX2429" fmla="*/ 1495034 w 7451018"/>
              <a:gd name="connsiteY2429" fmla="*/ 250742 h 3415370"/>
              <a:gd name="connsiteX2430" fmla="*/ 1494966 w 7451018"/>
              <a:gd name="connsiteY2430" fmla="*/ 250877 h 3415370"/>
              <a:gd name="connsiteX2431" fmla="*/ 1494966 w 7451018"/>
              <a:gd name="connsiteY2431" fmla="*/ 250944 h 3415370"/>
              <a:gd name="connsiteX2432" fmla="*/ 1495034 w 7451018"/>
              <a:gd name="connsiteY2432" fmla="*/ 250742 h 3415370"/>
              <a:gd name="connsiteX2433" fmla="*/ 3006167 w 7451018"/>
              <a:gd name="connsiteY2433" fmla="*/ 248112 h 3415370"/>
              <a:gd name="connsiteX2434" fmla="*/ 3002367 w 7451018"/>
              <a:gd name="connsiteY2434" fmla="*/ 250072 h 3415370"/>
              <a:gd name="connsiteX2435" fmla="*/ 3015503 w 7451018"/>
              <a:gd name="connsiteY2435" fmla="*/ 251882 h 3415370"/>
              <a:gd name="connsiteX2436" fmla="*/ 3006167 w 7451018"/>
              <a:gd name="connsiteY2436" fmla="*/ 248112 h 3415370"/>
              <a:gd name="connsiteX2437" fmla="*/ 1272514 w 7451018"/>
              <a:gd name="connsiteY2437" fmla="*/ 245222 h 3415370"/>
              <a:gd name="connsiteX2438" fmla="*/ 1277891 w 7451018"/>
              <a:gd name="connsiteY2438" fmla="*/ 245582 h 3415370"/>
              <a:gd name="connsiteX2439" fmla="*/ 1268107 w 7451018"/>
              <a:gd name="connsiteY2439" fmla="*/ 252285 h 3415370"/>
              <a:gd name="connsiteX2440" fmla="*/ 1267035 w 7451018"/>
              <a:gd name="connsiteY2440" fmla="*/ 246923 h 3415370"/>
              <a:gd name="connsiteX2441" fmla="*/ 1272514 w 7451018"/>
              <a:gd name="connsiteY2441" fmla="*/ 245222 h 3415370"/>
              <a:gd name="connsiteX2442" fmla="*/ 5775145 w 7451018"/>
              <a:gd name="connsiteY2442" fmla="*/ 239551 h 3415370"/>
              <a:gd name="connsiteX2443" fmla="*/ 5731916 w 7451018"/>
              <a:gd name="connsiteY2443" fmla="*/ 245516 h 3415370"/>
              <a:gd name="connsiteX2444" fmla="*/ 5715629 w 7451018"/>
              <a:gd name="connsiteY2444" fmla="*/ 258920 h 3415370"/>
              <a:gd name="connsiteX2445" fmla="*/ 5771056 w 7451018"/>
              <a:gd name="connsiteY2445" fmla="*/ 245516 h 3415370"/>
              <a:gd name="connsiteX2446" fmla="*/ 5784662 w 7451018"/>
              <a:gd name="connsiteY2446" fmla="*/ 252218 h 3415370"/>
              <a:gd name="connsiteX2447" fmla="*/ 5785332 w 7451018"/>
              <a:gd name="connsiteY2447" fmla="*/ 247660 h 3415370"/>
              <a:gd name="connsiteX2448" fmla="*/ 5787678 w 7451018"/>
              <a:gd name="connsiteY2448" fmla="*/ 245516 h 3415370"/>
              <a:gd name="connsiteX2449" fmla="*/ 5775145 w 7451018"/>
              <a:gd name="connsiteY2449" fmla="*/ 239551 h 3415370"/>
              <a:gd name="connsiteX2450" fmla="*/ 6453402 w 7451018"/>
              <a:gd name="connsiteY2450" fmla="*/ 238813 h 3415370"/>
              <a:gd name="connsiteX2451" fmla="*/ 6484500 w 7451018"/>
              <a:gd name="connsiteY2451" fmla="*/ 252217 h 3415370"/>
              <a:gd name="connsiteX2452" fmla="*/ 6487985 w 7451018"/>
              <a:gd name="connsiteY2452" fmla="*/ 257043 h 3415370"/>
              <a:gd name="connsiteX2453" fmla="*/ 6400857 w 7451018"/>
              <a:gd name="connsiteY2453" fmla="*/ 250944 h 3415370"/>
              <a:gd name="connsiteX2454" fmla="*/ 6453402 w 7451018"/>
              <a:gd name="connsiteY2454" fmla="*/ 238813 h 3415370"/>
              <a:gd name="connsiteX2455" fmla="*/ 1484713 w 7451018"/>
              <a:gd name="connsiteY2455" fmla="*/ 238813 h 3415370"/>
              <a:gd name="connsiteX2456" fmla="*/ 1495502 w 7451018"/>
              <a:gd name="connsiteY2456" fmla="*/ 252217 h 3415370"/>
              <a:gd name="connsiteX2457" fmla="*/ 1508304 w 7451018"/>
              <a:gd name="connsiteY2457" fmla="*/ 272323 h 3415370"/>
              <a:gd name="connsiteX2458" fmla="*/ 1510181 w 7451018"/>
              <a:gd name="connsiteY2458" fmla="*/ 279026 h 3415370"/>
              <a:gd name="connsiteX2459" fmla="*/ 1474794 w 7451018"/>
              <a:gd name="connsiteY2459" fmla="*/ 296786 h 3415370"/>
              <a:gd name="connsiteX2460" fmla="*/ 1405427 w 7451018"/>
              <a:gd name="connsiteY2460" fmla="*/ 285728 h 3415370"/>
              <a:gd name="connsiteX2461" fmla="*/ 1374596 w 7451018"/>
              <a:gd name="connsiteY2461" fmla="*/ 269911 h 3415370"/>
              <a:gd name="connsiteX2462" fmla="*/ 1424594 w 7451018"/>
              <a:gd name="connsiteY2462" fmla="*/ 265621 h 3415370"/>
              <a:gd name="connsiteX2463" fmla="*/ 1401137 w 7451018"/>
              <a:gd name="connsiteY2463" fmla="*/ 245515 h 3415370"/>
              <a:gd name="connsiteX2464" fmla="*/ 1410788 w 7451018"/>
              <a:gd name="connsiteY2464" fmla="*/ 245515 h 3415370"/>
              <a:gd name="connsiteX2465" fmla="*/ 1484713 w 7451018"/>
              <a:gd name="connsiteY2465" fmla="*/ 238813 h 3415370"/>
              <a:gd name="connsiteX2466" fmla="*/ 1608498 w 7451018"/>
              <a:gd name="connsiteY2466" fmla="*/ 231843 h 3415370"/>
              <a:gd name="connsiteX2467" fmla="*/ 1647437 w 7451018"/>
              <a:gd name="connsiteY2467" fmla="*/ 236602 h 3415370"/>
              <a:gd name="connsiteX2468" fmla="*/ 1618550 w 7451018"/>
              <a:gd name="connsiteY2468" fmla="*/ 255702 h 3415370"/>
              <a:gd name="connsiteX2469" fmla="*/ 1567882 w 7451018"/>
              <a:gd name="connsiteY2469" fmla="*/ 272056 h 3415370"/>
              <a:gd name="connsiteX2470" fmla="*/ 1553808 w 7451018"/>
              <a:gd name="connsiteY2470" fmla="*/ 285460 h 3415370"/>
              <a:gd name="connsiteX2471" fmla="*/ 1567882 w 7451018"/>
              <a:gd name="connsiteY2471" fmla="*/ 292162 h 3415370"/>
              <a:gd name="connsiteX2472" fmla="*/ 1599986 w 7451018"/>
              <a:gd name="connsiteY2472" fmla="*/ 318971 h 3415370"/>
              <a:gd name="connsiteX2473" fmla="*/ 1599937 w 7451018"/>
              <a:gd name="connsiteY2473" fmla="*/ 319251 h 3415370"/>
              <a:gd name="connsiteX2474" fmla="*/ 1599425 w 7451018"/>
              <a:gd name="connsiteY2474" fmla="*/ 322146 h 3415370"/>
              <a:gd name="connsiteX2475" fmla="*/ 1600120 w 7451018"/>
              <a:gd name="connsiteY2475" fmla="*/ 325673 h 3415370"/>
              <a:gd name="connsiteX2476" fmla="*/ 1610240 w 7451018"/>
              <a:gd name="connsiteY2476" fmla="*/ 325673 h 3415370"/>
              <a:gd name="connsiteX2477" fmla="*/ 1611111 w 7451018"/>
              <a:gd name="connsiteY2477" fmla="*/ 332375 h 3415370"/>
              <a:gd name="connsiteX2478" fmla="*/ 1593686 w 7451018"/>
              <a:gd name="connsiteY2478" fmla="*/ 339077 h 3415370"/>
              <a:gd name="connsiteX2479" fmla="*/ 1607895 w 7451018"/>
              <a:gd name="connsiteY2479" fmla="*/ 345779 h 3415370"/>
              <a:gd name="connsiteX2480" fmla="*/ 1602265 w 7451018"/>
              <a:gd name="connsiteY2480" fmla="*/ 338340 h 3415370"/>
              <a:gd name="connsiteX2481" fmla="*/ 1615668 w 7451018"/>
              <a:gd name="connsiteY2481" fmla="*/ 341423 h 3415370"/>
              <a:gd name="connsiteX2482" fmla="*/ 1638523 w 7451018"/>
              <a:gd name="connsiteY2482" fmla="*/ 352481 h 3415370"/>
              <a:gd name="connsiteX2483" fmla="*/ 1640735 w 7451018"/>
              <a:gd name="connsiteY2483" fmla="*/ 359183 h 3415370"/>
              <a:gd name="connsiteX2484" fmla="*/ 1674715 w 7451018"/>
              <a:gd name="connsiteY2484" fmla="*/ 359183 h 3415370"/>
              <a:gd name="connsiteX2485" fmla="*/ 1675988 w 7451018"/>
              <a:gd name="connsiteY2485" fmla="*/ 383311 h 3415370"/>
              <a:gd name="connsiteX2486" fmla="*/ 1696092 w 7451018"/>
              <a:gd name="connsiteY2486" fmla="*/ 402479 h 3415370"/>
              <a:gd name="connsiteX2487" fmla="*/ 1712177 w 7451018"/>
              <a:gd name="connsiteY2487" fmla="*/ 399329 h 3415370"/>
              <a:gd name="connsiteX2488" fmla="*/ 1710435 w 7451018"/>
              <a:gd name="connsiteY2488" fmla="*/ 392627 h 3415370"/>
              <a:gd name="connsiteX2489" fmla="*/ 1702794 w 7451018"/>
              <a:gd name="connsiteY2489" fmla="*/ 379088 h 3415370"/>
              <a:gd name="connsiteX2490" fmla="*/ 1707469 w 7451018"/>
              <a:gd name="connsiteY2490" fmla="*/ 378025 h 3415370"/>
              <a:gd name="connsiteX2491" fmla="*/ 1712922 w 7451018"/>
              <a:gd name="connsiteY2491" fmla="*/ 372908 h 3415370"/>
              <a:gd name="connsiteX2492" fmla="*/ 1713049 w 7451018"/>
              <a:gd name="connsiteY2492" fmla="*/ 372789 h 3415370"/>
              <a:gd name="connsiteX2493" fmla="*/ 1716199 w 7451018"/>
              <a:gd name="connsiteY2493" fmla="*/ 378084 h 3415370"/>
              <a:gd name="connsiteX2494" fmla="*/ 1716199 w 7451018"/>
              <a:gd name="connsiteY2494" fmla="*/ 385254 h 3415370"/>
              <a:gd name="connsiteX2495" fmla="*/ 1722900 w 7451018"/>
              <a:gd name="connsiteY2495" fmla="*/ 384115 h 3415370"/>
              <a:gd name="connsiteX2496" fmla="*/ 1743007 w 7451018"/>
              <a:gd name="connsiteY2496" fmla="*/ 365819 h 3415370"/>
              <a:gd name="connsiteX2497" fmla="*/ 1736506 w 7451018"/>
              <a:gd name="connsiteY2497" fmla="*/ 339613 h 3415370"/>
              <a:gd name="connsiteX2498" fmla="*/ 1739120 w 7451018"/>
              <a:gd name="connsiteY2498" fmla="*/ 339010 h 3415370"/>
              <a:gd name="connsiteX2499" fmla="*/ 1702057 w 7451018"/>
              <a:gd name="connsiteY2499" fmla="*/ 332308 h 3415370"/>
              <a:gd name="connsiteX2500" fmla="*/ 1658361 w 7451018"/>
              <a:gd name="connsiteY2500" fmla="*/ 306572 h 3415370"/>
              <a:gd name="connsiteX2501" fmla="*/ 1642209 w 7451018"/>
              <a:gd name="connsiteY2501" fmla="*/ 305499 h 3415370"/>
              <a:gd name="connsiteX2502" fmla="*/ 1636579 w 7451018"/>
              <a:gd name="connsiteY2502" fmla="*/ 288409 h 3415370"/>
              <a:gd name="connsiteX2503" fmla="*/ 1644823 w 7451018"/>
              <a:gd name="connsiteY2503" fmla="*/ 271989 h 3415370"/>
              <a:gd name="connsiteX2504" fmla="*/ 1749307 w 7451018"/>
              <a:gd name="connsiteY2504" fmla="*/ 238478 h 3415370"/>
              <a:gd name="connsiteX2505" fmla="*/ 1718411 w 7451018"/>
              <a:gd name="connsiteY2505" fmla="*/ 265287 h 3415370"/>
              <a:gd name="connsiteX2506" fmla="*/ 1823299 w 7451018"/>
              <a:gd name="connsiteY2506" fmla="*/ 251882 h 3415370"/>
              <a:gd name="connsiteX2507" fmla="*/ 1829800 w 7451018"/>
              <a:gd name="connsiteY2507" fmla="*/ 251882 h 3415370"/>
              <a:gd name="connsiteX2508" fmla="*/ 1930735 w 7451018"/>
              <a:gd name="connsiteY2508" fmla="*/ 258585 h 3415370"/>
              <a:gd name="connsiteX2509" fmla="*/ 1930735 w 7451018"/>
              <a:gd name="connsiteY2509" fmla="*/ 265287 h 3415370"/>
              <a:gd name="connsiteX2510" fmla="*/ 1919677 w 7451018"/>
              <a:gd name="connsiteY2510" fmla="*/ 265287 h 3415370"/>
              <a:gd name="connsiteX2511" fmla="*/ 1920615 w 7451018"/>
              <a:gd name="connsiteY2511" fmla="*/ 271989 h 3415370"/>
              <a:gd name="connsiteX2512" fmla="*/ 1982745 w 7451018"/>
              <a:gd name="connsiteY2512" fmla="*/ 292899 h 3415370"/>
              <a:gd name="connsiteX2513" fmla="*/ 1984219 w 7451018"/>
              <a:gd name="connsiteY2513" fmla="*/ 293436 h 3415370"/>
              <a:gd name="connsiteX2514" fmla="*/ 1984286 w 7451018"/>
              <a:gd name="connsiteY2514" fmla="*/ 295513 h 3415370"/>
              <a:gd name="connsiteX2515" fmla="*/ 2036899 w 7451018"/>
              <a:gd name="connsiteY2515" fmla="*/ 305499 h 3415370"/>
              <a:gd name="connsiteX2516" fmla="*/ 2064712 w 7451018"/>
              <a:gd name="connsiteY2516" fmla="*/ 314882 h 3415370"/>
              <a:gd name="connsiteX2517" fmla="*/ 2092124 w 7451018"/>
              <a:gd name="connsiteY2517" fmla="*/ 318904 h 3415370"/>
              <a:gd name="connsiteX2518" fmla="*/ 2084818 w 7451018"/>
              <a:gd name="connsiteY2518" fmla="*/ 332308 h 3415370"/>
              <a:gd name="connsiteX2519" fmla="*/ 2110957 w 7451018"/>
              <a:gd name="connsiteY2519" fmla="*/ 345712 h 3415370"/>
              <a:gd name="connsiteX2520" fmla="*/ 2125836 w 7451018"/>
              <a:gd name="connsiteY2520" fmla="*/ 352414 h 3415370"/>
              <a:gd name="connsiteX2521" fmla="*/ 2098223 w 7451018"/>
              <a:gd name="connsiteY2521" fmla="*/ 365819 h 3415370"/>
              <a:gd name="connsiteX2522" fmla="*/ 2125836 w 7451018"/>
              <a:gd name="connsiteY2522" fmla="*/ 372521 h 3415370"/>
              <a:gd name="connsiteX2523" fmla="*/ 2138436 w 7451018"/>
              <a:gd name="connsiteY2523" fmla="*/ 377078 h 3415370"/>
              <a:gd name="connsiteX2524" fmla="*/ 2138436 w 7451018"/>
              <a:gd name="connsiteY2524" fmla="*/ 380161 h 3415370"/>
              <a:gd name="connsiteX2525" fmla="*/ 2136492 w 7451018"/>
              <a:gd name="connsiteY2525" fmla="*/ 381434 h 3415370"/>
              <a:gd name="connsiteX2526" fmla="*/ 2187161 w 7451018"/>
              <a:gd name="connsiteY2526" fmla="*/ 392694 h 3415370"/>
              <a:gd name="connsiteX2527" fmla="*/ 2203448 w 7451018"/>
              <a:gd name="connsiteY2527" fmla="*/ 406098 h 3415370"/>
              <a:gd name="connsiteX2528" fmla="*/ 2206798 w 7451018"/>
              <a:gd name="connsiteY2528" fmla="*/ 406098 h 3415370"/>
              <a:gd name="connsiteX2529" fmla="*/ 2238164 w 7451018"/>
              <a:gd name="connsiteY2529" fmla="*/ 412867 h 3415370"/>
              <a:gd name="connsiteX2530" fmla="*/ 2218929 w 7451018"/>
              <a:gd name="connsiteY2530" fmla="*/ 426339 h 3415370"/>
              <a:gd name="connsiteX2531" fmla="*/ 2224828 w 7451018"/>
              <a:gd name="connsiteY2531" fmla="*/ 432773 h 3415370"/>
              <a:gd name="connsiteX2532" fmla="*/ 2220002 w 7451018"/>
              <a:gd name="connsiteY2532" fmla="*/ 446847 h 3415370"/>
              <a:gd name="connsiteX2533" fmla="*/ 2196679 w 7451018"/>
              <a:gd name="connsiteY2533" fmla="*/ 447450 h 3415370"/>
              <a:gd name="connsiteX2534" fmla="*/ 2196544 w 7451018"/>
              <a:gd name="connsiteY2534" fmla="*/ 447450 h 3415370"/>
              <a:gd name="connsiteX2535" fmla="*/ 2198823 w 7451018"/>
              <a:gd name="connsiteY2535" fmla="*/ 461257 h 3415370"/>
              <a:gd name="connsiteX2536" fmla="*/ 2180592 w 7451018"/>
              <a:gd name="connsiteY2536" fmla="*/ 459648 h 3415370"/>
              <a:gd name="connsiteX2537" fmla="*/ 2174025 w 7451018"/>
              <a:gd name="connsiteY2537" fmla="*/ 452946 h 3415370"/>
              <a:gd name="connsiteX2538" fmla="*/ 2167390 w 7451018"/>
              <a:gd name="connsiteY2538" fmla="*/ 459648 h 3415370"/>
              <a:gd name="connsiteX2539" fmla="*/ 2145205 w 7451018"/>
              <a:gd name="connsiteY2539" fmla="*/ 432840 h 3415370"/>
              <a:gd name="connsiteX2540" fmla="*/ 2144066 w 7451018"/>
              <a:gd name="connsiteY2540" fmla="*/ 439542 h 3415370"/>
              <a:gd name="connsiteX2541" fmla="*/ 2112834 w 7451018"/>
              <a:gd name="connsiteY2541" fmla="*/ 426138 h 3415370"/>
              <a:gd name="connsiteX2542" fmla="*/ 2125166 w 7451018"/>
              <a:gd name="connsiteY2542" fmla="*/ 435186 h 3415370"/>
              <a:gd name="connsiteX2543" fmla="*/ 2118263 w 7451018"/>
              <a:gd name="connsiteY2543" fmla="*/ 434716 h 3415370"/>
              <a:gd name="connsiteX2544" fmla="*/ 2104188 w 7451018"/>
              <a:gd name="connsiteY2544" fmla="*/ 439542 h 3415370"/>
              <a:gd name="connsiteX2545" fmla="*/ 2122217 w 7451018"/>
              <a:gd name="connsiteY2545" fmla="*/ 452946 h 3415370"/>
              <a:gd name="connsiteX2546" fmla="*/ 2150165 w 7451018"/>
              <a:gd name="connsiteY2546" fmla="*/ 461324 h 3415370"/>
              <a:gd name="connsiteX2547" fmla="*/ 2150271 w 7451018"/>
              <a:gd name="connsiteY2547" fmla="*/ 461484 h 3415370"/>
              <a:gd name="connsiteX2548" fmla="*/ 2150969 w 7451018"/>
              <a:gd name="connsiteY2548" fmla="*/ 462530 h 3415370"/>
              <a:gd name="connsiteX2549" fmla="*/ 2172014 w 7451018"/>
              <a:gd name="connsiteY2549" fmla="*/ 479755 h 3415370"/>
              <a:gd name="connsiteX2550" fmla="*/ 2176446 w 7451018"/>
              <a:gd name="connsiteY2550" fmla="*/ 483893 h 3415370"/>
              <a:gd name="connsiteX2551" fmla="*/ 2185123 w 7451018"/>
              <a:gd name="connsiteY2551" fmla="*/ 488720 h 3415370"/>
              <a:gd name="connsiteX2552" fmla="*/ 2185151 w 7451018"/>
              <a:gd name="connsiteY2552" fmla="*/ 488735 h 3415370"/>
              <a:gd name="connsiteX2553" fmla="*/ 2185073 w 7451018"/>
              <a:gd name="connsiteY2553" fmla="*/ 488821 h 3415370"/>
              <a:gd name="connsiteX2554" fmla="*/ 2181347 w 7451018"/>
              <a:gd name="connsiteY2554" fmla="*/ 492907 h 3415370"/>
              <a:gd name="connsiteX2555" fmla="*/ 2179253 w 7451018"/>
              <a:gd name="connsiteY2555" fmla="*/ 493159 h 3415370"/>
              <a:gd name="connsiteX2556" fmla="*/ 2182604 w 7451018"/>
              <a:gd name="connsiteY2556" fmla="*/ 499392 h 3415370"/>
              <a:gd name="connsiteX2557" fmla="*/ 2165312 w 7451018"/>
              <a:gd name="connsiteY2557" fmla="*/ 505558 h 3415370"/>
              <a:gd name="connsiteX2558" fmla="*/ 2172014 w 7451018"/>
              <a:gd name="connsiteY2558" fmla="*/ 509646 h 3415370"/>
              <a:gd name="connsiteX2559" fmla="*/ 2163904 w 7451018"/>
              <a:gd name="connsiteY2559" fmla="*/ 512528 h 3415370"/>
              <a:gd name="connsiteX2560" fmla="*/ 2164240 w 7451018"/>
              <a:gd name="connsiteY2560" fmla="*/ 513265 h 3415370"/>
              <a:gd name="connsiteX2561" fmla="*/ 2178783 w 7451018"/>
              <a:gd name="connsiteY2561" fmla="*/ 517756 h 3415370"/>
              <a:gd name="connsiteX2562" fmla="*/ 2159615 w 7451018"/>
              <a:gd name="connsiteY2562" fmla="*/ 519968 h 3415370"/>
              <a:gd name="connsiteX2563" fmla="*/ 2132002 w 7451018"/>
              <a:gd name="connsiteY2563" fmla="*/ 513265 h 3415370"/>
              <a:gd name="connsiteX2564" fmla="*/ 2125970 w 7451018"/>
              <a:gd name="connsiteY2564" fmla="*/ 506563 h 3415370"/>
              <a:gd name="connsiteX2565" fmla="*/ 2117525 w 7451018"/>
              <a:gd name="connsiteY2565" fmla="*/ 499861 h 3415370"/>
              <a:gd name="connsiteX2566" fmla="*/ 2107807 w 7451018"/>
              <a:gd name="connsiteY2566" fmla="*/ 493159 h 3415370"/>
              <a:gd name="connsiteX2567" fmla="*/ 2104054 w 7451018"/>
              <a:gd name="connsiteY2567" fmla="*/ 499660 h 3415370"/>
              <a:gd name="connsiteX2568" fmla="*/ 2145273 w 7451018"/>
              <a:gd name="connsiteY2568" fmla="*/ 524860 h 3415370"/>
              <a:gd name="connsiteX2569" fmla="*/ 2142189 w 7451018"/>
              <a:gd name="connsiteY2569" fmla="*/ 533305 h 3415370"/>
              <a:gd name="connsiteX2570" fmla="*/ 2144937 w 7451018"/>
              <a:gd name="connsiteY2570" fmla="*/ 540007 h 3415370"/>
              <a:gd name="connsiteX2571" fmla="*/ 2011161 w 7451018"/>
              <a:gd name="connsiteY2571" fmla="*/ 495237 h 3415370"/>
              <a:gd name="connsiteX2572" fmla="*/ 2013038 w 7451018"/>
              <a:gd name="connsiteY2572" fmla="*/ 493025 h 3415370"/>
              <a:gd name="connsiteX2573" fmla="*/ 2004459 w 7451018"/>
              <a:gd name="connsiteY2573" fmla="*/ 485116 h 3415370"/>
              <a:gd name="connsiteX2574" fmla="*/ 1977650 w 7451018"/>
              <a:gd name="connsiteY2574" fmla="*/ 478884 h 3415370"/>
              <a:gd name="connsiteX2575" fmla="*/ 1944140 w 7451018"/>
              <a:gd name="connsiteY2575" fmla="*/ 472918 h 3415370"/>
              <a:gd name="connsiteX2576" fmla="*/ 1907412 w 7451018"/>
              <a:gd name="connsiteY2576" fmla="*/ 479620 h 3415370"/>
              <a:gd name="connsiteX2577" fmla="*/ 1884021 w 7451018"/>
              <a:gd name="connsiteY2577" fmla="*/ 461726 h 3415370"/>
              <a:gd name="connsiteX2578" fmla="*/ 1883820 w 7451018"/>
              <a:gd name="connsiteY2578" fmla="*/ 457504 h 3415370"/>
              <a:gd name="connsiteX2579" fmla="*/ 1900575 w 7451018"/>
              <a:gd name="connsiteY2579" fmla="*/ 452879 h 3415370"/>
              <a:gd name="connsiteX2580" fmla="*/ 1963107 w 7451018"/>
              <a:gd name="connsiteY2580" fmla="*/ 446177 h 3415370"/>
              <a:gd name="connsiteX2581" fmla="*/ 1978724 w 7451018"/>
              <a:gd name="connsiteY2581" fmla="*/ 446177 h 3415370"/>
              <a:gd name="connsiteX2582" fmla="*/ 1962839 w 7451018"/>
              <a:gd name="connsiteY2582" fmla="*/ 432773 h 3415370"/>
              <a:gd name="connsiteX2583" fmla="*/ 1962705 w 7451018"/>
              <a:gd name="connsiteY2583" fmla="*/ 427009 h 3415370"/>
              <a:gd name="connsiteX2584" fmla="*/ 2004459 w 7451018"/>
              <a:gd name="connsiteY2584" fmla="*/ 405965 h 3415370"/>
              <a:gd name="connsiteX2585" fmla="*/ 2004459 w 7451018"/>
              <a:gd name="connsiteY2585" fmla="*/ 399262 h 3415370"/>
              <a:gd name="connsiteX2586" fmla="*/ 2003052 w 7451018"/>
              <a:gd name="connsiteY2586" fmla="*/ 401474 h 3415370"/>
              <a:gd name="connsiteX2587" fmla="*/ 1999836 w 7451018"/>
              <a:gd name="connsiteY2587" fmla="*/ 392560 h 3415370"/>
              <a:gd name="connsiteX2588" fmla="*/ 1992060 w 7451018"/>
              <a:gd name="connsiteY2588" fmla="*/ 379156 h 3415370"/>
              <a:gd name="connsiteX2589" fmla="*/ 1975640 w 7451018"/>
              <a:gd name="connsiteY2589" fmla="*/ 379156 h 3415370"/>
              <a:gd name="connsiteX2590" fmla="*/ 1991055 w 7451018"/>
              <a:gd name="connsiteY2590" fmla="*/ 384115 h 3415370"/>
              <a:gd name="connsiteX2591" fmla="*/ 1964246 w 7451018"/>
              <a:gd name="connsiteY2591" fmla="*/ 379156 h 3415370"/>
              <a:gd name="connsiteX2592" fmla="*/ 1950373 w 7451018"/>
              <a:gd name="connsiteY2592" fmla="*/ 379156 h 3415370"/>
              <a:gd name="connsiteX2593" fmla="*/ 1957544 w 7451018"/>
              <a:gd name="connsiteY2593" fmla="*/ 383110 h 3415370"/>
              <a:gd name="connsiteX2594" fmla="*/ 1952183 w 7451018"/>
              <a:gd name="connsiteY2594" fmla="*/ 386528 h 3415370"/>
              <a:gd name="connsiteX2595" fmla="*/ 1957477 w 7451018"/>
              <a:gd name="connsiteY2595" fmla="*/ 394504 h 3415370"/>
              <a:gd name="connsiteX2596" fmla="*/ 1903926 w 7451018"/>
              <a:gd name="connsiteY2596" fmla="*/ 394437 h 3415370"/>
              <a:gd name="connsiteX2597" fmla="*/ 1949100 w 7451018"/>
              <a:gd name="connsiteY2597" fmla="*/ 379223 h 3415370"/>
              <a:gd name="connsiteX2598" fmla="*/ 1944140 w 7451018"/>
              <a:gd name="connsiteY2598" fmla="*/ 372990 h 3415370"/>
              <a:gd name="connsiteX2599" fmla="*/ 1946687 w 7451018"/>
              <a:gd name="connsiteY2599" fmla="*/ 365885 h 3415370"/>
              <a:gd name="connsiteX2600" fmla="*/ 1917331 w 7451018"/>
              <a:gd name="connsiteY2600" fmla="*/ 368030 h 3415370"/>
              <a:gd name="connsiteX2601" fmla="*/ 1917733 w 7451018"/>
              <a:gd name="connsiteY2601" fmla="*/ 366154 h 3415370"/>
              <a:gd name="connsiteX2602" fmla="*/ 1917934 w 7451018"/>
              <a:gd name="connsiteY2602" fmla="*/ 361663 h 3415370"/>
              <a:gd name="connsiteX2603" fmla="*/ 1937371 w 7451018"/>
              <a:gd name="connsiteY2603" fmla="*/ 353688 h 3415370"/>
              <a:gd name="connsiteX2604" fmla="*/ 1916796 w 7451018"/>
              <a:gd name="connsiteY2604" fmla="*/ 353688 h 3415370"/>
              <a:gd name="connsiteX2605" fmla="*/ 1903859 w 7451018"/>
              <a:gd name="connsiteY2605" fmla="*/ 346986 h 3415370"/>
              <a:gd name="connsiteX2606" fmla="*/ 1915321 w 7451018"/>
              <a:gd name="connsiteY2606" fmla="*/ 346986 h 3415370"/>
              <a:gd name="connsiteX2607" fmla="*/ 1904128 w 7451018"/>
              <a:gd name="connsiteY2607" fmla="*/ 341155 h 3415370"/>
              <a:gd name="connsiteX2608" fmla="*/ 1899705 w 7451018"/>
              <a:gd name="connsiteY2608" fmla="*/ 344774 h 3415370"/>
              <a:gd name="connsiteX2609" fmla="*/ 1890321 w 7451018"/>
              <a:gd name="connsiteY2609" fmla="*/ 335793 h 3415370"/>
              <a:gd name="connsiteX2610" fmla="*/ 1890388 w 7451018"/>
              <a:gd name="connsiteY2610" fmla="*/ 336061 h 3415370"/>
              <a:gd name="connsiteX2611" fmla="*/ 1890255 w 7451018"/>
              <a:gd name="connsiteY2611" fmla="*/ 335726 h 3415370"/>
              <a:gd name="connsiteX2612" fmla="*/ 1880201 w 7451018"/>
              <a:gd name="connsiteY2612" fmla="*/ 328622 h 3415370"/>
              <a:gd name="connsiteX2613" fmla="*/ 1863713 w 7451018"/>
              <a:gd name="connsiteY2613" fmla="*/ 339680 h 3415370"/>
              <a:gd name="connsiteX2614" fmla="*/ 1852052 w 7451018"/>
              <a:gd name="connsiteY2614" fmla="*/ 345980 h 3415370"/>
              <a:gd name="connsiteX2615" fmla="*/ 1850377 w 7451018"/>
              <a:gd name="connsiteY2615" fmla="*/ 351677 h 3415370"/>
              <a:gd name="connsiteX2616" fmla="*/ 1803462 w 7451018"/>
              <a:gd name="connsiteY2616" fmla="*/ 341490 h 3415370"/>
              <a:gd name="connsiteX2617" fmla="*/ 1819144 w 7451018"/>
              <a:gd name="connsiteY2617" fmla="*/ 352548 h 3415370"/>
              <a:gd name="connsiteX2618" fmla="*/ 1820216 w 7451018"/>
              <a:gd name="connsiteY2618" fmla="*/ 359250 h 3415370"/>
              <a:gd name="connsiteX2619" fmla="*/ 1808152 w 7451018"/>
              <a:gd name="connsiteY2619" fmla="*/ 386126 h 3415370"/>
              <a:gd name="connsiteX2620" fmla="*/ 1821088 w 7451018"/>
              <a:gd name="connsiteY2620" fmla="*/ 406299 h 3415370"/>
              <a:gd name="connsiteX2621" fmla="*/ 1786169 w 7451018"/>
              <a:gd name="connsiteY2621" fmla="*/ 426540 h 3415370"/>
              <a:gd name="connsiteX2622" fmla="*/ 1785633 w 7451018"/>
              <a:gd name="connsiteY2622" fmla="*/ 433577 h 3415370"/>
              <a:gd name="connsiteX2623" fmla="*/ 1783287 w 7451018"/>
              <a:gd name="connsiteY2623" fmla="*/ 427478 h 3415370"/>
              <a:gd name="connsiteX2624" fmla="*/ 1775245 w 7451018"/>
              <a:gd name="connsiteY2624" fmla="*/ 427478 h 3415370"/>
              <a:gd name="connsiteX2625" fmla="*/ 1775111 w 7451018"/>
              <a:gd name="connsiteY2625" fmla="*/ 433577 h 3415370"/>
              <a:gd name="connsiteX2626" fmla="*/ 1776585 w 7451018"/>
              <a:gd name="connsiteY2626" fmla="*/ 435454 h 3415370"/>
              <a:gd name="connsiteX2627" fmla="*/ 1783020 w 7451018"/>
              <a:gd name="connsiteY2627" fmla="*/ 432974 h 3415370"/>
              <a:gd name="connsiteX2628" fmla="*/ 1763449 w 7451018"/>
              <a:gd name="connsiteY2628" fmla="*/ 439676 h 3415370"/>
              <a:gd name="connsiteX2629" fmla="*/ 1753060 w 7451018"/>
              <a:gd name="connsiteY2629" fmla="*/ 426271 h 3415370"/>
              <a:gd name="connsiteX2630" fmla="*/ 1751922 w 7451018"/>
              <a:gd name="connsiteY2630" fmla="*/ 432974 h 3415370"/>
              <a:gd name="connsiteX2631" fmla="*/ 1736104 w 7451018"/>
              <a:gd name="connsiteY2631" fmla="*/ 419569 h 3415370"/>
              <a:gd name="connsiteX2632" fmla="*/ 1714791 w 7451018"/>
              <a:gd name="connsiteY2632" fmla="*/ 419569 h 3415370"/>
              <a:gd name="connsiteX2633" fmla="*/ 1713786 w 7451018"/>
              <a:gd name="connsiteY2633" fmla="*/ 426271 h 3415370"/>
              <a:gd name="connsiteX2634" fmla="*/ 1729669 w 7451018"/>
              <a:gd name="connsiteY2634" fmla="*/ 432974 h 3415370"/>
              <a:gd name="connsiteX2635" fmla="*/ 1703398 w 7451018"/>
              <a:gd name="connsiteY2635" fmla="*/ 447250 h 3415370"/>
              <a:gd name="connsiteX2636" fmla="*/ 1702995 w 7451018"/>
              <a:gd name="connsiteY2636" fmla="*/ 446378 h 3415370"/>
              <a:gd name="connsiteX2637" fmla="*/ 1702928 w 7451018"/>
              <a:gd name="connsiteY2637" fmla="*/ 447585 h 3415370"/>
              <a:gd name="connsiteX2638" fmla="*/ 1702870 w 7451018"/>
              <a:gd name="connsiteY2638" fmla="*/ 447744 h 3415370"/>
              <a:gd name="connsiteX2639" fmla="*/ 1695230 w 7451018"/>
              <a:gd name="connsiteY2639" fmla="*/ 468763 h 3415370"/>
              <a:gd name="connsiteX2640" fmla="*/ 1671096 w 7451018"/>
              <a:gd name="connsiteY2640" fmla="*/ 486524 h 3415370"/>
              <a:gd name="connsiteX2641" fmla="*/ 1640868 w 7451018"/>
              <a:gd name="connsiteY2641" fmla="*/ 491349 h 3415370"/>
              <a:gd name="connsiteX2642" fmla="*/ 1618483 w 7451018"/>
              <a:gd name="connsiteY2642" fmla="*/ 513332 h 3415370"/>
              <a:gd name="connsiteX2643" fmla="*/ 1618149 w 7451018"/>
              <a:gd name="connsiteY2643" fmla="*/ 520034 h 3415370"/>
              <a:gd name="connsiteX2644" fmla="*/ 1616607 w 7451018"/>
              <a:gd name="connsiteY2644" fmla="*/ 513332 h 3415370"/>
              <a:gd name="connsiteX2645" fmla="*/ 1599784 w 7451018"/>
              <a:gd name="connsiteY2645" fmla="*/ 513064 h 3415370"/>
              <a:gd name="connsiteX2646" fmla="*/ 1604342 w 7451018"/>
              <a:gd name="connsiteY2646" fmla="*/ 520034 h 3415370"/>
              <a:gd name="connsiteX2647" fmla="*/ 1588994 w 7451018"/>
              <a:gd name="connsiteY2647" fmla="*/ 520034 h 3415370"/>
              <a:gd name="connsiteX2648" fmla="*/ 1588994 w 7451018"/>
              <a:gd name="connsiteY2648" fmla="*/ 528010 h 3415370"/>
              <a:gd name="connsiteX2649" fmla="*/ 1580013 w 7451018"/>
              <a:gd name="connsiteY2649" fmla="*/ 533439 h 3415370"/>
              <a:gd name="connsiteX2650" fmla="*/ 1577600 w 7451018"/>
              <a:gd name="connsiteY2650" fmla="*/ 540141 h 3415370"/>
              <a:gd name="connsiteX2651" fmla="*/ 1575657 w 7451018"/>
              <a:gd name="connsiteY2651" fmla="*/ 533439 h 3415370"/>
              <a:gd name="connsiteX2652" fmla="*/ 1567614 w 7451018"/>
              <a:gd name="connsiteY2652" fmla="*/ 540141 h 3415370"/>
              <a:gd name="connsiteX2653" fmla="*/ 1563369 w 7451018"/>
              <a:gd name="connsiteY2653" fmla="*/ 547344 h 3415370"/>
              <a:gd name="connsiteX2654" fmla="*/ 1563057 w 7451018"/>
              <a:gd name="connsiteY2654" fmla="*/ 547714 h 3415370"/>
              <a:gd name="connsiteX2655" fmla="*/ 1562252 w 7451018"/>
              <a:gd name="connsiteY2655" fmla="*/ 546374 h 3415370"/>
              <a:gd name="connsiteX2656" fmla="*/ 1562707 w 7451018"/>
              <a:gd name="connsiteY2656" fmla="*/ 548129 h 3415370"/>
              <a:gd name="connsiteX2657" fmla="*/ 1562787 w 7451018"/>
              <a:gd name="connsiteY2657" fmla="*/ 548049 h 3415370"/>
              <a:gd name="connsiteX2658" fmla="*/ 1562707 w 7451018"/>
              <a:gd name="connsiteY2658" fmla="*/ 548129 h 3415370"/>
              <a:gd name="connsiteX2659" fmla="*/ 1562722 w 7451018"/>
              <a:gd name="connsiteY2659" fmla="*/ 548183 h 3415370"/>
              <a:gd name="connsiteX2660" fmla="*/ 1562252 w 7451018"/>
              <a:gd name="connsiteY2660" fmla="*/ 553545 h 3415370"/>
              <a:gd name="connsiteX2661" fmla="*/ 1548847 w 7451018"/>
              <a:gd name="connsiteY2661" fmla="*/ 560247 h 3415370"/>
              <a:gd name="connsiteX2662" fmla="*/ 1542147 w 7451018"/>
              <a:gd name="connsiteY2662" fmla="*/ 600460 h 3415370"/>
              <a:gd name="connsiteX2663" fmla="*/ 1548847 w 7451018"/>
              <a:gd name="connsiteY2663" fmla="*/ 609508 h 3415370"/>
              <a:gd name="connsiteX2664" fmla="*/ 1576796 w 7451018"/>
              <a:gd name="connsiteY2664" fmla="*/ 607162 h 3415370"/>
              <a:gd name="connsiteX2665" fmla="*/ 1595362 w 7451018"/>
              <a:gd name="connsiteY2665" fmla="*/ 647375 h 3415370"/>
              <a:gd name="connsiteX2666" fmla="*/ 1682956 w 7451018"/>
              <a:gd name="connsiteY2666" fmla="*/ 667481 h 3415370"/>
              <a:gd name="connsiteX2667" fmla="*/ 1799373 w 7451018"/>
              <a:gd name="connsiteY2667" fmla="*/ 700992 h 3415370"/>
              <a:gd name="connsiteX2668" fmla="*/ 1802255 w 7451018"/>
              <a:gd name="connsiteY2668" fmla="*/ 694290 h 3415370"/>
              <a:gd name="connsiteX2669" fmla="*/ 1803595 w 7451018"/>
              <a:gd name="connsiteY2669" fmla="*/ 702467 h 3415370"/>
              <a:gd name="connsiteX2670" fmla="*/ 1810297 w 7451018"/>
              <a:gd name="connsiteY2670" fmla="*/ 743148 h 3415370"/>
              <a:gd name="connsiteX2671" fmla="*/ 1803595 w 7451018"/>
              <a:gd name="connsiteY2671" fmla="*/ 754609 h 3415370"/>
              <a:gd name="connsiteX2672" fmla="*/ 1811169 w 7451018"/>
              <a:gd name="connsiteY2672" fmla="*/ 755279 h 3415370"/>
              <a:gd name="connsiteX2673" fmla="*/ 1822361 w 7451018"/>
              <a:gd name="connsiteY2673" fmla="*/ 774715 h 3415370"/>
              <a:gd name="connsiteX2674" fmla="*/ 1842803 w 7451018"/>
              <a:gd name="connsiteY2674" fmla="*/ 788119 h 3415370"/>
              <a:gd name="connsiteX2675" fmla="*/ 1850309 w 7451018"/>
              <a:gd name="connsiteY2675" fmla="*/ 792677 h 3415370"/>
              <a:gd name="connsiteX2676" fmla="*/ 1857480 w 7451018"/>
              <a:gd name="connsiteY2676" fmla="*/ 788119 h 3415370"/>
              <a:gd name="connsiteX2677" fmla="*/ 1869544 w 7451018"/>
              <a:gd name="connsiteY2677" fmla="*/ 788119 h 3415370"/>
              <a:gd name="connsiteX2678" fmla="*/ 1870550 w 7451018"/>
              <a:gd name="connsiteY2678" fmla="*/ 788119 h 3415370"/>
              <a:gd name="connsiteX2679" fmla="*/ 1877252 w 7451018"/>
              <a:gd name="connsiteY2679" fmla="*/ 765533 h 3415370"/>
              <a:gd name="connsiteX2680" fmla="*/ 1874974 w 7451018"/>
              <a:gd name="connsiteY2680" fmla="*/ 761311 h 3415370"/>
              <a:gd name="connsiteX2681" fmla="*/ 1863848 w 7451018"/>
              <a:gd name="connsiteY2681" fmla="*/ 740132 h 3415370"/>
              <a:gd name="connsiteX2682" fmla="*/ 1868941 w 7451018"/>
              <a:gd name="connsiteY2682" fmla="*/ 734837 h 3415370"/>
              <a:gd name="connsiteX2683" fmla="*/ 1868338 w 7451018"/>
              <a:gd name="connsiteY2683" fmla="*/ 734637 h 3415370"/>
              <a:gd name="connsiteX2684" fmla="*/ 1869143 w 7451018"/>
              <a:gd name="connsiteY2684" fmla="*/ 734637 h 3415370"/>
              <a:gd name="connsiteX2685" fmla="*/ 1870081 w 7451018"/>
              <a:gd name="connsiteY2685" fmla="*/ 733899 h 3415370"/>
              <a:gd name="connsiteX2686" fmla="*/ 1863580 w 7451018"/>
              <a:gd name="connsiteY2686" fmla="*/ 721098 h 3415370"/>
              <a:gd name="connsiteX2687" fmla="*/ 1861703 w 7451018"/>
              <a:gd name="connsiteY2687" fmla="*/ 727800 h 3415370"/>
              <a:gd name="connsiteX2688" fmla="*/ 1850377 w 7451018"/>
              <a:gd name="connsiteY2688" fmla="*/ 706488 h 3415370"/>
              <a:gd name="connsiteX2689" fmla="*/ 1912639 w 7451018"/>
              <a:gd name="connsiteY2689" fmla="*/ 680885 h 3415370"/>
              <a:gd name="connsiteX2690" fmla="*/ 1897962 w 7451018"/>
              <a:gd name="connsiteY2690" fmla="*/ 627268 h 3415370"/>
              <a:gd name="connsiteX2691" fmla="*/ 1877252 w 7451018"/>
              <a:gd name="connsiteY2691" fmla="*/ 600460 h 3415370"/>
              <a:gd name="connsiteX2692" fmla="*/ 1883887 w 7451018"/>
              <a:gd name="connsiteY2692" fmla="*/ 607162 h 3415370"/>
              <a:gd name="connsiteX2693" fmla="*/ 1884021 w 7451018"/>
              <a:gd name="connsiteY2693" fmla="*/ 599924 h 3415370"/>
              <a:gd name="connsiteX2694" fmla="*/ 1891193 w 7451018"/>
              <a:gd name="connsiteY2694" fmla="*/ 593758 h 3415370"/>
              <a:gd name="connsiteX2695" fmla="*/ 1892064 w 7451018"/>
              <a:gd name="connsiteY2695" fmla="*/ 587257 h 3415370"/>
              <a:gd name="connsiteX2696" fmla="*/ 1898230 w 7451018"/>
              <a:gd name="connsiteY2696" fmla="*/ 587056 h 3415370"/>
              <a:gd name="connsiteX2697" fmla="*/ 1903994 w 7451018"/>
              <a:gd name="connsiteY2697" fmla="*/ 583101 h 3415370"/>
              <a:gd name="connsiteX2698" fmla="*/ 1891997 w 7451018"/>
              <a:gd name="connsiteY2698" fmla="*/ 560582 h 3415370"/>
              <a:gd name="connsiteX2699" fmla="*/ 1876381 w 7451018"/>
              <a:gd name="connsiteY2699" fmla="*/ 566949 h 3415370"/>
              <a:gd name="connsiteX2700" fmla="*/ 1877252 w 7451018"/>
              <a:gd name="connsiteY2700" fmla="*/ 560247 h 3415370"/>
              <a:gd name="connsiteX2701" fmla="*/ 1892801 w 7451018"/>
              <a:gd name="connsiteY2701" fmla="*/ 553545 h 3415370"/>
              <a:gd name="connsiteX2702" fmla="*/ 1897292 w 7451018"/>
              <a:gd name="connsiteY2702" fmla="*/ 549322 h 3415370"/>
              <a:gd name="connsiteX2703" fmla="*/ 1894678 w 7451018"/>
              <a:gd name="connsiteY2703" fmla="*/ 540141 h 3415370"/>
              <a:gd name="connsiteX2704" fmla="*/ 1891193 w 7451018"/>
              <a:gd name="connsiteY2704" fmla="*/ 520034 h 3415370"/>
              <a:gd name="connsiteX2705" fmla="*/ 1956070 w 7451018"/>
              <a:gd name="connsiteY2705" fmla="*/ 526736 h 3415370"/>
              <a:gd name="connsiteX2706" fmla="*/ 1963844 w 7451018"/>
              <a:gd name="connsiteY2706" fmla="*/ 526736 h 3415370"/>
              <a:gd name="connsiteX2707" fmla="*/ 2017797 w 7451018"/>
              <a:gd name="connsiteY2707" fmla="*/ 534846 h 3415370"/>
              <a:gd name="connsiteX2708" fmla="*/ 2024834 w 7451018"/>
              <a:gd name="connsiteY2708" fmla="*/ 540141 h 3415370"/>
              <a:gd name="connsiteX2709" fmla="*/ 2024700 w 7451018"/>
              <a:gd name="connsiteY2709" fmla="*/ 540141 h 3415370"/>
              <a:gd name="connsiteX2710" fmla="*/ 2024633 w 7451018"/>
              <a:gd name="connsiteY2710" fmla="*/ 540141 h 3415370"/>
              <a:gd name="connsiteX2711" fmla="*/ 2024767 w 7451018"/>
              <a:gd name="connsiteY2711" fmla="*/ 540342 h 3415370"/>
              <a:gd name="connsiteX2712" fmla="*/ 2071549 w 7451018"/>
              <a:gd name="connsiteY2712" fmla="*/ 553545 h 3415370"/>
              <a:gd name="connsiteX2713" fmla="*/ 2064846 w 7451018"/>
              <a:gd name="connsiteY2713" fmla="*/ 564738 h 3415370"/>
              <a:gd name="connsiteX2714" fmla="*/ 2064511 w 7451018"/>
              <a:gd name="connsiteY2714" fmla="*/ 580354 h 3415370"/>
              <a:gd name="connsiteX2715" fmla="*/ 2070945 w 7451018"/>
              <a:gd name="connsiteY2715" fmla="*/ 587927 h 3415370"/>
              <a:gd name="connsiteX2716" fmla="*/ 2066455 w 7451018"/>
              <a:gd name="connsiteY2716" fmla="*/ 593087 h 3415370"/>
              <a:gd name="connsiteX2717" fmla="*/ 2073291 w 7451018"/>
              <a:gd name="connsiteY2717" fmla="*/ 593825 h 3415370"/>
              <a:gd name="connsiteX2718" fmla="*/ 2077580 w 7451018"/>
              <a:gd name="connsiteY2718" fmla="*/ 600527 h 3415370"/>
              <a:gd name="connsiteX2719" fmla="*/ 2104322 w 7451018"/>
              <a:gd name="connsiteY2719" fmla="*/ 613931 h 3415370"/>
              <a:gd name="connsiteX2720" fmla="*/ 2127646 w 7451018"/>
              <a:gd name="connsiteY2720" fmla="*/ 607229 h 3415370"/>
              <a:gd name="connsiteX2721" fmla="*/ 2145205 w 7451018"/>
              <a:gd name="connsiteY2721" fmla="*/ 602538 h 3415370"/>
              <a:gd name="connsiteX2722" fmla="*/ 2145205 w 7451018"/>
              <a:gd name="connsiteY2722" fmla="*/ 594361 h 3415370"/>
              <a:gd name="connsiteX2723" fmla="*/ 2160419 w 7451018"/>
              <a:gd name="connsiteY2723" fmla="*/ 573718 h 3415370"/>
              <a:gd name="connsiteX2724" fmla="*/ 2182872 w 7451018"/>
              <a:gd name="connsiteY2724" fmla="*/ 587122 h 3415370"/>
              <a:gd name="connsiteX2725" fmla="*/ 2212227 w 7451018"/>
              <a:gd name="connsiteY2725" fmla="*/ 613931 h 3415370"/>
              <a:gd name="connsiteX2726" fmla="*/ 2212227 w 7451018"/>
              <a:gd name="connsiteY2726" fmla="*/ 627335 h 3415370"/>
              <a:gd name="connsiteX2727" fmla="*/ 2218594 w 7451018"/>
              <a:gd name="connsiteY2727" fmla="*/ 627335 h 3415370"/>
              <a:gd name="connsiteX2728" fmla="*/ 2219332 w 7451018"/>
              <a:gd name="connsiteY2728" fmla="*/ 623716 h 3415370"/>
              <a:gd name="connsiteX2729" fmla="*/ 2218929 w 7451018"/>
              <a:gd name="connsiteY2729" fmla="*/ 627335 h 3415370"/>
              <a:gd name="connsiteX2730" fmla="*/ 2225967 w 7451018"/>
              <a:gd name="connsiteY2730" fmla="*/ 629413 h 3415370"/>
              <a:gd name="connsiteX2731" fmla="*/ 2230458 w 7451018"/>
              <a:gd name="connsiteY2731" fmla="*/ 627335 h 3415370"/>
              <a:gd name="connsiteX2732" fmla="*/ 2231597 w 7451018"/>
              <a:gd name="connsiteY2732" fmla="*/ 640740 h 3415370"/>
              <a:gd name="connsiteX2733" fmla="*/ 2239103 w 7451018"/>
              <a:gd name="connsiteY2733" fmla="*/ 640271 h 3415370"/>
              <a:gd name="connsiteX2734" fmla="*/ 2239103 w 7451018"/>
              <a:gd name="connsiteY2734" fmla="*/ 667548 h 3415370"/>
              <a:gd name="connsiteX2735" fmla="*/ 2247414 w 7451018"/>
              <a:gd name="connsiteY2735" fmla="*/ 674050 h 3415370"/>
              <a:gd name="connsiteX2736" fmla="*/ 2249625 w 7451018"/>
              <a:gd name="connsiteY2736" fmla="*/ 674318 h 3415370"/>
              <a:gd name="connsiteX2737" fmla="*/ 2245805 w 7451018"/>
              <a:gd name="connsiteY2737" fmla="*/ 680952 h 3415370"/>
              <a:gd name="connsiteX2738" fmla="*/ 2272546 w 7451018"/>
              <a:gd name="connsiteY2738" fmla="*/ 694357 h 3415370"/>
              <a:gd name="connsiteX2739" fmla="*/ 2286019 w 7451018"/>
              <a:gd name="connsiteY2739" fmla="*/ 694357 h 3415370"/>
              <a:gd name="connsiteX2740" fmla="*/ 2286688 w 7451018"/>
              <a:gd name="connsiteY2740" fmla="*/ 697239 h 3415370"/>
              <a:gd name="connsiteX2741" fmla="*/ 2290911 w 7451018"/>
              <a:gd name="connsiteY2741" fmla="*/ 694357 h 3415370"/>
              <a:gd name="connsiteX2742" fmla="*/ 2292720 w 7451018"/>
              <a:gd name="connsiteY2742" fmla="*/ 707761 h 3415370"/>
              <a:gd name="connsiteX2743" fmla="*/ 2299423 w 7451018"/>
              <a:gd name="connsiteY2743" fmla="*/ 703471 h 3415370"/>
              <a:gd name="connsiteX2744" fmla="*/ 2326232 w 7451018"/>
              <a:gd name="connsiteY2744" fmla="*/ 712654 h 3415370"/>
              <a:gd name="connsiteX2745" fmla="*/ 2326232 w 7451018"/>
              <a:gd name="connsiteY2745" fmla="*/ 715737 h 3415370"/>
              <a:gd name="connsiteX2746" fmla="*/ 2319529 w 7451018"/>
              <a:gd name="connsiteY2746" fmla="*/ 719825 h 3415370"/>
              <a:gd name="connsiteX2747" fmla="*/ 2332934 w 7451018"/>
              <a:gd name="connsiteY2747" fmla="*/ 731084 h 3415370"/>
              <a:gd name="connsiteX2748" fmla="*/ 2353107 w 7451018"/>
              <a:gd name="connsiteY2748" fmla="*/ 734637 h 3415370"/>
              <a:gd name="connsiteX2749" fmla="*/ 2359742 w 7451018"/>
              <a:gd name="connsiteY2749" fmla="*/ 765735 h 3415370"/>
              <a:gd name="connsiteX2750" fmla="*/ 2353040 w 7451018"/>
              <a:gd name="connsiteY2750" fmla="*/ 766874 h 3415370"/>
              <a:gd name="connsiteX2751" fmla="*/ 2359742 w 7451018"/>
              <a:gd name="connsiteY2751" fmla="*/ 768817 h 3415370"/>
              <a:gd name="connsiteX2752" fmla="*/ 2288565 w 7451018"/>
              <a:gd name="connsiteY2752" fmla="*/ 801658 h 3415370"/>
              <a:gd name="connsiteX2753" fmla="*/ 2292720 w 7451018"/>
              <a:gd name="connsiteY2753" fmla="*/ 806550 h 3415370"/>
              <a:gd name="connsiteX2754" fmla="*/ 2284519 w 7451018"/>
              <a:gd name="connsiteY2754" fmla="*/ 808151 h 3415370"/>
              <a:gd name="connsiteX2755" fmla="*/ 2279281 w 7451018"/>
              <a:gd name="connsiteY2755" fmla="*/ 813749 h 3415370"/>
              <a:gd name="connsiteX2756" fmla="*/ 2279316 w 7451018"/>
              <a:gd name="connsiteY2756" fmla="*/ 813654 h 3415370"/>
              <a:gd name="connsiteX2757" fmla="*/ 2278177 w 7451018"/>
              <a:gd name="connsiteY2757" fmla="*/ 814928 h 3415370"/>
              <a:gd name="connsiteX2758" fmla="*/ 2279281 w 7451018"/>
              <a:gd name="connsiteY2758" fmla="*/ 813749 h 3415370"/>
              <a:gd name="connsiteX2759" fmla="*/ 2278780 w 7451018"/>
              <a:gd name="connsiteY2759" fmla="*/ 815062 h 3415370"/>
              <a:gd name="connsiteX2760" fmla="*/ 2278847 w 7451018"/>
              <a:gd name="connsiteY2760" fmla="*/ 815062 h 3415370"/>
              <a:gd name="connsiteX2761" fmla="*/ 2278445 w 7451018"/>
              <a:gd name="connsiteY2761" fmla="*/ 815397 h 3415370"/>
              <a:gd name="connsiteX2762" fmla="*/ 2118464 w 7451018"/>
              <a:gd name="connsiteY2762" fmla="*/ 829003 h 3415370"/>
              <a:gd name="connsiteX2763" fmla="*/ 2064846 w 7451018"/>
              <a:gd name="connsiteY2763" fmla="*/ 873974 h 3415370"/>
              <a:gd name="connsiteX2764" fmla="*/ 2064444 w 7451018"/>
              <a:gd name="connsiteY2764" fmla="*/ 875382 h 3415370"/>
              <a:gd name="connsiteX2765" fmla="*/ 2116721 w 7451018"/>
              <a:gd name="connsiteY2765" fmla="*/ 848640 h 3415370"/>
              <a:gd name="connsiteX2766" fmla="*/ 2165848 w 7451018"/>
              <a:gd name="connsiteY2766" fmla="*/ 868545 h 3415370"/>
              <a:gd name="connsiteX2767" fmla="*/ 2165647 w 7451018"/>
              <a:gd name="connsiteY2767" fmla="*/ 868746 h 3415370"/>
              <a:gd name="connsiteX2768" fmla="*/ 2141452 w 7451018"/>
              <a:gd name="connsiteY2768" fmla="*/ 872231 h 3415370"/>
              <a:gd name="connsiteX2769" fmla="*/ 2151505 w 7451018"/>
              <a:gd name="connsiteY2769" fmla="*/ 882151 h 3415370"/>
              <a:gd name="connsiteX2770" fmla="*/ 2170741 w 7451018"/>
              <a:gd name="connsiteY2770" fmla="*/ 869416 h 3415370"/>
              <a:gd name="connsiteX2771" fmla="*/ 2185285 w 7451018"/>
              <a:gd name="connsiteY2771" fmla="*/ 916733 h 3415370"/>
              <a:gd name="connsiteX2772" fmla="*/ 2185418 w 7451018"/>
              <a:gd name="connsiteY2772" fmla="*/ 915661 h 3415370"/>
              <a:gd name="connsiteX2773" fmla="*/ 2185418 w 7451018"/>
              <a:gd name="connsiteY2773" fmla="*/ 902457 h 3415370"/>
              <a:gd name="connsiteX2774" fmla="*/ 2225631 w 7451018"/>
              <a:gd name="connsiteY2774" fmla="*/ 910634 h 3415370"/>
              <a:gd name="connsiteX2775" fmla="*/ 2210351 w 7451018"/>
              <a:gd name="connsiteY2775" fmla="*/ 929132 h 3415370"/>
              <a:gd name="connsiteX2776" fmla="*/ 2211892 w 7451018"/>
              <a:gd name="connsiteY2776" fmla="*/ 928931 h 3415370"/>
              <a:gd name="connsiteX2777" fmla="*/ 2211960 w 7451018"/>
              <a:gd name="connsiteY2777" fmla="*/ 929199 h 3415370"/>
              <a:gd name="connsiteX2778" fmla="*/ 2225229 w 7451018"/>
              <a:gd name="connsiteY2778" fmla="*/ 922631 h 3415370"/>
              <a:gd name="connsiteX2779" fmla="*/ 2232333 w 7451018"/>
              <a:gd name="connsiteY2779" fmla="*/ 929668 h 3415370"/>
              <a:gd name="connsiteX2780" fmla="*/ 2231329 w 7451018"/>
              <a:gd name="connsiteY2780" fmla="*/ 921492 h 3415370"/>
              <a:gd name="connsiteX2781" fmla="*/ 2238031 w 7451018"/>
              <a:gd name="connsiteY2781" fmla="*/ 913785 h 3415370"/>
              <a:gd name="connsiteX2782" fmla="*/ 2256998 w 7451018"/>
              <a:gd name="connsiteY2782" fmla="*/ 908959 h 3415370"/>
              <a:gd name="connsiteX2783" fmla="*/ 2258271 w 7451018"/>
              <a:gd name="connsiteY2783" fmla="*/ 915661 h 3415370"/>
              <a:gd name="connsiteX2784" fmla="*/ 2272480 w 7451018"/>
              <a:gd name="connsiteY2784" fmla="*/ 923837 h 3415370"/>
              <a:gd name="connsiteX2785" fmla="*/ 2178649 w 7451018"/>
              <a:gd name="connsiteY2785" fmla="*/ 960633 h 3415370"/>
              <a:gd name="connsiteX2786" fmla="*/ 2152578 w 7451018"/>
              <a:gd name="connsiteY2786" fmla="*/ 989385 h 3415370"/>
              <a:gd name="connsiteX2787" fmla="*/ 2151774 w 7451018"/>
              <a:gd name="connsiteY2787" fmla="*/ 987039 h 3415370"/>
              <a:gd name="connsiteX2788" fmla="*/ 2145005 w 7451018"/>
              <a:gd name="connsiteY2788" fmla="*/ 985966 h 3415370"/>
              <a:gd name="connsiteX2789" fmla="*/ 2138503 w 7451018"/>
              <a:gd name="connsiteY2789" fmla="*/ 989451 h 3415370"/>
              <a:gd name="connsiteX2790" fmla="*/ 2138503 w 7451018"/>
              <a:gd name="connsiteY2790" fmla="*/ 982749 h 3415370"/>
              <a:gd name="connsiteX2791" fmla="*/ 2145005 w 7451018"/>
              <a:gd name="connsiteY2791" fmla="*/ 984224 h 3415370"/>
              <a:gd name="connsiteX2792" fmla="*/ 2145205 w 7451018"/>
              <a:gd name="connsiteY2792" fmla="*/ 981007 h 3415370"/>
              <a:gd name="connsiteX2793" fmla="*/ 2159816 w 7451018"/>
              <a:gd name="connsiteY2793" fmla="*/ 942603 h 3415370"/>
              <a:gd name="connsiteX2794" fmla="*/ 2159012 w 7451018"/>
              <a:gd name="connsiteY2794" fmla="*/ 935901 h 3415370"/>
              <a:gd name="connsiteX2795" fmla="*/ 2125098 w 7451018"/>
              <a:gd name="connsiteY2795" fmla="*/ 948434 h 3415370"/>
              <a:gd name="connsiteX2796" fmla="*/ 2125032 w 7451018"/>
              <a:gd name="connsiteY2796" fmla="*/ 962710 h 3415370"/>
              <a:gd name="connsiteX2797" fmla="*/ 2086159 w 7451018"/>
              <a:gd name="connsiteY2797" fmla="*/ 976114 h 3415370"/>
              <a:gd name="connsiteX2798" fmla="*/ 2078183 w 7451018"/>
              <a:gd name="connsiteY2798" fmla="*/ 970820 h 3415370"/>
              <a:gd name="connsiteX2799" fmla="*/ 2071481 w 7451018"/>
              <a:gd name="connsiteY2799" fmla="*/ 977991 h 3415370"/>
              <a:gd name="connsiteX2800" fmla="*/ 2037970 w 7451018"/>
              <a:gd name="connsiteY2800" fmla="*/ 1009625 h 3415370"/>
              <a:gd name="connsiteX2801" fmla="*/ 2051374 w 7451018"/>
              <a:gd name="connsiteY2801" fmla="*/ 1021890 h 3415370"/>
              <a:gd name="connsiteX2802" fmla="*/ 2050705 w 7451018"/>
              <a:gd name="connsiteY2802" fmla="*/ 1016394 h 3415370"/>
              <a:gd name="connsiteX2803" fmla="*/ 2056536 w 7451018"/>
              <a:gd name="connsiteY2803" fmla="*/ 1033216 h 3415370"/>
              <a:gd name="connsiteX2804" fmla="*/ 2056397 w 7451018"/>
              <a:gd name="connsiteY2804" fmla="*/ 1033163 h 3415370"/>
              <a:gd name="connsiteX2805" fmla="*/ 2047957 w 7451018"/>
              <a:gd name="connsiteY2805" fmla="*/ 1029932 h 3415370"/>
              <a:gd name="connsiteX2806" fmla="*/ 2051843 w 7451018"/>
              <a:gd name="connsiteY2806" fmla="*/ 1036769 h 3415370"/>
              <a:gd name="connsiteX2807" fmla="*/ 2057608 w 7451018"/>
              <a:gd name="connsiteY2807" fmla="*/ 1043806 h 3415370"/>
              <a:gd name="connsiteX2808" fmla="*/ 2050705 w 7451018"/>
              <a:gd name="connsiteY2808" fmla="*/ 1044409 h 3415370"/>
              <a:gd name="connsiteX2809" fmla="*/ 2040316 w 7451018"/>
              <a:gd name="connsiteY2809" fmla="*/ 1044409 h 3415370"/>
              <a:gd name="connsiteX2810" fmla="*/ 2037903 w 7451018"/>
              <a:gd name="connsiteY2810" fmla="*/ 1036836 h 3415370"/>
              <a:gd name="connsiteX2811" fmla="*/ 2025437 w 7451018"/>
              <a:gd name="connsiteY2811" fmla="*/ 1036501 h 3415370"/>
              <a:gd name="connsiteX2812" fmla="*/ 2025371 w 7451018"/>
              <a:gd name="connsiteY2812" fmla="*/ 1036501 h 3415370"/>
              <a:gd name="connsiteX2813" fmla="*/ 2025188 w 7451018"/>
              <a:gd name="connsiteY2813" fmla="*/ 1036501 h 3415370"/>
              <a:gd name="connsiteX2814" fmla="*/ 2024966 w 7451018"/>
              <a:gd name="connsiteY2814" fmla="*/ 1036634 h 3415370"/>
              <a:gd name="connsiteX2815" fmla="*/ 2025144 w 7451018"/>
              <a:gd name="connsiteY2815" fmla="*/ 1036501 h 3415370"/>
              <a:gd name="connsiteX2816" fmla="*/ 2024499 w 7451018"/>
              <a:gd name="connsiteY2816" fmla="*/ 1036501 h 3415370"/>
              <a:gd name="connsiteX2817" fmla="*/ 2025102 w 7451018"/>
              <a:gd name="connsiteY2817" fmla="*/ 1036769 h 3415370"/>
              <a:gd name="connsiteX2818" fmla="*/ 2024432 w 7451018"/>
              <a:gd name="connsiteY2818" fmla="*/ 1040991 h 3415370"/>
              <a:gd name="connsiteX2819" fmla="*/ 2023293 w 7451018"/>
              <a:gd name="connsiteY2819" fmla="*/ 1036501 h 3415370"/>
              <a:gd name="connsiteX2820" fmla="*/ 2015117 w 7451018"/>
              <a:gd name="connsiteY2820" fmla="*/ 1043203 h 3415370"/>
              <a:gd name="connsiteX2821" fmla="*/ 1950775 w 7451018"/>
              <a:gd name="connsiteY2821" fmla="*/ 1096351 h 3415370"/>
              <a:gd name="connsiteX2822" fmla="*/ 1951915 w 7451018"/>
              <a:gd name="connsiteY2822" fmla="*/ 1090386 h 3415370"/>
              <a:gd name="connsiteX2823" fmla="*/ 1944073 w 7451018"/>
              <a:gd name="connsiteY2823" fmla="*/ 1090118 h 3415370"/>
              <a:gd name="connsiteX2824" fmla="*/ 1933484 w 7451018"/>
              <a:gd name="connsiteY2824" fmla="*/ 1142528 h 3415370"/>
              <a:gd name="connsiteX2825" fmla="*/ 1927519 w 7451018"/>
              <a:gd name="connsiteY2825" fmla="*/ 1118467 h 3415370"/>
              <a:gd name="connsiteX2826" fmla="*/ 1928323 w 7451018"/>
              <a:gd name="connsiteY2826" fmla="*/ 1143735 h 3415370"/>
              <a:gd name="connsiteX2827" fmla="*/ 1929194 w 7451018"/>
              <a:gd name="connsiteY2827" fmla="*/ 1195810 h 3415370"/>
              <a:gd name="connsiteX2828" fmla="*/ 1891796 w 7451018"/>
              <a:gd name="connsiteY2828" fmla="*/ 1224160 h 3415370"/>
              <a:gd name="connsiteX2829" fmla="*/ 1856944 w 7451018"/>
              <a:gd name="connsiteY2829" fmla="*/ 1244267 h 3415370"/>
              <a:gd name="connsiteX2830" fmla="*/ 1843406 w 7451018"/>
              <a:gd name="connsiteY2830" fmla="*/ 1257671 h 3415370"/>
              <a:gd name="connsiteX2831" fmla="*/ 1843540 w 7451018"/>
              <a:gd name="connsiteY2831" fmla="*/ 1351299 h 3415370"/>
              <a:gd name="connsiteX2832" fmla="*/ 1850242 w 7451018"/>
              <a:gd name="connsiteY2832" fmla="*/ 1420599 h 3415370"/>
              <a:gd name="connsiteX2833" fmla="*/ 1845417 w 7451018"/>
              <a:gd name="connsiteY2833" fmla="*/ 1418522 h 3415370"/>
              <a:gd name="connsiteX2834" fmla="*/ 1844948 w 7451018"/>
              <a:gd name="connsiteY2834" fmla="*/ 1425224 h 3415370"/>
              <a:gd name="connsiteX2835" fmla="*/ 1849505 w 7451018"/>
              <a:gd name="connsiteY2835" fmla="*/ 1424620 h 3415370"/>
              <a:gd name="connsiteX2836" fmla="*/ 1831275 w 7451018"/>
              <a:gd name="connsiteY2836" fmla="*/ 1445330 h 3415370"/>
              <a:gd name="connsiteX2837" fmla="*/ 1836771 w 7451018"/>
              <a:gd name="connsiteY2837" fmla="*/ 1431926 h 3415370"/>
              <a:gd name="connsiteX2838" fmla="*/ 1826047 w 7451018"/>
              <a:gd name="connsiteY2838" fmla="*/ 1438628 h 3415370"/>
              <a:gd name="connsiteX2839" fmla="*/ 1796558 w 7451018"/>
              <a:gd name="connsiteY2839" fmla="*/ 1390037 h 3415370"/>
              <a:gd name="connsiteX2840" fmla="*/ 1789856 w 7451018"/>
              <a:gd name="connsiteY2840" fmla="*/ 1338029 h 3415370"/>
              <a:gd name="connsiteX2841" fmla="*/ 1776854 w 7451018"/>
              <a:gd name="connsiteY2841" fmla="*/ 1324692 h 3415370"/>
              <a:gd name="connsiteX2842" fmla="*/ 1766063 w 7451018"/>
              <a:gd name="connsiteY2842" fmla="*/ 1312494 h 3415370"/>
              <a:gd name="connsiteX2843" fmla="*/ 1761573 w 7451018"/>
              <a:gd name="connsiteY2843" fmla="*/ 1317990 h 3415370"/>
              <a:gd name="connsiteX2844" fmla="*/ 1729536 w 7451018"/>
              <a:gd name="connsiteY2844" fmla="*/ 1315577 h 3415370"/>
              <a:gd name="connsiteX2845" fmla="*/ 1662919 w 7451018"/>
              <a:gd name="connsiteY2845" fmla="*/ 1305792 h 3415370"/>
              <a:gd name="connsiteX2846" fmla="*/ 1656619 w 7451018"/>
              <a:gd name="connsiteY2846" fmla="*/ 1322816 h 3415370"/>
              <a:gd name="connsiteX2847" fmla="*/ 1655814 w 7451018"/>
              <a:gd name="connsiteY2847" fmla="*/ 1324826 h 3415370"/>
              <a:gd name="connsiteX2848" fmla="*/ 1661847 w 7451018"/>
              <a:gd name="connsiteY2848" fmla="*/ 1324893 h 3415370"/>
              <a:gd name="connsiteX2849" fmla="*/ 1662517 w 7451018"/>
              <a:gd name="connsiteY2849" fmla="*/ 1324692 h 3415370"/>
              <a:gd name="connsiteX2850" fmla="*/ 1662517 w 7451018"/>
              <a:gd name="connsiteY2850" fmla="*/ 1324759 h 3415370"/>
              <a:gd name="connsiteX2851" fmla="*/ 1661311 w 7451018"/>
              <a:gd name="connsiteY2851" fmla="*/ 1325362 h 3415370"/>
              <a:gd name="connsiteX2852" fmla="*/ 1662249 w 7451018"/>
              <a:gd name="connsiteY2852" fmla="*/ 1338365 h 3415370"/>
              <a:gd name="connsiteX2853" fmla="*/ 1656016 w 7451018"/>
              <a:gd name="connsiteY2853" fmla="*/ 1342185 h 3415370"/>
              <a:gd name="connsiteX2854" fmla="*/ 1655967 w 7451018"/>
              <a:gd name="connsiteY2854" fmla="*/ 1342117 h 3415370"/>
              <a:gd name="connsiteX2855" fmla="*/ 1648375 w 7451018"/>
              <a:gd name="connsiteY2855" fmla="*/ 1331595 h 3415370"/>
              <a:gd name="connsiteX2856" fmla="*/ 1615535 w 7451018"/>
              <a:gd name="connsiteY2856" fmla="*/ 1324692 h 3415370"/>
              <a:gd name="connsiteX2857" fmla="*/ 1602332 w 7451018"/>
              <a:gd name="connsiteY2857" fmla="*/ 1331394 h 3415370"/>
              <a:gd name="connsiteX2858" fmla="*/ 1548513 w 7451018"/>
              <a:gd name="connsiteY2858" fmla="*/ 1330992 h 3415370"/>
              <a:gd name="connsiteX2859" fmla="*/ 1518823 w 7451018"/>
              <a:gd name="connsiteY2859" fmla="*/ 1351501 h 3415370"/>
              <a:gd name="connsiteX2860" fmla="*/ 1494896 w 7451018"/>
              <a:gd name="connsiteY2860" fmla="*/ 1417583 h 3415370"/>
              <a:gd name="connsiteX2861" fmla="*/ 1494896 w 7451018"/>
              <a:gd name="connsiteY2861" fmla="*/ 1524616 h 3415370"/>
              <a:gd name="connsiteX2862" fmla="*/ 1515002 w 7451018"/>
              <a:gd name="connsiteY2862" fmla="*/ 1574480 h 3415370"/>
              <a:gd name="connsiteX2863" fmla="*/ 1515069 w 7451018"/>
              <a:gd name="connsiteY2863" fmla="*/ 1578904 h 3415370"/>
              <a:gd name="connsiteX2864" fmla="*/ 1521101 w 7451018"/>
              <a:gd name="connsiteY2864" fmla="*/ 1586075 h 3415370"/>
              <a:gd name="connsiteX2865" fmla="*/ 1548982 w 7451018"/>
              <a:gd name="connsiteY2865" fmla="*/ 1606182 h 3415370"/>
              <a:gd name="connsiteX2866" fmla="*/ 1604008 w 7451018"/>
              <a:gd name="connsiteY2866" fmla="*/ 1592777 h 3415370"/>
              <a:gd name="connsiteX2867" fmla="*/ 1622170 w 7451018"/>
              <a:gd name="connsiteY2867" fmla="*/ 1574614 h 3415370"/>
              <a:gd name="connsiteX2868" fmla="*/ 1642879 w 7451018"/>
              <a:gd name="connsiteY2868" fmla="*/ 1525756 h 3415370"/>
              <a:gd name="connsiteX2869" fmla="*/ 1700181 w 7451018"/>
              <a:gd name="connsiteY2869" fmla="*/ 1519054 h 3415370"/>
              <a:gd name="connsiteX2870" fmla="*/ 1704939 w 7451018"/>
              <a:gd name="connsiteY2870" fmla="*/ 1544321 h 3415370"/>
              <a:gd name="connsiteX2871" fmla="*/ 1682554 w 7451018"/>
              <a:gd name="connsiteY2871" fmla="*/ 1620524 h 3415370"/>
              <a:gd name="connsiteX2872" fmla="*/ 1682554 w 7451018"/>
              <a:gd name="connsiteY2872" fmla="*/ 1630510 h 3415370"/>
              <a:gd name="connsiteX2873" fmla="*/ 1677999 w 7451018"/>
              <a:gd name="connsiteY2873" fmla="*/ 1639692 h 3415370"/>
              <a:gd name="connsiteX2874" fmla="*/ 1678331 w 7451018"/>
              <a:gd name="connsiteY2874" fmla="*/ 1639625 h 3415370"/>
              <a:gd name="connsiteX2875" fmla="*/ 1671900 w 7451018"/>
              <a:gd name="connsiteY2875" fmla="*/ 1654705 h 3415370"/>
              <a:gd name="connsiteX2876" fmla="*/ 1682554 w 7451018"/>
              <a:gd name="connsiteY2876" fmla="*/ 1662077 h 3415370"/>
              <a:gd name="connsiteX2877" fmla="*/ 1743074 w 7451018"/>
              <a:gd name="connsiteY2877" fmla="*/ 1653029 h 3415370"/>
              <a:gd name="connsiteX2878" fmla="*/ 1776384 w 7451018"/>
              <a:gd name="connsiteY2878" fmla="*/ 1740693 h 3415370"/>
              <a:gd name="connsiteX2879" fmla="*/ 1776384 w 7451018"/>
              <a:gd name="connsiteY2879" fmla="*/ 1790691 h 3415370"/>
              <a:gd name="connsiteX2880" fmla="*/ 1816597 w 7451018"/>
              <a:gd name="connsiteY2880" fmla="*/ 1825341 h 3415370"/>
              <a:gd name="connsiteX2881" fmla="*/ 1818273 w 7451018"/>
              <a:gd name="connsiteY2881" fmla="*/ 1827285 h 3415370"/>
              <a:gd name="connsiteX2882" fmla="*/ 1816262 w 7451018"/>
              <a:gd name="connsiteY2882" fmla="*/ 1827151 h 3415370"/>
              <a:gd name="connsiteX2883" fmla="*/ 1845953 w 7451018"/>
              <a:gd name="connsiteY2883" fmla="*/ 1820583 h 3415370"/>
              <a:gd name="connsiteX2884" fmla="*/ 1883485 w 7451018"/>
              <a:gd name="connsiteY2884" fmla="*/ 1813881 h 3415370"/>
              <a:gd name="connsiteX2885" fmla="*/ 1883418 w 7451018"/>
              <a:gd name="connsiteY2885" fmla="*/ 1820583 h 3415370"/>
              <a:gd name="connsiteX2886" fmla="*/ 1885764 w 7451018"/>
              <a:gd name="connsiteY2886" fmla="*/ 1813881 h 3415370"/>
              <a:gd name="connsiteX2887" fmla="*/ 1897157 w 7451018"/>
              <a:gd name="connsiteY2887" fmla="*/ 1829429 h 3415370"/>
              <a:gd name="connsiteX2888" fmla="*/ 1910562 w 7451018"/>
              <a:gd name="connsiteY2888" fmla="*/ 1847392 h 3415370"/>
              <a:gd name="connsiteX2889" fmla="*/ 1917264 w 7451018"/>
              <a:gd name="connsiteY2889" fmla="*/ 1847392 h 3415370"/>
              <a:gd name="connsiteX2890" fmla="*/ 1912639 w 7451018"/>
              <a:gd name="connsiteY2890" fmla="*/ 1838611 h 3415370"/>
              <a:gd name="connsiteX2891" fmla="*/ 1938845 w 7451018"/>
              <a:gd name="connsiteY2891" fmla="*/ 1814417 h 3415370"/>
              <a:gd name="connsiteX2892" fmla="*/ 1938443 w 7451018"/>
              <a:gd name="connsiteY2892" fmla="*/ 1800409 h 3415370"/>
              <a:gd name="connsiteX2893" fmla="*/ 1935830 w 7451018"/>
              <a:gd name="connsiteY2893" fmla="*/ 1800409 h 3415370"/>
              <a:gd name="connsiteX2894" fmla="*/ 1961164 w 7451018"/>
              <a:gd name="connsiteY2894" fmla="*/ 1780303 h 3415370"/>
              <a:gd name="connsiteX2895" fmla="*/ 1966660 w 7451018"/>
              <a:gd name="connsiteY2895" fmla="*/ 1780303 h 3415370"/>
              <a:gd name="connsiteX2896" fmla="*/ 2011095 w 7451018"/>
              <a:gd name="connsiteY2896" fmla="*/ 1749339 h 3415370"/>
              <a:gd name="connsiteX2897" fmla="*/ 2017328 w 7451018"/>
              <a:gd name="connsiteY2897" fmla="*/ 1767167 h 3415370"/>
              <a:gd name="connsiteX2898" fmla="*/ 2017797 w 7451018"/>
              <a:gd name="connsiteY2898" fmla="*/ 1774271 h 3415370"/>
              <a:gd name="connsiteX2899" fmla="*/ 2051308 w 7451018"/>
              <a:gd name="connsiteY2899" fmla="*/ 1768105 h 3415370"/>
              <a:gd name="connsiteX2900" fmla="*/ 2052179 w 7451018"/>
              <a:gd name="connsiteY2900" fmla="*/ 1766899 h 3415370"/>
              <a:gd name="connsiteX2901" fmla="*/ 2057809 w 7451018"/>
              <a:gd name="connsiteY2901" fmla="*/ 1748401 h 3415370"/>
              <a:gd name="connsiteX2902" fmla="*/ 2098223 w 7451018"/>
              <a:gd name="connsiteY2902" fmla="*/ 1781442 h 3415370"/>
              <a:gd name="connsiteX2903" fmla="*/ 2095743 w 7451018"/>
              <a:gd name="connsiteY2903" fmla="*/ 1783855 h 3415370"/>
              <a:gd name="connsiteX2904" fmla="*/ 2158878 w 7451018"/>
              <a:gd name="connsiteY2904" fmla="*/ 1800544 h 3415370"/>
              <a:gd name="connsiteX2905" fmla="*/ 2164776 w 7451018"/>
              <a:gd name="connsiteY2905" fmla="*/ 1800677 h 3415370"/>
              <a:gd name="connsiteX2906" fmla="*/ 2174293 w 7451018"/>
              <a:gd name="connsiteY2906" fmla="*/ 1794310 h 3415370"/>
              <a:gd name="connsiteX2907" fmla="*/ 2208675 w 7451018"/>
              <a:gd name="connsiteY2907" fmla="*/ 1781510 h 3415370"/>
              <a:gd name="connsiteX2908" fmla="*/ 2225967 w 7451018"/>
              <a:gd name="connsiteY2908" fmla="*/ 1781510 h 3415370"/>
              <a:gd name="connsiteX2909" fmla="*/ 2225498 w 7451018"/>
              <a:gd name="connsiteY2909" fmla="*/ 1787608 h 3415370"/>
              <a:gd name="connsiteX2910" fmla="*/ 2245805 w 7451018"/>
              <a:gd name="connsiteY2910" fmla="*/ 1780303 h 3415370"/>
              <a:gd name="connsiteX2911" fmla="*/ 2224828 w 7451018"/>
              <a:gd name="connsiteY2911" fmla="*/ 1807111 h 3415370"/>
              <a:gd name="connsiteX2912" fmla="*/ 2252306 w 7451018"/>
              <a:gd name="connsiteY2912" fmla="*/ 1837539 h 3415370"/>
              <a:gd name="connsiteX2913" fmla="*/ 2318323 w 7451018"/>
              <a:gd name="connsiteY2913" fmla="*/ 1894239 h 3415370"/>
              <a:gd name="connsiteX2914" fmla="*/ 2346070 w 7451018"/>
              <a:gd name="connsiteY2914" fmla="*/ 1907643 h 3415370"/>
              <a:gd name="connsiteX2915" fmla="*/ 2439834 w 7451018"/>
              <a:gd name="connsiteY2915" fmla="*/ 1939612 h 3415370"/>
              <a:gd name="connsiteX2916" fmla="*/ 2458331 w 7451018"/>
              <a:gd name="connsiteY2916" fmla="*/ 1994771 h 3415370"/>
              <a:gd name="connsiteX2917" fmla="*/ 2473411 w 7451018"/>
              <a:gd name="connsiteY2917" fmla="*/ 2034984 h 3415370"/>
              <a:gd name="connsiteX2918" fmla="*/ 2538959 w 7451018"/>
              <a:gd name="connsiteY2918" fmla="*/ 2068494 h 3415370"/>
              <a:gd name="connsiteX2919" fmla="*/ 2547135 w 7451018"/>
              <a:gd name="connsiteY2919" fmla="*/ 2070036 h 3415370"/>
              <a:gd name="connsiteX2920" fmla="*/ 2567241 w 7451018"/>
              <a:gd name="connsiteY2920" fmla="*/ 2075196 h 3415370"/>
              <a:gd name="connsiteX2921" fmla="*/ 2567241 w 7451018"/>
              <a:gd name="connsiteY2921" fmla="*/ 2083306 h 3415370"/>
              <a:gd name="connsiteX2922" fmla="*/ 2573742 w 7451018"/>
              <a:gd name="connsiteY2922" fmla="*/ 2081765 h 3415370"/>
              <a:gd name="connsiteX2923" fmla="*/ 2574814 w 7451018"/>
              <a:gd name="connsiteY2923" fmla="*/ 2075196 h 3415370"/>
              <a:gd name="connsiteX2924" fmla="*/ 2582589 w 7451018"/>
              <a:gd name="connsiteY2924" fmla="*/ 2081899 h 3415370"/>
              <a:gd name="connsiteX2925" fmla="*/ 2587347 w 7451018"/>
              <a:gd name="connsiteY2925" fmla="*/ 2108707 h 3415370"/>
              <a:gd name="connsiteX2926" fmla="*/ 2619987 w 7451018"/>
              <a:gd name="connsiteY2926" fmla="*/ 2108707 h 3415370"/>
              <a:gd name="connsiteX2927" fmla="*/ 2698135 w 7451018"/>
              <a:gd name="connsiteY2927" fmla="*/ 2128612 h 3415370"/>
              <a:gd name="connsiteX2928" fmla="*/ 2748200 w 7451018"/>
              <a:gd name="connsiteY2928" fmla="*/ 2169831 h 3415370"/>
              <a:gd name="connsiteX2929" fmla="*/ 2774538 w 7451018"/>
              <a:gd name="connsiteY2929" fmla="*/ 2179147 h 3415370"/>
              <a:gd name="connsiteX2930" fmla="*/ 2787941 w 7451018"/>
              <a:gd name="connsiteY2930" fmla="*/ 2217416 h 3415370"/>
              <a:gd name="connsiteX2931" fmla="*/ 2769846 w 7451018"/>
              <a:gd name="connsiteY2931" fmla="*/ 2283901 h 3415370"/>
              <a:gd name="connsiteX2932" fmla="*/ 2725948 w 7451018"/>
              <a:gd name="connsiteY2932" fmla="*/ 2349649 h 3415370"/>
              <a:gd name="connsiteX2933" fmla="*/ 2700815 w 7451018"/>
              <a:gd name="connsiteY2933" fmla="*/ 2383226 h 3415370"/>
              <a:gd name="connsiteX2934" fmla="*/ 2694113 w 7451018"/>
              <a:gd name="connsiteY2934" fmla="*/ 2460167 h 3415370"/>
              <a:gd name="connsiteX2935" fmla="*/ 2700815 w 7451018"/>
              <a:gd name="connsiteY2935" fmla="*/ 2461306 h 3415370"/>
              <a:gd name="connsiteX2936" fmla="*/ 2674007 w 7451018"/>
              <a:gd name="connsiteY2936" fmla="*/ 2538782 h 3415370"/>
              <a:gd name="connsiteX2937" fmla="*/ 2645992 w 7451018"/>
              <a:gd name="connsiteY2937" fmla="*/ 2597694 h 3415370"/>
              <a:gd name="connsiteX2938" fmla="*/ 2647198 w 7451018"/>
              <a:gd name="connsiteY2938" fmla="*/ 2595885 h 3415370"/>
              <a:gd name="connsiteX2939" fmla="*/ 2639090 w 7451018"/>
              <a:gd name="connsiteY2939" fmla="*/ 2604396 h 3415370"/>
              <a:gd name="connsiteX2940" fmla="*/ 2640495 w 7451018"/>
              <a:gd name="connsiteY2940" fmla="*/ 2611165 h 3415370"/>
              <a:gd name="connsiteX2941" fmla="*/ 2586677 w 7451018"/>
              <a:gd name="connsiteY2941" fmla="*/ 2617063 h 3415370"/>
              <a:gd name="connsiteX2942" fmla="*/ 2569855 w 7451018"/>
              <a:gd name="connsiteY2942" fmla="*/ 2624503 h 3415370"/>
              <a:gd name="connsiteX2943" fmla="*/ 2571128 w 7451018"/>
              <a:gd name="connsiteY2943" fmla="*/ 2631205 h 3415370"/>
              <a:gd name="connsiteX2944" fmla="*/ 2561947 w 7451018"/>
              <a:gd name="connsiteY2944" fmla="*/ 2631205 h 3415370"/>
              <a:gd name="connsiteX2945" fmla="*/ 2506453 w 7451018"/>
              <a:gd name="connsiteY2945" fmla="*/ 2689648 h 3415370"/>
              <a:gd name="connsiteX2946" fmla="*/ 2506453 w 7451018"/>
              <a:gd name="connsiteY2946" fmla="*/ 2715116 h 3415370"/>
              <a:gd name="connsiteX2947" fmla="*/ 2499750 w 7451018"/>
              <a:gd name="connsiteY2947" fmla="*/ 2716255 h 3415370"/>
              <a:gd name="connsiteX2948" fmla="*/ 2499750 w 7451018"/>
              <a:gd name="connsiteY2948" fmla="*/ 2731469 h 3415370"/>
              <a:gd name="connsiteX2949" fmla="*/ 2472941 w 7451018"/>
              <a:gd name="connsiteY2949" fmla="*/ 2780395 h 3415370"/>
              <a:gd name="connsiteX2950" fmla="*/ 2419323 w 7451018"/>
              <a:gd name="connsiteY2950" fmla="*/ 2858005 h 3415370"/>
              <a:gd name="connsiteX2951" fmla="*/ 2386886 w 7451018"/>
              <a:gd name="connsiteY2951" fmla="*/ 2899290 h 3415370"/>
              <a:gd name="connsiteX2952" fmla="*/ 2336821 w 7451018"/>
              <a:gd name="connsiteY2952" fmla="*/ 2906059 h 3415370"/>
              <a:gd name="connsiteX2953" fmla="*/ 2338898 w 7451018"/>
              <a:gd name="connsiteY2953" fmla="*/ 2899491 h 3415370"/>
              <a:gd name="connsiteX2954" fmla="*/ 2325494 w 7451018"/>
              <a:gd name="connsiteY2954" fmla="*/ 2893124 h 3415370"/>
              <a:gd name="connsiteX2955" fmla="*/ 2298820 w 7451018"/>
              <a:gd name="connsiteY2955" fmla="*/ 2887025 h 3415370"/>
              <a:gd name="connsiteX2956" fmla="*/ 2298685 w 7451018"/>
              <a:gd name="connsiteY2956" fmla="*/ 2887025 h 3415370"/>
              <a:gd name="connsiteX2957" fmla="*/ 2297077 w 7451018"/>
              <a:gd name="connsiteY2957" fmla="*/ 2887025 h 3415370"/>
              <a:gd name="connsiteX2958" fmla="*/ 2297077 w 7451018"/>
              <a:gd name="connsiteY2958" fmla="*/ 2893124 h 3415370"/>
              <a:gd name="connsiteX2959" fmla="*/ 2328778 w 7451018"/>
              <a:gd name="connsiteY2959" fmla="*/ 2939436 h 3415370"/>
              <a:gd name="connsiteX2960" fmla="*/ 2331660 w 7451018"/>
              <a:gd name="connsiteY2960" fmla="*/ 2932734 h 3415370"/>
              <a:gd name="connsiteX2961" fmla="*/ 2305990 w 7451018"/>
              <a:gd name="connsiteY2961" fmla="*/ 2986686 h 3415370"/>
              <a:gd name="connsiteX2962" fmla="*/ 2225028 w 7451018"/>
              <a:gd name="connsiteY2962" fmla="*/ 3005653 h 3415370"/>
              <a:gd name="connsiteX2963" fmla="*/ 2224693 w 7451018"/>
              <a:gd name="connsiteY2963" fmla="*/ 3011551 h 3415370"/>
              <a:gd name="connsiteX2964" fmla="*/ 2216651 w 7451018"/>
              <a:gd name="connsiteY2964" fmla="*/ 3026497 h 3415370"/>
              <a:gd name="connsiteX2965" fmla="*/ 2218326 w 7451018"/>
              <a:gd name="connsiteY2965" fmla="*/ 3034204 h 3415370"/>
              <a:gd name="connsiteX2966" fmla="*/ 2220270 w 7451018"/>
              <a:gd name="connsiteY2966" fmla="*/ 3026497 h 3415370"/>
              <a:gd name="connsiteX2967" fmla="*/ 2202040 w 7451018"/>
              <a:gd name="connsiteY2967" fmla="*/ 3056656 h 3415370"/>
              <a:gd name="connsiteX2968" fmla="*/ 2158007 w 7451018"/>
              <a:gd name="connsiteY2968" fmla="*/ 3046603 h 3415370"/>
              <a:gd name="connsiteX2969" fmla="*/ 2186625 w 7451018"/>
              <a:gd name="connsiteY2969" fmla="*/ 3073412 h 3415370"/>
              <a:gd name="connsiteX2970" fmla="*/ 2178113 w 7451018"/>
              <a:gd name="connsiteY2970" fmla="*/ 3098410 h 3415370"/>
              <a:gd name="connsiteX2971" fmla="*/ 2148020 w 7451018"/>
              <a:gd name="connsiteY2971" fmla="*/ 3140433 h 3415370"/>
              <a:gd name="connsiteX2972" fmla="*/ 2150768 w 7451018"/>
              <a:gd name="connsiteY2972" fmla="*/ 3152899 h 3415370"/>
              <a:gd name="connsiteX2973" fmla="*/ 2151304 w 7451018"/>
              <a:gd name="connsiteY2973" fmla="*/ 3153837 h 3415370"/>
              <a:gd name="connsiteX2974" fmla="*/ 2151238 w 7451018"/>
              <a:gd name="connsiteY2974" fmla="*/ 3153837 h 3415370"/>
              <a:gd name="connsiteX2975" fmla="*/ 2104389 w 7451018"/>
              <a:gd name="connsiteY2975" fmla="*/ 3173944 h 3415370"/>
              <a:gd name="connsiteX2976" fmla="*/ 2145138 w 7451018"/>
              <a:gd name="connsiteY2976" fmla="*/ 3200752 h 3415370"/>
              <a:gd name="connsiteX2977" fmla="*/ 2131198 w 7451018"/>
              <a:gd name="connsiteY2977" fmla="*/ 3231984 h 3415370"/>
              <a:gd name="connsiteX2978" fmla="*/ 2090784 w 7451018"/>
              <a:gd name="connsiteY2978" fmla="*/ 3281178 h 3415370"/>
              <a:gd name="connsiteX2979" fmla="*/ 2079859 w 7451018"/>
              <a:gd name="connsiteY2979" fmla="*/ 3328294 h 3415370"/>
              <a:gd name="connsiteX2980" fmla="*/ 2069136 w 7451018"/>
              <a:gd name="connsiteY2980" fmla="*/ 3328093 h 3415370"/>
              <a:gd name="connsiteX2981" fmla="*/ 2097285 w 7451018"/>
              <a:gd name="connsiteY2981" fmla="*/ 3348936 h 3415370"/>
              <a:gd name="connsiteX2982" fmla="*/ 2088840 w 7451018"/>
              <a:gd name="connsiteY2982" fmla="*/ 3348199 h 3415370"/>
              <a:gd name="connsiteX2983" fmla="*/ 2108879 w 7451018"/>
              <a:gd name="connsiteY2983" fmla="*/ 3368305 h 3415370"/>
              <a:gd name="connsiteX2984" fmla="*/ 2158141 w 7451018"/>
              <a:gd name="connsiteY2984" fmla="*/ 3381710 h 3415370"/>
              <a:gd name="connsiteX2985" fmla="*/ 2139710 w 7451018"/>
              <a:gd name="connsiteY2985" fmla="*/ 3395114 h 3415370"/>
              <a:gd name="connsiteX2986" fmla="*/ 2092929 w 7451018"/>
              <a:gd name="connsiteY2986" fmla="*/ 3393371 h 3415370"/>
              <a:gd name="connsiteX2987" fmla="*/ 2097687 w 7451018"/>
              <a:gd name="connsiteY2987" fmla="*/ 3415220 h 3415370"/>
              <a:gd name="connsiteX2988" fmla="*/ 2093397 w 7451018"/>
              <a:gd name="connsiteY2988" fmla="*/ 3408518 h 3415370"/>
              <a:gd name="connsiteX2989" fmla="*/ 2057541 w 7451018"/>
              <a:gd name="connsiteY2989" fmla="*/ 3401816 h 3415370"/>
              <a:gd name="connsiteX2990" fmla="*/ 2056268 w 7451018"/>
              <a:gd name="connsiteY2990" fmla="*/ 3408518 h 3415370"/>
              <a:gd name="connsiteX2991" fmla="*/ 1970948 w 7451018"/>
              <a:gd name="connsiteY2991" fmla="*/ 3358051 h 3415370"/>
              <a:gd name="connsiteX2992" fmla="*/ 1977115 w 7451018"/>
              <a:gd name="connsiteY2992" fmla="*/ 3352354 h 3415370"/>
              <a:gd name="connsiteX2993" fmla="*/ 1974367 w 7451018"/>
              <a:gd name="connsiteY2993" fmla="*/ 3348199 h 3415370"/>
              <a:gd name="connsiteX2994" fmla="*/ 1969877 w 7451018"/>
              <a:gd name="connsiteY2994" fmla="*/ 3353359 h 3415370"/>
              <a:gd name="connsiteX2995" fmla="*/ 1957813 w 7451018"/>
              <a:gd name="connsiteY2995" fmla="*/ 3334795 h 3415370"/>
              <a:gd name="connsiteX2996" fmla="*/ 1967531 w 7451018"/>
              <a:gd name="connsiteY2996" fmla="*/ 3338749 h 3415370"/>
              <a:gd name="connsiteX2997" fmla="*/ 1950239 w 7451018"/>
              <a:gd name="connsiteY2997" fmla="*/ 3301284 h 3415370"/>
              <a:gd name="connsiteX2998" fmla="*/ 1951111 w 7451018"/>
              <a:gd name="connsiteY2998" fmla="*/ 3294649 h 3415370"/>
              <a:gd name="connsiteX2999" fmla="*/ 1950172 w 7451018"/>
              <a:gd name="connsiteY2999" fmla="*/ 3294314 h 3415370"/>
              <a:gd name="connsiteX3000" fmla="*/ 1950306 w 7451018"/>
              <a:gd name="connsiteY3000" fmla="*/ 3292303 h 3415370"/>
              <a:gd name="connsiteX3001" fmla="*/ 1944140 w 7451018"/>
              <a:gd name="connsiteY3001" fmla="*/ 3268175 h 3415370"/>
              <a:gd name="connsiteX3002" fmla="*/ 1936902 w 7451018"/>
              <a:gd name="connsiteY3002" fmla="*/ 3269314 h 3415370"/>
              <a:gd name="connsiteX3003" fmla="*/ 1944609 w 7451018"/>
              <a:gd name="connsiteY3003" fmla="*/ 3222065 h 3415370"/>
              <a:gd name="connsiteX3004" fmla="*/ 1944877 w 7451018"/>
              <a:gd name="connsiteY3004" fmla="*/ 3222065 h 3415370"/>
              <a:gd name="connsiteX3005" fmla="*/ 1963711 w 7451018"/>
              <a:gd name="connsiteY3005" fmla="*/ 3210068 h 3415370"/>
              <a:gd name="connsiteX3006" fmla="*/ 1963979 w 7451018"/>
              <a:gd name="connsiteY3006" fmla="*/ 3200752 h 3415370"/>
              <a:gd name="connsiteX3007" fmla="*/ 1957008 w 7451018"/>
              <a:gd name="connsiteY3007" fmla="*/ 3161679 h 3415370"/>
              <a:gd name="connsiteX3008" fmla="*/ 1957008 w 7451018"/>
              <a:gd name="connsiteY3008" fmla="*/ 3161612 h 3415370"/>
              <a:gd name="connsiteX3009" fmla="*/ 1957277 w 7451018"/>
              <a:gd name="connsiteY3009" fmla="*/ 3161344 h 3415370"/>
              <a:gd name="connsiteX3010" fmla="*/ 1957745 w 7451018"/>
              <a:gd name="connsiteY3010" fmla="*/ 3160673 h 3415370"/>
              <a:gd name="connsiteX3011" fmla="*/ 1957880 w 7451018"/>
              <a:gd name="connsiteY3011" fmla="*/ 3160539 h 3415370"/>
              <a:gd name="connsiteX3012" fmla="*/ 1957813 w 7451018"/>
              <a:gd name="connsiteY3012" fmla="*/ 3160673 h 3415370"/>
              <a:gd name="connsiteX3013" fmla="*/ 1957277 w 7451018"/>
              <a:gd name="connsiteY3013" fmla="*/ 3161544 h 3415370"/>
              <a:gd name="connsiteX3014" fmla="*/ 1957277 w 7451018"/>
              <a:gd name="connsiteY3014" fmla="*/ 3161612 h 3415370"/>
              <a:gd name="connsiteX3015" fmla="*/ 1962906 w 7451018"/>
              <a:gd name="connsiteY3015" fmla="*/ 3160673 h 3415370"/>
              <a:gd name="connsiteX3016" fmla="*/ 1957075 w 7451018"/>
              <a:gd name="connsiteY3016" fmla="*/ 3155513 h 3415370"/>
              <a:gd name="connsiteX3017" fmla="*/ 1957075 w 7451018"/>
              <a:gd name="connsiteY3017" fmla="*/ 3141237 h 3415370"/>
              <a:gd name="connsiteX3018" fmla="*/ 1957075 w 7451018"/>
              <a:gd name="connsiteY3018" fmla="*/ 3140567 h 3415370"/>
              <a:gd name="connsiteX3019" fmla="*/ 1957075 w 7451018"/>
              <a:gd name="connsiteY3019" fmla="*/ 3140433 h 3415370"/>
              <a:gd name="connsiteX3020" fmla="*/ 1958751 w 7451018"/>
              <a:gd name="connsiteY3020" fmla="*/ 3133731 h 3415370"/>
              <a:gd name="connsiteX3021" fmla="*/ 1959958 w 7451018"/>
              <a:gd name="connsiteY3021" fmla="*/ 3133999 h 3415370"/>
              <a:gd name="connsiteX3022" fmla="*/ 1983884 w 7451018"/>
              <a:gd name="connsiteY3022" fmla="*/ 3135138 h 3415370"/>
              <a:gd name="connsiteX3023" fmla="*/ 1985023 w 7451018"/>
              <a:gd name="connsiteY3023" fmla="*/ 3134267 h 3415370"/>
              <a:gd name="connsiteX3024" fmla="*/ 1997288 w 7451018"/>
              <a:gd name="connsiteY3024" fmla="*/ 3098544 h 3415370"/>
              <a:gd name="connsiteX3025" fmla="*/ 1983951 w 7451018"/>
              <a:gd name="connsiteY3025" fmla="*/ 3094322 h 3415370"/>
              <a:gd name="connsiteX3026" fmla="*/ 1990586 w 7451018"/>
              <a:gd name="connsiteY3026" fmla="*/ 3100555 h 3415370"/>
              <a:gd name="connsiteX3027" fmla="*/ 1970480 w 7451018"/>
              <a:gd name="connsiteY3027" fmla="*/ 3081186 h 3415370"/>
              <a:gd name="connsiteX3028" fmla="*/ 1990586 w 7451018"/>
              <a:gd name="connsiteY3028" fmla="*/ 3011752 h 3415370"/>
              <a:gd name="connsiteX3029" fmla="*/ 1977182 w 7451018"/>
              <a:gd name="connsiteY3029" fmla="*/ 2965842 h 3415370"/>
              <a:gd name="connsiteX3030" fmla="*/ 1983884 w 7451018"/>
              <a:gd name="connsiteY3030" fmla="*/ 2952706 h 3415370"/>
              <a:gd name="connsiteX3031" fmla="*/ 1987838 w 7451018"/>
              <a:gd name="connsiteY3031" fmla="*/ 2959542 h 3415370"/>
              <a:gd name="connsiteX3032" fmla="*/ 2003990 w 7451018"/>
              <a:gd name="connsiteY3032" fmla="*/ 2923016 h 3415370"/>
              <a:gd name="connsiteX3033" fmla="*/ 2020076 w 7451018"/>
              <a:gd name="connsiteY3033" fmla="*/ 2872415 h 3415370"/>
              <a:gd name="connsiteX3034" fmla="*/ 2024097 w 7451018"/>
              <a:gd name="connsiteY3034" fmla="*/ 2853782 h 3415370"/>
              <a:gd name="connsiteX3035" fmla="*/ 2030799 w 7451018"/>
              <a:gd name="connsiteY3035" fmla="*/ 2774162 h 3415370"/>
              <a:gd name="connsiteX3036" fmla="*/ 2022690 w 7451018"/>
              <a:gd name="connsiteY3036" fmla="*/ 2758479 h 3415370"/>
              <a:gd name="connsiteX3037" fmla="*/ 2044204 w 7451018"/>
              <a:gd name="connsiteY3037" fmla="*/ 2684621 h 3415370"/>
              <a:gd name="connsiteX3038" fmla="*/ 2045142 w 7451018"/>
              <a:gd name="connsiteY3038" fmla="*/ 2671351 h 3415370"/>
              <a:gd name="connsiteX3039" fmla="*/ 2050906 w 7451018"/>
              <a:gd name="connsiteY3039" fmla="*/ 2500916 h 3415370"/>
              <a:gd name="connsiteX3040" fmla="*/ 2003990 w 7451018"/>
              <a:gd name="connsiteY3040" fmla="*/ 2461239 h 3415370"/>
              <a:gd name="connsiteX3041" fmla="*/ 1984688 w 7451018"/>
              <a:gd name="connsiteY3041" fmla="*/ 2450248 h 3415370"/>
              <a:gd name="connsiteX3042" fmla="*/ 1943671 w 7451018"/>
              <a:gd name="connsiteY3042" fmla="*/ 2414458 h 3415370"/>
              <a:gd name="connsiteX3043" fmla="*/ 1903458 w 7451018"/>
              <a:gd name="connsiteY3043" fmla="*/ 2345024 h 3415370"/>
              <a:gd name="connsiteX3044" fmla="*/ 1864585 w 7451018"/>
              <a:gd name="connsiteY3044" fmla="*/ 2249184 h 3415370"/>
              <a:gd name="connsiteX3045" fmla="*/ 1830605 w 7451018"/>
              <a:gd name="connsiteY3045" fmla="*/ 2202537 h 3415370"/>
              <a:gd name="connsiteX3046" fmla="*/ 1822965 w 7451018"/>
              <a:gd name="connsiteY3046" fmla="*/ 2148585 h 3415370"/>
              <a:gd name="connsiteX3047" fmla="*/ 1843071 w 7451018"/>
              <a:gd name="connsiteY3047" fmla="*/ 2126669 h 3415370"/>
              <a:gd name="connsiteX3048" fmla="*/ 1847829 w 7451018"/>
              <a:gd name="connsiteY3048" fmla="*/ 2123117 h 3415370"/>
              <a:gd name="connsiteX3049" fmla="*/ 1843071 w 7451018"/>
              <a:gd name="connsiteY3049" fmla="*/ 2123117 h 3415370"/>
              <a:gd name="connsiteX3050" fmla="*/ 1822965 w 7451018"/>
              <a:gd name="connsiteY3050" fmla="*/ 2101536 h 3415370"/>
              <a:gd name="connsiteX3051" fmla="*/ 1836369 w 7451018"/>
              <a:gd name="connsiteY3051" fmla="*/ 2068762 h 3415370"/>
              <a:gd name="connsiteX3052" fmla="*/ 1849774 w 7451018"/>
              <a:gd name="connsiteY3052" fmla="*/ 2044233 h 3415370"/>
              <a:gd name="connsiteX3053" fmla="*/ 1843071 w 7451018"/>
              <a:gd name="connsiteY3053" fmla="*/ 2029019 h 3415370"/>
              <a:gd name="connsiteX3054" fmla="*/ 1865121 w 7451018"/>
              <a:gd name="connsiteY3054" fmla="*/ 2021378 h 3415370"/>
              <a:gd name="connsiteX3055" fmla="*/ 1870282 w 7451018"/>
              <a:gd name="connsiteY3055" fmla="*/ 2014676 h 3415370"/>
              <a:gd name="connsiteX3056" fmla="*/ 1895147 w 7451018"/>
              <a:gd name="connsiteY3056" fmla="*/ 1977948 h 3415370"/>
              <a:gd name="connsiteX3057" fmla="*/ 1896689 w 7451018"/>
              <a:gd name="connsiteY3057" fmla="*/ 1914815 h 3415370"/>
              <a:gd name="connsiteX3058" fmla="*/ 1896689 w 7451018"/>
              <a:gd name="connsiteY3058" fmla="*/ 1893368 h 3415370"/>
              <a:gd name="connsiteX3059" fmla="*/ 1903391 w 7451018"/>
              <a:gd name="connsiteY3059" fmla="*/ 1894038 h 3415370"/>
              <a:gd name="connsiteX3060" fmla="*/ 1876582 w 7451018"/>
              <a:gd name="connsiteY3060" fmla="*/ 1849536 h 3415370"/>
              <a:gd name="connsiteX3061" fmla="*/ 1883284 w 7451018"/>
              <a:gd name="connsiteY3061" fmla="*/ 1847793 h 3415370"/>
              <a:gd name="connsiteX3062" fmla="*/ 1863580 w 7451018"/>
              <a:gd name="connsiteY3062" fmla="*/ 1828290 h 3415370"/>
              <a:gd name="connsiteX3063" fmla="*/ 1857615 w 7451018"/>
              <a:gd name="connsiteY3063" fmla="*/ 1840421 h 3415370"/>
              <a:gd name="connsiteX3064" fmla="*/ 1842468 w 7451018"/>
              <a:gd name="connsiteY3064" fmla="*/ 1847056 h 3415370"/>
              <a:gd name="connsiteX3065" fmla="*/ 1842066 w 7451018"/>
              <a:gd name="connsiteY3065" fmla="*/ 1847123 h 3415370"/>
              <a:gd name="connsiteX3066" fmla="*/ 1841463 w 7451018"/>
              <a:gd name="connsiteY3066" fmla="*/ 1872457 h 3415370"/>
              <a:gd name="connsiteX3067" fmla="*/ 1816128 w 7451018"/>
              <a:gd name="connsiteY3067" fmla="*/ 1860527 h 3415370"/>
              <a:gd name="connsiteX3068" fmla="*/ 1816178 w 7451018"/>
              <a:gd name="connsiteY3068" fmla="*/ 1867858 h 3415370"/>
              <a:gd name="connsiteX3069" fmla="*/ 1816144 w 7451018"/>
              <a:gd name="connsiteY3069" fmla="*/ 1871980 h 3415370"/>
              <a:gd name="connsiteX3070" fmla="*/ 1810842 w 7451018"/>
              <a:gd name="connsiteY3070" fmla="*/ 1864180 h 3415370"/>
              <a:gd name="connsiteX3071" fmla="*/ 1816195 w 7451018"/>
              <a:gd name="connsiteY3071" fmla="*/ 1854697 h 3415370"/>
              <a:gd name="connsiteX3072" fmla="*/ 1813850 w 7451018"/>
              <a:gd name="connsiteY3072" fmla="*/ 1854227 h 3415370"/>
              <a:gd name="connsiteX3073" fmla="*/ 1807215 w 7451018"/>
              <a:gd name="connsiteY3073" fmla="*/ 1848396 h 3415370"/>
              <a:gd name="connsiteX3074" fmla="*/ 1809493 w 7451018"/>
              <a:gd name="connsiteY3074" fmla="*/ 1854629 h 3415370"/>
              <a:gd name="connsiteX3075" fmla="*/ 1802121 w 7451018"/>
              <a:gd name="connsiteY3075" fmla="*/ 1853356 h 3415370"/>
              <a:gd name="connsiteX3076" fmla="*/ 1796826 w 7451018"/>
              <a:gd name="connsiteY3076" fmla="*/ 1847123 h 3415370"/>
              <a:gd name="connsiteX3077" fmla="*/ 1789386 w 7451018"/>
              <a:gd name="connsiteY3077" fmla="*/ 1847123 h 3415370"/>
              <a:gd name="connsiteX3078" fmla="*/ 1788833 w 7451018"/>
              <a:gd name="connsiteY3078" fmla="*/ 1851076 h 3415370"/>
              <a:gd name="connsiteX3079" fmla="*/ 1784762 w 7451018"/>
              <a:gd name="connsiteY3079" fmla="*/ 1847123 h 3415370"/>
              <a:gd name="connsiteX3080" fmla="*/ 1768811 w 7451018"/>
              <a:gd name="connsiteY3080" fmla="*/ 1833853 h 3415370"/>
              <a:gd name="connsiteX3081" fmla="*/ 1768543 w 7451018"/>
              <a:gd name="connsiteY3081" fmla="*/ 1833518 h 3415370"/>
              <a:gd name="connsiteX3082" fmla="*/ 1749040 w 7451018"/>
              <a:gd name="connsiteY3082" fmla="*/ 1806978 h 3415370"/>
              <a:gd name="connsiteX3083" fmla="*/ 1742739 w 7451018"/>
              <a:gd name="connsiteY3083" fmla="*/ 1820382 h 3415370"/>
              <a:gd name="connsiteX3084" fmla="*/ 1737579 w 7451018"/>
              <a:gd name="connsiteY3084" fmla="*/ 1806978 h 3415370"/>
              <a:gd name="connsiteX3085" fmla="*/ 1728665 w 7451018"/>
              <a:gd name="connsiteY3085" fmla="*/ 1786871 h 3415370"/>
              <a:gd name="connsiteX3086" fmla="*/ 1729603 w 7451018"/>
              <a:gd name="connsiteY3086" fmla="*/ 1787273 h 3415370"/>
              <a:gd name="connsiteX3087" fmla="*/ 1729938 w 7451018"/>
              <a:gd name="connsiteY3087" fmla="*/ 1787073 h 3415370"/>
              <a:gd name="connsiteX3088" fmla="*/ 1722432 w 7451018"/>
              <a:gd name="connsiteY3088" fmla="*/ 1781308 h 3415370"/>
              <a:gd name="connsiteX3089" fmla="*/ 1722432 w 7451018"/>
              <a:gd name="connsiteY3089" fmla="*/ 1766765 h 3415370"/>
              <a:gd name="connsiteX3090" fmla="*/ 1688385 w 7451018"/>
              <a:gd name="connsiteY3090" fmla="*/ 1726552 h 3415370"/>
              <a:gd name="connsiteX3091" fmla="*/ 1626459 w 7451018"/>
              <a:gd name="connsiteY3091" fmla="*/ 1706446 h 3415370"/>
              <a:gd name="connsiteX3092" fmla="*/ 1582627 w 7451018"/>
              <a:gd name="connsiteY3092" fmla="*/ 1681446 h 3415370"/>
              <a:gd name="connsiteX3093" fmla="*/ 1491411 w 7451018"/>
              <a:gd name="connsiteY3093" fmla="*/ 1659530 h 3415370"/>
              <a:gd name="connsiteX3094" fmla="*/ 1401602 w 7451018"/>
              <a:gd name="connsiteY3094" fmla="*/ 1619318 h 3415370"/>
              <a:gd name="connsiteX3095" fmla="*/ 1322718 w 7451018"/>
              <a:gd name="connsiteY3095" fmla="*/ 1545594 h 3415370"/>
              <a:gd name="connsiteX3096" fmla="*/ 1320540 w 7451018"/>
              <a:gd name="connsiteY3096" fmla="*/ 1542235 h 3415370"/>
              <a:gd name="connsiteX3097" fmla="*/ 1319129 w 7451018"/>
              <a:gd name="connsiteY3097" fmla="*/ 1538999 h 3415370"/>
              <a:gd name="connsiteX3098" fmla="*/ 1318965 w 7451018"/>
              <a:gd name="connsiteY3098" fmla="*/ 1538624 h 3415370"/>
              <a:gd name="connsiteX3099" fmla="*/ 1321780 w 7451018"/>
              <a:gd name="connsiteY3099" fmla="*/ 1532860 h 3415370"/>
              <a:gd name="connsiteX3100" fmla="*/ 1321926 w 7451018"/>
              <a:gd name="connsiteY3100" fmla="*/ 1532820 h 3415370"/>
              <a:gd name="connsiteX3101" fmla="*/ 1326940 w 7451018"/>
              <a:gd name="connsiteY3101" fmla="*/ 1531453 h 3415370"/>
              <a:gd name="connsiteX3102" fmla="*/ 1326940 w 7451018"/>
              <a:gd name="connsiteY3102" fmla="*/ 1524348 h 3415370"/>
              <a:gd name="connsiteX3103" fmla="*/ 1266622 w 7451018"/>
              <a:gd name="connsiteY3103" fmla="*/ 1437824 h 3415370"/>
              <a:gd name="connsiteX3104" fmla="*/ 1239210 w 7451018"/>
              <a:gd name="connsiteY3104" fmla="*/ 1425157 h 3415370"/>
              <a:gd name="connsiteX3105" fmla="*/ 1210995 w 7451018"/>
              <a:gd name="connsiteY3105" fmla="*/ 1364972 h 3415370"/>
              <a:gd name="connsiteX3106" fmla="*/ 1209856 w 7451018"/>
              <a:gd name="connsiteY3106" fmla="*/ 1372009 h 3415370"/>
              <a:gd name="connsiteX3107" fmla="*/ 1198663 w 7451018"/>
              <a:gd name="connsiteY3107" fmla="*/ 1365910 h 3415370"/>
              <a:gd name="connsiteX3108" fmla="*/ 1197792 w 7451018"/>
              <a:gd name="connsiteY3108" fmla="*/ 1365910 h 3415370"/>
              <a:gd name="connsiteX3109" fmla="*/ 1192966 w 7451018"/>
              <a:gd name="connsiteY3109" fmla="*/ 1356862 h 3415370"/>
              <a:gd name="connsiteX3110" fmla="*/ 1172859 w 7451018"/>
              <a:gd name="connsiteY3110" fmla="*/ 1332735 h 3415370"/>
              <a:gd name="connsiteX3111" fmla="*/ 1161733 w 7451018"/>
              <a:gd name="connsiteY3111" fmla="*/ 1284278 h 3415370"/>
              <a:gd name="connsiteX3112" fmla="*/ 1151211 w 7451018"/>
              <a:gd name="connsiteY3112" fmla="*/ 1284278 h 3415370"/>
              <a:gd name="connsiteX3113" fmla="*/ 1131104 w 7451018"/>
              <a:gd name="connsiteY3113" fmla="*/ 1270874 h 3415370"/>
              <a:gd name="connsiteX3114" fmla="*/ 1132713 w 7451018"/>
              <a:gd name="connsiteY3114" fmla="*/ 1312226 h 3415370"/>
              <a:gd name="connsiteX3115" fmla="*/ 1152820 w 7451018"/>
              <a:gd name="connsiteY3115" fmla="*/ 1327708 h 3415370"/>
              <a:gd name="connsiteX3116" fmla="*/ 1166224 w 7451018"/>
              <a:gd name="connsiteY3116" fmla="*/ 1337828 h 3415370"/>
              <a:gd name="connsiteX3117" fmla="*/ 1165823 w 7451018"/>
              <a:gd name="connsiteY3117" fmla="*/ 1337832 h 3415370"/>
              <a:gd name="connsiteX3118" fmla="*/ 1165822 w 7451018"/>
              <a:gd name="connsiteY3118" fmla="*/ 1337828 h 3415370"/>
              <a:gd name="connsiteX3119" fmla="*/ 1165815 w 7451018"/>
              <a:gd name="connsiteY3119" fmla="*/ 1337832 h 3415370"/>
              <a:gd name="connsiteX3120" fmla="*/ 1158986 w 7451018"/>
              <a:gd name="connsiteY3120" fmla="*/ 1337895 h 3415370"/>
              <a:gd name="connsiteX3121" fmla="*/ 1158383 w 7451018"/>
              <a:gd name="connsiteY3121" fmla="*/ 1338297 h 3415370"/>
              <a:gd name="connsiteX3122" fmla="*/ 1159455 w 7451018"/>
              <a:gd name="connsiteY3122" fmla="*/ 1341782 h 3415370"/>
              <a:gd name="connsiteX3123" fmla="*/ 1165815 w 7451018"/>
              <a:gd name="connsiteY3123" fmla="*/ 1337832 h 3415370"/>
              <a:gd name="connsiteX3124" fmla="*/ 1165823 w 7451018"/>
              <a:gd name="connsiteY3124" fmla="*/ 1337832 h 3415370"/>
              <a:gd name="connsiteX3125" fmla="*/ 1168818 w 7451018"/>
              <a:gd name="connsiteY3125" fmla="*/ 1347239 h 3415370"/>
              <a:gd name="connsiteX3126" fmla="*/ 1198931 w 7451018"/>
              <a:gd name="connsiteY3126" fmla="*/ 1404447 h 3415370"/>
              <a:gd name="connsiteX3127" fmla="*/ 1205499 w 7451018"/>
              <a:gd name="connsiteY3127" fmla="*/ 1412892 h 3415370"/>
              <a:gd name="connsiteX3128" fmla="*/ 1211598 w 7451018"/>
              <a:gd name="connsiteY3128" fmla="*/ 1431658 h 3415370"/>
              <a:gd name="connsiteX3129" fmla="*/ 1213005 w 7451018"/>
              <a:gd name="connsiteY3129" fmla="*/ 1452904 h 3415370"/>
              <a:gd name="connsiteX3130" fmla="*/ 1219573 w 7451018"/>
              <a:gd name="connsiteY3130" fmla="*/ 1451697 h 3415370"/>
              <a:gd name="connsiteX3131" fmla="*/ 1219707 w 7451018"/>
              <a:gd name="connsiteY3131" fmla="*/ 1445799 h 3415370"/>
              <a:gd name="connsiteX3132" fmla="*/ 1231436 w 7451018"/>
              <a:gd name="connsiteY3132" fmla="*/ 1491910 h 3415370"/>
              <a:gd name="connsiteX3133" fmla="*/ 1193703 w 7451018"/>
              <a:gd name="connsiteY3133" fmla="*/ 1451697 h 3415370"/>
              <a:gd name="connsiteX3134" fmla="*/ 1192564 w 7451018"/>
              <a:gd name="connsiteY3134" fmla="*/ 1458399 h 3415370"/>
              <a:gd name="connsiteX3135" fmla="*/ 1179494 w 7451018"/>
              <a:gd name="connsiteY3135" fmla="*/ 1409071 h 3415370"/>
              <a:gd name="connsiteX3136" fmla="*/ 1152685 w 7451018"/>
              <a:gd name="connsiteY3136" fmla="*/ 1391378 h 3415370"/>
              <a:gd name="connsiteX3137" fmla="*/ 1154562 w 7451018"/>
              <a:gd name="connsiteY3137" fmla="*/ 1398080 h 3415370"/>
              <a:gd name="connsiteX3138" fmla="*/ 1119174 w 7451018"/>
              <a:gd name="connsiteY3138" fmla="*/ 1371271 h 3415370"/>
              <a:gd name="connsiteX3139" fmla="*/ 1112740 w 7451018"/>
              <a:gd name="connsiteY3139" fmla="*/ 1360347 h 3415370"/>
              <a:gd name="connsiteX3140" fmla="*/ 1119375 w 7451018"/>
              <a:gd name="connsiteY3140" fmla="*/ 1353645 h 3415370"/>
              <a:gd name="connsiteX3141" fmla="*/ 1132646 w 7451018"/>
              <a:gd name="connsiteY3141" fmla="*/ 1343324 h 3415370"/>
              <a:gd name="connsiteX3142" fmla="*/ 1099135 w 7451018"/>
              <a:gd name="connsiteY3142" fmla="*/ 1306060 h 3415370"/>
              <a:gd name="connsiteX3143" fmla="*/ 1085797 w 7451018"/>
              <a:gd name="connsiteY3143" fmla="*/ 1270740 h 3415370"/>
              <a:gd name="connsiteX3144" fmla="*/ 1072326 w 7451018"/>
              <a:gd name="connsiteY3144" fmla="*/ 1254051 h 3415370"/>
              <a:gd name="connsiteX3145" fmla="*/ 1077734 w 7451018"/>
              <a:gd name="connsiteY3145" fmla="*/ 1250646 h 3415370"/>
              <a:gd name="connsiteX3146" fmla="*/ 1077822 w 7451018"/>
              <a:gd name="connsiteY3146" fmla="*/ 1250740 h 3415370"/>
              <a:gd name="connsiteX3147" fmla="*/ 1078919 w 7451018"/>
              <a:gd name="connsiteY3147" fmla="*/ 1252493 h 3415370"/>
              <a:gd name="connsiteX3148" fmla="*/ 1079028 w 7451018"/>
              <a:gd name="connsiteY3148" fmla="*/ 1252041 h 3415370"/>
              <a:gd name="connsiteX3149" fmla="*/ 1077822 w 7451018"/>
              <a:gd name="connsiteY3149" fmla="*/ 1250740 h 3415370"/>
              <a:gd name="connsiteX3150" fmla="*/ 1077755 w 7451018"/>
              <a:gd name="connsiteY3150" fmla="*/ 1250633 h 3415370"/>
              <a:gd name="connsiteX3151" fmla="*/ 1077734 w 7451018"/>
              <a:gd name="connsiteY3151" fmla="*/ 1250646 h 3415370"/>
              <a:gd name="connsiteX3152" fmla="*/ 1049505 w 7451018"/>
              <a:gd name="connsiteY3152" fmla="*/ 1220206 h 3415370"/>
              <a:gd name="connsiteX3153" fmla="*/ 1027393 w 7451018"/>
              <a:gd name="connsiteY3153" fmla="*/ 1214162 h 3415370"/>
              <a:gd name="connsiteX3154" fmla="*/ 1026307 w 7451018"/>
              <a:gd name="connsiteY3154" fmla="*/ 1213654 h 3415370"/>
              <a:gd name="connsiteX3155" fmla="*/ 1026047 w 7451018"/>
              <a:gd name="connsiteY3155" fmla="*/ 1213794 h 3415370"/>
              <a:gd name="connsiteX3156" fmla="*/ 1013950 w 7451018"/>
              <a:gd name="connsiteY3156" fmla="*/ 1210488 h 3415370"/>
              <a:gd name="connsiteX3157" fmla="*/ 1019848 w 7451018"/>
              <a:gd name="connsiteY3157" fmla="*/ 1217123 h 3415370"/>
              <a:gd name="connsiteX3158" fmla="*/ 1026047 w 7451018"/>
              <a:gd name="connsiteY3158" fmla="*/ 1213794 h 3415370"/>
              <a:gd name="connsiteX3159" fmla="*/ 1027393 w 7451018"/>
              <a:gd name="connsiteY3159" fmla="*/ 1214162 h 3415370"/>
              <a:gd name="connsiteX3160" fmla="*/ 1033722 w 7451018"/>
              <a:gd name="connsiteY3160" fmla="*/ 1217123 h 3415370"/>
              <a:gd name="connsiteX3161" fmla="*/ 1019580 w 7451018"/>
              <a:gd name="connsiteY3161" fmla="*/ 1223624 h 3415370"/>
              <a:gd name="connsiteX3162" fmla="*/ 1012007 w 7451018"/>
              <a:gd name="connsiteY3162" fmla="*/ 1217123 h 3415370"/>
              <a:gd name="connsiteX3163" fmla="*/ 1012007 w 7451018"/>
              <a:gd name="connsiteY3163" fmla="*/ 1210420 h 3415370"/>
              <a:gd name="connsiteX3164" fmla="*/ 1012141 w 7451018"/>
              <a:gd name="connsiteY3164" fmla="*/ 1210420 h 3415370"/>
              <a:gd name="connsiteX3165" fmla="*/ 999742 w 7451018"/>
              <a:gd name="connsiteY3165" fmla="*/ 1183612 h 3415370"/>
              <a:gd name="connsiteX3166" fmla="*/ 979299 w 7451018"/>
              <a:gd name="connsiteY3166" fmla="*/ 1143399 h 3415370"/>
              <a:gd name="connsiteX3167" fmla="*/ 965092 w 7451018"/>
              <a:gd name="connsiteY3167" fmla="*/ 1136831 h 3415370"/>
              <a:gd name="connsiteX3168" fmla="*/ 971794 w 7451018"/>
              <a:gd name="connsiteY3168" fmla="*/ 1135692 h 3415370"/>
              <a:gd name="connsiteX3169" fmla="*/ 959931 w 7451018"/>
              <a:gd name="connsiteY3169" fmla="*/ 1123360 h 3415370"/>
              <a:gd name="connsiteX3170" fmla="*/ 959731 w 7451018"/>
              <a:gd name="connsiteY3170" fmla="*/ 1123427 h 3415370"/>
              <a:gd name="connsiteX3171" fmla="*/ 959731 w 7451018"/>
              <a:gd name="connsiteY3171" fmla="*/ 1123360 h 3415370"/>
              <a:gd name="connsiteX3172" fmla="*/ 959731 w 7451018"/>
              <a:gd name="connsiteY3172" fmla="*/ 1123293 h 3415370"/>
              <a:gd name="connsiteX3173" fmla="*/ 959060 w 7451018"/>
              <a:gd name="connsiteY3173" fmla="*/ 1123226 h 3415370"/>
              <a:gd name="connsiteX3174" fmla="*/ 959731 w 7451018"/>
              <a:gd name="connsiteY3174" fmla="*/ 1123360 h 3415370"/>
              <a:gd name="connsiteX3175" fmla="*/ 958524 w 7451018"/>
              <a:gd name="connsiteY3175" fmla="*/ 1123092 h 3415370"/>
              <a:gd name="connsiteX3176" fmla="*/ 951688 w 7451018"/>
              <a:gd name="connsiteY3176" fmla="*/ 1111229 h 3415370"/>
              <a:gd name="connsiteX3177" fmla="*/ 931581 w 7451018"/>
              <a:gd name="connsiteY3177" fmla="*/ 984760 h 3415370"/>
              <a:gd name="connsiteX3178" fmla="*/ 931581 w 7451018"/>
              <a:gd name="connsiteY3178" fmla="*/ 893008 h 3415370"/>
              <a:gd name="connsiteX3179" fmla="*/ 934664 w 7451018"/>
              <a:gd name="connsiteY3179" fmla="*/ 864256 h 3415370"/>
              <a:gd name="connsiteX3180" fmla="*/ 873071 w 7451018"/>
              <a:gd name="connsiteY3180" fmla="*/ 828265 h 3415370"/>
              <a:gd name="connsiteX3181" fmla="*/ 852362 w 7451018"/>
              <a:gd name="connsiteY3181" fmla="*/ 814861 h 3415370"/>
              <a:gd name="connsiteX3182" fmla="*/ 844186 w 7451018"/>
              <a:gd name="connsiteY3182" fmla="*/ 813856 h 3415370"/>
              <a:gd name="connsiteX3183" fmla="*/ 845459 w 7451018"/>
              <a:gd name="connsiteY3183" fmla="*/ 808159 h 3415370"/>
              <a:gd name="connsiteX3184" fmla="*/ 844454 w 7451018"/>
              <a:gd name="connsiteY3184" fmla="*/ 806216 h 3415370"/>
              <a:gd name="connsiteX3185" fmla="*/ 831049 w 7451018"/>
              <a:gd name="connsiteY3185" fmla="*/ 805277 h 3415370"/>
              <a:gd name="connsiteX3186" fmla="*/ 851156 w 7451018"/>
              <a:gd name="connsiteY3186" fmla="*/ 788991 h 3415370"/>
              <a:gd name="connsiteX3187" fmla="*/ 844454 w 7451018"/>
              <a:gd name="connsiteY3187" fmla="*/ 778670 h 3415370"/>
              <a:gd name="connsiteX3188" fmla="*/ 837752 w 7451018"/>
              <a:gd name="connsiteY3188" fmla="*/ 764461 h 3415370"/>
              <a:gd name="connsiteX3189" fmla="*/ 830782 w 7451018"/>
              <a:gd name="connsiteY3189" fmla="*/ 767946 h 3415370"/>
              <a:gd name="connsiteX3190" fmla="*/ 830713 w 7451018"/>
              <a:gd name="connsiteY3190" fmla="*/ 767544 h 3415370"/>
              <a:gd name="connsiteX3191" fmla="*/ 824748 w 7451018"/>
              <a:gd name="connsiteY3191" fmla="*/ 767946 h 3415370"/>
              <a:gd name="connsiteX3192" fmla="*/ 824882 w 7451018"/>
              <a:gd name="connsiteY3192" fmla="*/ 754542 h 3415370"/>
              <a:gd name="connsiteX3193" fmla="*/ 800687 w 7451018"/>
              <a:gd name="connsiteY3193" fmla="*/ 734436 h 3415370"/>
              <a:gd name="connsiteX3194" fmla="*/ 790836 w 7451018"/>
              <a:gd name="connsiteY3194" fmla="*/ 722707 h 3415370"/>
              <a:gd name="connsiteX3195" fmla="*/ 797537 w 7451018"/>
              <a:gd name="connsiteY3195" fmla="*/ 721634 h 3415370"/>
              <a:gd name="connsiteX3196" fmla="*/ 789294 w 7451018"/>
              <a:gd name="connsiteY3196" fmla="*/ 714329 h 3415370"/>
              <a:gd name="connsiteX3197" fmla="*/ 790836 w 7451018"/>
              <a:gd name="connsiteY3197" fmla="*/ 701260 h 3415370"/>
              <a:gd name="connsiteX3198" fmla="*/ 770729 w 7451018"/>
              <a:gd name="connsiteY3198" fmla="*/ 698177 h 3415370"/>
              <a:gd name="connsiteX3199" fmla="*/ 771198 w 7451018"/>
              <a:gd name="connsiteY3199" fmla="*/ 714329 h 3415370"/>
              <a:gd name="connsiteX3200" fmla="*/ 757325 w 7451018"/>
              <a:gd name="connsiteY3200" fmla="*/ 707627 h 3415370"/>
              <a:gd name="connsiteX3201" fmla="*/ 757392 w 7451018"/>
              <a:gd name="connsiteY3201" fmla="*/ 714396 h 3415370"/>
              <a:gd name="connsiteX3202" fmla="*/ 753036 w 7451018"/>
              <a:gd name="connsiteY3202" fmla="*/ 714463 h 3415370"/>
              <a:gd name="connsiteX3203" fmla="*/ 750623 w 7451018"/>
              <a:gd name="connsiteY3203" fmla="*/ 706688 h 3415370"/>
              <a:gd name="connsiteX3204" fmla="*/ 730516 w 7451018"/>
              <a:gd name="connsiteY3204" fmla="*/ 679478 h 3415370"/>
              <a:gd name="connsiteX3205" fmla="*/ 722810 w 7451018"/>
              <a:gd name="connsiteY3205" fmla="*/ 682025 h 3415370"/>
              <a:gd name="connsiteX3206" fmla="*/ 721937 w 7451018"/>
              <a:gd name="connsiteY3206" fmla="*/ 682025 h 3415370"/>
              <a:gd name="connsiteX3207" fmla="*/ 719458 w 7451018"/>
              <a:gd name="connsiteY3207" fmla="*/ 663728 h 3415370"/>
              <a:gd name="connsiteX3208" fmla="*/ 717146 w 7451018"/>
              <a:gd name="connsiteY3208" fmla="*/ 674100 h 3415370"/>
              <a:gd name="connsiteX3209" fmla="*/ 709371 w 7451018"/>
              <a:gd name="connsiteY3209" fmla="*/ 670213 h 3415370"/>
              <a:gd name="connsiteX3210" fmla="*/ 703775 w 7451018"/>
              <a:gd name="connsiteY3210" fmla="*/ 667414 h 3415370"/>
              <a:gd name="connsiteX3211" fmla="*/ 696938 w 7451018"/>
              <a:gd name="connsiteY3211" fmla="*/ 660712 h 3415370"/>
              <a:gd name="connsiteX3212" fmla="*/ 698034 w 7451018"/>
              <a:gd name="connsiteY3212" fmla="*/ 654459 h 3415370"/>
              <a:gd name="connsiteX3213" fmla="*/ 697541 w 7451018"/>
              <a:gd name="connsiteY3213" fmla="*/ 654345 h 3415370"/>
              <a:gd name="connsiteX3214" fmla="*/ 698054 w 7451018"/>
              <a:gd name="connsiteY3214" fmla="*/ 654345 h 3415370"/>
              <a:gd name="connsiteX3215" fmla="*/ 698078 w 7451018"/>
              <a:gd name="connsiteY3215" fmla="*/ 654211 h 3415370"/>
              <a:gd name="connsiteX3216" fmla="*/ 698949 w 7451018"/>
              <a:gd name="connsiteY3216" fmla="*/ 654010 h 3415370"/>
              <a:gd name="connsiteX3217" fmla="*/ 698278 w 7451018"/>
              <a:gd name="connsiteY3217" fmla="*/ 654010 h 3415370"/>
              <a:gd name="connsiteX3218" fmla="*/ 698748 w 7451018"/>
              <a:gd name="connsiteY3218" fmla="*/ 653675 h 3415370"/>
              <a:gd name="connsiteX3219" fmla="*/ 697072 w 7451018"/>
              <a:gd name="connsiteY3219" fmla="*/ 653407 h 3415370"/>
              <a:gd name="connsiteX3220" fmla="*/ 697273 w 7451018"/>
              <a:gd name="connsiteY3220" fmla="*/ 654010 h 3415370"/>
              <a:gd name="connsiteX3221" fmla="*/ 690370 w 7451018"/>
              <a:gd name="connsiteY3221" fmla="*/ 654412 h 3415370"/>
              <a:gd name="connsiteX3222" fmla="*/ 679714 w 7451018"/>
              <a:gd name="connsiteY3222" fmla="*/ 633904 h 3415370"/>
              <a:gd name="connsiteX3223" fmla="*/ 651230 w 7451018"/>
              <a:gd name="connsiteY3223" fmla="*/ 613797 h 3415370"/>
              <a:gd name="connsiteX3224" fmla="*/ 608066 w 7451018"/>
              <a:gd name="connsiteY3224" fmla="*/ 593691 h 3415370"/>
              <a:gd name="connsiteX3225" fmla="*/ 611350 w 7451018"/>
              <a:gd name="connsiteY3225" fmla="*/ 586989 h 3415370"/>
              <a:gd name="connsiteX3226" fmla="*/ 610814 w 7451018"/>
              <a:gd name="connsiteY3226" fmla="*/ 586989 h 3415370"/>
              <a:gd name="connsiteX3227" fmla="*/ 610680 w 7451018"/>
              <a:gd name="connsiteY3227" fmla="*/ 587056 h 3415370"/>
              <a:gd name="connsiteX3228" fmla="*/ 509612 w 7451018"/>
              <a:gd name="connsiteY3228" fmla="*/ 587056 h 3415370"/>
              <a:gd name="connsiteX3229" fmla="*/ 511622 w 7451018"/>
              <a:gd name="connsiteY3229" fmla="*/ 580488 h 3415370"/>
              <a:gd name="connsiteX3230" fmla="*/ 463702 w 7451018"/>
              <a:gd name="connsiteY3230" fmla="*/ 572378 h 3415370"/>
              <a:gd name="connsiteX3231" fmla="*/ 473487 w 7451018"/>
              <a:gd name="connsiteY3231" fmla="*/ 564470 h 3415370"/>
              <a:gd name="connsiteX3232" fmla="*/ 453179 w 7451018"/>
              <a:gd name="connsiteY3232" fmla="*/ 560314 h 3415370"/>
              <a:gd name="connsiteX3233" fmla="*/ 449091 w 7451018"/>
              <a:gd name="connsiteY3233" fmla="*/ 573786 h 3415370"/>
              <a:gd name="connsiteX3234" fmla="*/ 462496 w 7451018"/>
              <a:gd name="connsiteY3234" fmla="*/ 574121 h 3415370"/>
              <a:gd name="connsiteX3235" fmla="*/ 440446 w 7451018"/>
              <a:gd name="connsiteY3235" fmla="*/ 587391 h 3415370"/>
              <a:gd name="connsiteX3236" fmla="*/ 442389 w 7451018"/>
              <a:gd name="connsiteY3236" fmla="*/ 581024 h 3415370"/>
              <a:gd name="connsiteX3237" fmla="*/ 425768 w 7451018"/>
              <a:gd name="connsiteY3237" fmla="*/ 588329 h 3415370"/>
              <a:gd name="connsiteX3238" fmla="*/ 399830 w 7451018"/>
              <a:gd name="connsiteY3238" fmla="*/ 588329 h 3415370"/>
              <a:gd name="connsiteX3239" fmla="*/ 388571 w 7451018"/>
              <a:gd name="connsiteY3239" fmla="*/ 601130 h 3415370"/>
              <a:gd name="connsiteX3240" fmla="*/ 388705 w 7451018"/>
              <a:gd name="connsiteY3240" fmla="*/ 593825 h 3415370"/>
              <a:gd name="connsiteX3241" fmla="*/ 355194 w 7451018"/>
              <a:gd name="connsiteY3241" fmla="*/ 601532 h 3415370"/>
              <a:gd name="connsiteX3242" fmla="*/ 355194 w 7451018"/>
              <a:gd name="connsiteY3242" fmla="*/ 593356 h 3415370"/>
              <a:gd name="connsiteX3243" fmla="*/ 364979 w 7451018"/>
              <a:gd name="connsiteY3243" fmla="*/ 593825 h 3415370"/>
              <a:gd name="connsiteX3244" fmla="*/ 365382 w 7451018"/>
              <a:gd name="connsiteY3244" fmla="*/ 587122 h 3415370"/>
              <a:gd name="connsiteX3245" fmla="*/ 355194 w 7451018"/>
              <a:gd name="connsiteY3245" fmla="*/ 587257 h 3415370"/>
              <a:gd name="connsiteX3246" fmla="*/ 367795 w 7451018"/>
              <a:gd name="connsiteY3246" fmla="*/ 560314 h 3415370"/>
              <a:gd name="connsiteX3247" fmla="*/ 388638 w 7451018"/>
              <a:gd name="connsiteY3247" fmla="*/ 553612 h 3415370"/>
              <a:gd name="connsiteX3248" fmla="*/ 356803 w 7451018"/>
              <a:gd name="connsiteY3248" fmla="*/ 566614 h 3415370"/>
              <a:gd name="connsiteX3249" fmla="*/ 361829 w 7451018"/>
              <a:gd name="connsiteY3249" fmla="*/ 566882 h 3415370"/>
              <a:gd name="connsiteX3250" fmla="*/ 361829 w 7451018"/>
              <a:gd name="connsiteY3250" fmla="*/ 571976 h 3415370"/>
              <a:gd name="connsiteX3251" fmla="*/ 354859 w 7451018"/>
              <a:gd name="connsiteY3251" fmla="*/ 573718 h 3415370"/>
              <a:gd name="connsiteX3252" fmla="*/ 352111 w 7451018"/>
              <a:gd name="connsiteY3252" fmla="*/ 567016 h 3415370"/>
              <a:gd name="connsiteX3253" fmla="*/ 335088 w 7451018"/>
              <a:gd name="connsiteY3253" fmla="*/ 585179 h 3415370"/>
              <a:gd name="connsiteX3254" fmla="*/ 328118 w 7451018"/>
              <a:gd name="connsiteY3254" fmla="*/ 593825 h 3415370"/>
              <a:gd name="connsiteX3255" fmla="*/ 326844 w 7451018"/>
              <a:gd name="connsiteY3255" fmla="*/ 592552 h 3415370"/>
              <a:gd name="connsiteX3256" fmla="*/ 321684 w 7451018"/>
              <a:gd name="connsiteY3256" fmla="*/ 593356 h 3415370"/>
              <a:gd name="connsiteX3257" fmla="*/ 321952 w 7451018"/>
              <a:gd name="connsiteY3257" fmla="*/ 593691 h 3415370"/>
              <a:gd name="connsiteX3258" fmla="*/ 314982 w 7451018"/>
              <a:gd name="connsiteY3258" fmla="*/ 593825 h 3415370"/>
              <a:gd name="connsiteX3259" fmla="*/ 316054 w 7451018"/>
              <a:gd name="connsiteY3259" fmla="*/ 599656 h 3415370"/>
              <a:gd name="connsiteX3260" fmla="*/ 335088 w 7451018"/>
              <a:gd name="connsiteY3260" fmla="*/ 606559 h 3415370"/>
              <a:gd name="connsiteX3261" fmla="*/ 328386 w 7451018"/>
              <a:gd name="connsiteY3261" fmla="*/ 614735 h 3415370"/>
              <a:gd name="connsiteX3262" fmla="*/ 297891 w 7451018"/>
              <a:gd name="connsiteY3262" fmla="*/ 634037 h 3415370"/>
              <a:gd name="connsiteX3263" fmla="*/ 296752 w 7451018"/>
              <a:gd name="connsiteY3263" fmla="*/ 627335 h 3415370"/>
              <a:gd name="connsiteX3264" fmla="*/ 268067 w 7451018"/>
              <a:gd name="connsiteY3264" fmla="*/ 652468 h 3415370"/>
              <a:gd name="connsiteX3265" fmla="*/ 255064 w 7451018"/>
              <a:gd name="connsiteY3265" fmla="*/ 658969 h 3415370"/>
              <a:gd name="connsiteX3266" fmla="*/ 254662 w 7451018"/>
              <a:gd name="connsiteY3266" fmla="*/ 658634 h 3415370"/>
              <a:gd name="connsiteX3267" fmla="*/ 251646 w 7451018"/>
              <a:gd name="connsiteY3267" fmla="*/ 660913 h 3415370"/>
              <a:gd name="connsiteX3268" fmla="*/ 254662 w 7451018"/>
              <a:gd name="connsiteY3268" fmla="*/ 665739 h 3415370"/>
              <a:gd name="connsiteX3269" fmla="*/ 241258 w 7451018"/>
              <a:gd name="connsiteY3269" fmla="*/ 664733 h 3415370"/>
              <a:gd name="connsiteX3270" fmla="*/ 234556 w 7451018"/>
              <a:gd name="connsiteY3270" fmla="*/ 667548 h 3415370"/>
              <a:gd name="connsiteX3271" fmla="*/ 241258 w 7451018"/>
              <a:gd name="connsiteY3271" fmla="*/ 671837 h 3415370"/>
              <a:gd name="connsiteX3272" fmla="*/ 234690 w 7451018"/>
              <a:gd name="connsiteY3272" fmla="*/ 671502 h 3415370"/>
              <a:gd name="connsiteX3273" fmla="*/ 234556 w 7451018"/>
              <a:gd name="connsiteY3273" fmla="*/ 674921 h 3415370"/>
              <a:gd name="connsiteX3274" fmla="*/ 213243 w 7451018"/>
              <a:gd name="connsiteY3274" fmla="*/ 687654 h 3415370"/>
              <a:gd name="connsiteX3275" fmla="*/ 214450 w 7451018"/>
              <a:gd name="connsiteY3275" fmla="*/ 680952 h 3415370"/>
              <a:gd name="connsiteX3276" fmla="*/ 194343 w 7451018"/>
              <a:gd name="connsiteY3276" fmla="*/ 689196 h 3415370"/>
              <a:gd name="connsiteX3277" fmla="*/ 194544 w 7451018"/>
              <a:gd name="connsiteY3277" fmla="*/ 684237 h 3415370"/>
              <a:gd name="connsiteX3278" fmla="*/ 189718 w 7451018"/>
              <a:gd name="connsiteY3278" fmla="*/ 687654 h 3415370"/>
              <a:gd name="connsiteX3279" fmla="*/ 202050 w 7451018"/>
              <a:gd name="connsiteY3279" fmla="*/ 694357 h 3415370"/>
              <a:gd name="connsiteX3280" fmla="*/ 207680 w 7451018"/>
              <a:gd name="connsiteY3280" fmla="*/ 701059 h 3415370"/>
              <a:gd name="connsiteX3281" fmla="*/ 208031 w 7451018"/>
              <a:gd name="connsiteY3281" fmla="*/ 701059 h 3415370"/>
              <a:gd name="connsiteX3282" fmla="*/ 208082 w 7451018"/>
              <a:gd name="connsiteY3282" fmla="*/ 701059 h 3415370"/>
              <a:gd name="connsiteX3283" fmla="*/ 207211 w 7451018"/>
              <a:gd name="connsiteY3283" fmla="*/ 707761 h 3415370"/>
              <a:gd name="connsiteX3284" fmla="*/ 202386 w 7451018"/>
              <a:gd name="connsiteY3284" fmla="*/ 707359 h 3415370"/>
              <a:gd name="connsiteX3285" fmla="*/ 194611 w 7451018"/>
              <a:gd name="connsiteY3285" fmla="*/ 701729 h 3415370"/>
              <a:gd name="connsiteX3286" fmla="*/ 180939 w 7451018"/>
              <a:gd name="connsiteY3286" fmla="*/ 705482 h 3415370"/>
              <a:gd name="connsiteX3287" fmla="*/ 188445 w 7451018"/>
              <a:gd name="connsiteY3287" fmla="*/ 694357 h 3415370"/>
              <a:gd name="connsiteX3288" fmla="*/ 173499 w 7451018"/>
              <a:gd name="connsiteY3288" fmla="*/ 701059 h 3415370"/>
              <a:gd name="connsiteX3289" fmla="*/ 174237 w 7451018"/>
              <a:gd name="connsiteY3289" fmla="*/ 693217 h 3415370"/>
              <a:gd name="connsiteX3290" fmla="*/ 166462 w 7451018"/>
              <a:gd name="connsiteY3290" fmla="*/ 694558 h 3415370"/>
              <a:gd name="connsiteX3291" fmla="*/ 159961 w 7451018"/>
              <a:gd name="connsiteY3291" fmla="*/ 699316 h 3415370"/>
              <a:gd name="connsiteX3292" fmla="*/ 152790 w 7451018"/>
              <a:gd name="connsiteY3292" fmla="*/ 707828 h 3415370"/>
              <a:gd name="connsiteX3293" fmla="*/ 148433 w 7451018"/>
              <a:gd name="connsiteY3293" fmla="*/ 701796 h 3415370"/>
              <a:gd name="connsiteX3294" fmla="*/ 141061 w 7451018"/>
              <a:gd name="connsiteY3294" fmla="*/ 713190 h 3415370"/>
              <a:gd name="connsiteX3295" fmla="*/ 140726 w 7451018"/>
              <a:gd name="connsiteY3295" fmla="*/ 714999 h 3415370"/>
              <a:gd name="connsiteX3296" fmla="*/ 140257 w 7451018"/>
              <a:gd name="connsiteY3296" fmla="*/ 713994 h 3415370"/>
              <a:gd name="connsiteX3297" fmla="*/ 140525 w 7451018"/>
              <a:gd name="connsiteY3297" fmla="*/ 713257 h 3415370"/>
              <a:gd name="connsiteX3298" fmla="*/ 142468 w 7451018"/>
              <a:gd name="connsiteY3298" fmla="*/ 708901 h 3415370"/>
              <a:gd name="connsiteX3299" fmla="*/ 143608 w 7451018"/>
              <a:gd name="connsiteY3299" fmla="*/ 708901 h 3415370"/>
              <a:gd name="connsiteX3300" fmla="*/ 140726 w 7451018"/>
              <a:gd name="connsiteY3300" fmla="*/ 706019 h 3415370"/>
              <a:gd name="connsiteX3301" fmla="*/ 126852 w 7451018"/>
              <a:gd name="connsiteY3301" fmla="*/ 706957 h 3415370"/>
              <a:gd name="connsiteX3302" fmla="*/ 87109 w 7451018"/>
              <a:gd name="connsiteY3302" fmla="*/ 715133 h 3415370"/>
              <a:gd name="connsiteX3303" fmla="*/ 117403 w 7451018"/>
              <a:gd name="connsiteY3303" fmla="*/ 700925 h 3415370"/>
              <a:gd name="connsiteX3304" fmla="*/ 177253 w 7451018"/>
              <a:gd name="connsiteY3304" fmla="*/ 680819 h 3415370"/>
              <a:gd name="connsiteX3305" fmla="*/ 247759 w 7451018"/>
              <a:gd name="connsiteY3305" fmla="*/ 613797 h 3415370"/>
              <a:gd name="connsiteX3306" fmla="*/ 220146 w 7451018"/>
              <a:gd name="connsiteY3306" fmla="*/ 613797 h 3415370"/>
              <a:gd name="connsiteX3307" fmla="*/ 221152 w 7451018"/>
              <a:gd name="connsiteY3307" fmla="*/ 607095 h 3415370"/>
              <a:gd name="connsiteX3308" fmla="*/ 188512 w 7451018"/>
              <a:gd name="connsiteY3308" fmla="*/ 607095 h 3415370"/>
              <a:gd name="connsiteX3309" fmla="*/ 187037 w 7451018"/>
              <a:gd name="connsiteY3309" fmla="*/ 613730 h 3415370"/>
              <a:gd name="connsiteX3310" fmla="*/ 181006 w 7451018"/>
              <a:gd name="connsiteY3310" fmla="*/ 614602 h 3415370"/>
              <a:gd name="connsiteX3311" fmla="*/ 181609 w 7451018"/>
              <a:gd name="connsiteY3311" fmla="*/ 607095 h 3415370"/>
              <a:gd name="connsiteX3312" fmla="*/ 145082 w 7451018"/>
              <a:gd name="connsiteY3312" fmla="*/ 613797 h 3415370"/>
              <a:gd name="connsiteX3313" fmla="*/ 153929 w 7451018"/>
              <a:gd name="connsiteY3313" fmla="*/ 606827 h 3415370"/>
              <a:gd name="connsiteX3314" fmla="*/ 88982 w 7451018"/>
              <a:gd name="connsiteY3314" fmla="*/ 580824 h 3415370"/>
              <a:gd name="connsiteX3315" fmla="*/ 76432 w 7451018"/>
              <a:gd name="connsiteY3315" fmla="*/ 567941 h 3415370"/>
              <a:gd name="connsiteX3316" fmla="*/ 76444 w 7451018"/>
              <a:gd name="connsiteY3316" fmla="*/ 568022 h 3415370"/>
              <a:gd name="connsiteX3317" fmla="*/ 74165 w 7451018"/>
              <a:gd name="connsiteY3317" fmla="*/ 567151 h 3415370"/>
              <a:gd name="connsiteX3318" fmla="*/ 76310 w 7451018"/>
              <a:gd name="connsiteY3318" fmla="*/ 567151 h 3415370"/>
              <a:gd name="connsiteX3319" fmla="*/ 76371 w 7451018"/>
              <a:gd name="connsiteY3319" fmla="*/ 567545 h 3415370"/>
              <a:gd name="connsiteX3320" fmla="*/ 85902 w 7451018"/>
              <a:gd name="connsiteY3320" fmla="*/ 560314 h 3415370"/>
              <a:gd name="connsiteX3321" fmla="*/ 66064 w 7451018"/>
              <a:gd name="connsiteY3321" fmla="*/ 528479 h 3415370"/>
              <a:gd name="connsiteX3322" fmla="*/ 66356 w 7451018"/>
              <a:gd name="connsiteY3322" fmla="*/ 528835 h 3415370"/>
              <a:gd name="connsiteX3323" fmla="*/ 68209 w 7451018"/>
              <a:gd name="connsiteY3323" fmla="*/ 531093 h 3415370"/>
              <a:gd name="connsiteX3324" fmla="*/ 87176 w 7451018"/>
              <a:gd name="connsiteY3324" fmla="*/ 519901 h 3415370"/>
              <a:gd name="connsiteX3325" fmla="*/ 126718 w 7451018"/>
              <a:gd name="connsiteY3325" fmla="*/ 506496 h 3415370"/>
              <a:gd name="connsiteX3326" fmla="*/ 139251 w 7451018"/>
              <a:gd name="connsiteY3326" fmla="*/ 493092 h 3415370"/>
              <a:gd name="connsiteX3327" fmla="*/ 141664 w 7451018"/>
              <a:gd name="connsiteY3327" fmla="*/ 486390 h 3415370"/>
              <a:gd name="connsiteX3328" fmla="*/ 174304 w 7451018"/>
              <a:gd name="connsiteY3328" fmla="*/ 486054 h 3415370"/>
              <a:gd name="connsiteX3329" fmla="*/ 158888 w 7451018"/>
              <a:gd name="connsiteY3329" fmla="*/ 472986 h 3415370"/>
              <a:gd name="connsiteX3330" fmla="*/ 159760 w 7451018"/>
              <a:gd name="connsiteY3330" fmla="*/ 466284 h 3415370"/>
              <a:gd name="connsiteX3331" fmla="*/ 172896 w 7451018"/>
              <a:gd name="connsiteY3331" fmla="*/ 466284 h 3415370"/>
              <a:gd name="connsiteX3332" fmla="*/ 166730 w 7451018"/>
              <a:gd name="connsiteY3332" fmla="*/ 459179 h 3415370"/>
              <a:gd name="connsiteX3333" fmla="*/ 134158 w 7451018"/>
              <a:gd name="connsiteY3333" fmla="*/ 474862 h 3415370"/>
              <a:gd name="connsiteX3334" fmla="*/ 129868 w 7451018"/>
              <a:gd name="connsiteY3334" fmla="*/ 472986 h 3415370"/>
              <a:gd name="connsiteX3335" fmla="*/ 53732 w 7451018"/>
              <a:gd name="connsiteY3335" fmla="*/ 459582 h 3415370"/>
              <a:gd name="connsiteX3336" fmla="*/ 20221 w 7451018"/>
              <a:gd name="connsiteY3336" fmla="*/ 441217 h 3415370"/>
              <a:gd name="connsiteX3337" fmla="*/ 120753 w 7451018"/>
              <a:gd name="connsiteY3337" fmla="*/ 418765 h 3415370"/>
              <a:gd name="connsiteX3338" fmla="*/ 114051 w 7451018"/>
              <a:gd name="connsiteY3338" fmla="*/ 424797 h 3415370"/>
              <a:gd name="connsiteX3339" fmla="*/ 114051 w 7451018"/>
              <a:gd name="connsiteY3339" fmla="*/ 428014 h 3415370"/>
              <a:gd name="connsiteX3340" fmla="*/ 117268 w 7451018"/>
              <a:gd name="connsiteY3340" fmla="*/ 432705 h 3415370"/>
              <a:gd name="connsiteX3341" fmla="*/ 123837 w 7451018"/>
              <a:gd name="connsiteY3341" fmla="*/ 432705 h 3415370"/>
              <a:gd name="connsiteX3342" fmla="*/ 153527 w 7451018"/>
              <a:gd name="connsiteY3342" fmla="*/ 432705 h 3415370"/>
              <a:gd name="connsiteX3343" fmla="*/ 149237 w 7451018"/>
              <a:gd name="connsiteY3343" fmla="*/ 419301 h 3415370"/>
              <a:gd name="connsiteX3344" fmla="*/ 134158 w 7451018"/>
              <a:gd name="connsiteY3344" fmla="*/ 410589 h 3415370"/>
              <a:gd name="connsiteX3345" fmla="*/ 114051 w 7451018"/>
              <a:gd name="connsiteY3345" fmla="*/ 406501 h 3415370"/>
              <a:gd name="connsiteX3346" fmla="*/ 48437 w 7451018"/>
              <a:gd name="connsiteY3346" fmla="*/ 379088 h 3415370"/>
              <a:gd name="connsiteX3347" fmla="*/ 47030 w 7451018"/>
              <a:gd name="connsiteY3347" fmla="*/ 374867 h 3415370"/>
              <a:gd name="connsiteX3348" fmla="*/ 111504 w 7451018"/>
              <a:gd name="connsiteY3348" fmla="*/ 358982 h 3415370"/>
              <a:gd name="connsiteX3349" fmla="*/ 133688 w 7451018"/>
              <a:gd name="connsiteY3349" fmla="*/ 332241 h 3415370"/>
              <a:gd name="connsiteX3350" fmla="*/ 220079 w 7451018"/>
              <a:gd name="connsiteY3350" fmla="*/ 312202 h 3415370"/>
              <a:gd name="connsiteX3351" fmla="*/ 286833 w 7451018"/>
              <a:gd name="connsiteY3351" fmla="*/ 305834 h 3415370"/>
              <a:gd name="connsiteX3352" fmla="*/ 288374 w 7451018"/>
              <a:gd name="connsiteY3352" fmla="*/ 305969 h 3415370"/>
              <a:gd name="connsiteX3353" fmla="*/ 285760 w 7451018"/>
              <a:gd name="connsiteY3353" fmla="*/ 313274 h 3415370"/>
              <a:gd name="connsiteX3354" fmla="*/ 305331 w 7451018"/>
              <a:gd name="connsiteY3354" fmla="*/ 313274 h 3415370"/>
              <a:gd name="connsiteX3355" fmla="*/ 350637 w 7451018"/>
              <a:gd name="connsiteY3355" fmla="*/ 319373 h 3415370"/>
              <a:gd name="connsiteX3356" fmla="*/ 363773 w 7451018"/>
              <a:gd name="connsiteY3356" fmla="*/ 318769 h 3415370"/>
              <a:gd name="connsiteX3357" fmla="*/ 388973 w 7451018"/>
              <a:gd name="connsiteY3357" fmla="*/ 321853 h 3415370"/>
              <a:gd name="connsiteX3358" fmla="*/ 395675 w 7451018"/>
              <a:gd name="connsiteY3358" fmla="*/ 321919 h 3415370"/>
              <a:gd name="connsiteX3359" fmla="*/ 397101 w 7451018"/>
              <a:gd name="connsiteY3359" fmla="*/ 319239 h 3415370"/>
              <a:gd name="connsiteX3360" fmla="*/ 397351 w 7451018"/>
              <a:gd name="connsiteY3360" fmla="*/ 318769 h 3415370"/>
              <a:gd name="connsiteX3361" fmla="*/ 433140 w 7451018"/>
              <a:gd name="connsiteY3361" fmla="*/ 325471 h 3415370"/>
              <a:gd name="connsiteX3362" fmla="*/ 433207 w 7451018"/>
              <a:gd name="connsiteY3362" fmla="*/ 319105 h 3415370"/>
              <a:gd name="connsiteX3363" fmla="*/ 433673 w 7451018"/>
              <a:gd name="connsiteY3363" fmla="*/ 319311 h 3415370"/>
              <a:gd name="connsiteX3364" fmla="*/ 440914 w 7451018"/>
              <a:gd name="connsiteY3364" fmla="*/ 322522 h 3415370"/>
              <a:gd name="connsiteX3365" fmla="*/ 441116 w 7451018"/>
              <a:gd name="connsiteY3365" fmla="*/ 322590 h 3415370"/>
              <a:gd name="connsiteX3366" fmla="*/ 448555 w 7451018"/>
              <a:gd name="connsiteY3366" fmla="*/ 325203 h 3415370"/>
              <a:gd name="connsiteX3367" fmla="*/ 448988 w 7451018"/>
              <a:gd name="connsiteY3367" fmla="*/ 325820 h 3415370"/>
              <a:gd name="connsiteX3368" fmla="*/ 453448 w 7451018"/>
              <a:gd name="connsiteY3368" fmla="*/ 332174 h 3415370"/>
              <a:gd name="connsiteX3369" fmla="*/ 462093 w 7451018"/>
              <a:gd name="connsiteY3369" fmla="*/ 332174 h 3415370"/>
              <a:gd name="connsiteX3370" fmla="*/ 626430 w 7451018"/>
              <a:gd name="connsiteY3370" fmla="*/ 338876 h 3415370"/>
              <a:gd name="connsiteX3371" fmla="*/ 627167 w 7451018"/>
              <a:gd name="connsiteY3371" fmla="*/ 345578 h 3415370"/>
              <a:gd name="connsiteX3372" fmla="*/ 684673 w 7451018"/>
              <a:gd name="connsiteY3372" fmla="*/ 359250 h 3415370"/>
              <a:gd name="connsiteX3373" fmla="*/ 690705 w 7451018"/>
              <a:gd name="connsiteY3373" fmla="*/ 356637 h 3415370"/>
              <a:gd name="connsiteX3374" fmla="*/ 684003 w 7451018"/>
              <a:gd name="connsiteY3374" fmla="*/ 355497 h 3415370"/>
              <a:gd name="connsiteX3375" fmla="*/ 694994 w 7451018"/>
              <a:gd name="connsiteY3375" fmla="*/ 352280 h 3415370"/>
              <a:gd name="connsiteX3376" fmla="*/ 697341 w 7451018"/>
              <a:gd name="connsiteY3376" fmla="*/ 338876 h 3415370"/>
              <a:gd name="connsiteX3377" fmla="*/ 704445 w 7451018"/>
              <a:gd name="connsiteY3377" fmla="*/ 345176 h 3415370"/>
              <a:gd name="connsiteX3378" fmla="*/ 717514 w 7451018"/>
              <a:gd name="connsiteY3378" fmla="*/ 345578 h 3415370"/>
              <a:gd name="connsiteX3379" fmla="*/ 723345 w 7451018"/>
              <a:gd name="connsiteY3379" fmla="*/ 339613 h 3415370"/>
              <a:gd name="connsiteX3380" fmla="*/ 723825 w 7451018"/>
              <a:gd name="connsiteY3380" fmla="*/ 339915 h 3415370"/>
              <a:gd name="connsiteX3381" fmla="*/ 731112 w 7451018"/>
              <a:gd name="connsiteY3381" fmla="*/ 344497 h 3415370"/>
              <a:gd name="connsiteX3382" fmla="*/ 737621 w 7451018"/>
              <a:gd name="connsiteY3382" fmla="*/ 347321 h 3415370"/>
              <a:gd name="connsiteX3383" fmla="*/ 788289 w 7451018"/>
              <a:gd name="connsiteY3383" fmla="*/ 338876 h 3415370"/>
              <a:gd name="connsiteX3384" fmla="*/ 823274 w 7451018"/>
              <a:gd name="connsiteY3384" fmla="*/ 339278 h 3415370"/>
              <a:gd name="connsiteX3385" fmla="*/ 834307 w 7451018"/>
              <a:gd name="connsiteY3385" fmla="*/ 333020 h 3415370"/>
              <a:gd name="connsiteX3386" fmla="*/ 834735 w 7451018"/>
              <a:gd name="connsiteY3386" fmla="*/ 332777 h 3415370"/>
              <a:gd name="connsiteX3387" fmla="*/ 843046 w 7451018"/>
              <a:gd name="connsiteY3387" fmla="*/ 338876 h 3415370"/>
              <a:gd name="connsiteX3388" fmla="*/ 851223 w 7451018"/>
              <a:gd name="connsiteY3388" fmla="*/ 332174 h 3415370"/>
              <a:gd name="connsiteX3389" fmla="*/ 850820 w 7451018"/>
              <a:gd name="connsiteY3389" fmla="*/ 325471 h 3415370"/>
              <a:gd name="connsiteX3390" fmla="*/ 844923 w 7451018"/>
              <a:gd name="connsiteY3390" fmla="*/ 326946 h 3415370"/>
              <a:gd name="connsiteX3391" fmla="*/ 844923 w 7451018"/>
              <a:gd name="connsiteY3391" fmla="*/ 318769 h 3415370"/>
              <a:gd name="connsiteX3392" fmla="*/ 906381 w 7451018"/>
              <a:gd name="connsiteY3392" fmla="*/ 345578 h 3415370"/>
              <a:gd name="connsiteX3393" fmla="*/ 932050 w 7451018"/>
              <a:gd name="connsiteY3393" fmla="*/ 340284 h 3415370"/>
              <a:gd name="connsiteX3394" fmla="*/ 938752 w 7451018"/>
              <a:gd name="connsiteY3394" fmla="*/ 341288 h 3415370"/>
              <a:gd name="connsiteX3395" fmla="*/ 930844 w 7451018"/>
              <a:gd name="connsiteY3395" fmla="*/ 345645 h 3415370"/>
              <a:gd name="connsiteX3396" fmla="*/ 930441 w 7451018"/>
              <a:gd name="connsiteY3396" fmla="*/ 352347 h 3415370"/>
              <a:gd name="connsiteX3397" fmla="*/ 944985 w 7451018"/>
              <a:gd name="connsiteY3397" fmla="*/ 352347 h 3415370"/>
              <a:gd name="connsiteX3398" fmla="*/ 1093840 w 7451018"/>
              <a:gd name="connsiteY3398" fmla="*/ 359050 h 3415370"/>
              <a:gd name="connsiteX3399" fmla="*/ 1144509 w 7451018"/>
              <a:gd name="connsiteY3399" fmla="*/ 372454 h 3415370"/>
              <a:gd name="connsiteX3400" fmla="*/ 1124938 w 7451018"/>
              <a:gd name="connsiteY3400" fmla="*/ 379290 h 3415370"/>
              <a:gd name="connsiteX3401" fmla="*/ 1121923 w 7451018"/>
              <a:gd name="connsiteY3401" fmla="*/ 386193 h 3415370"/>
              <a:gd name="connsiteX3402" fmla="*/ 1139589 w 7451018"/>
              <a:gd name="connsiteY3402" fmla="*/ 386302 h 3415370"/>
              <a:gd name="connsiteX3403" fmla="*/ 1139204 w 7451018"/>
              <a:gd name="connsiteY3403" fmla="*/ 386260 h 3415370"/>
              <a:gd name="connsiteX3404" fmla="*/ 1147247 w 7451018"/>
              <a:gd name="connsiteY3404" fmla="*/ 386260 h 3415370"/>
              <a:gd name="connsiteX3405" fmla="*/ 1144168 w 7451018"/>
              <a:gd name="connsiteY3405" fmla="*/ 386645 h 3415370"/>
              <a:gd name="connsiteX3406" fmla="*/ 1154026 w 7451018"/>
              <a:gd name="connsiteY3406" fmla="*/ 392560 h 3415370"/>
              <a:gd name="connsiteX3407" fmla="*/ 1234519 w 7451018"/>
              <a:gd name="connsiteY3407" fmla="*/ 379424 h 3415370"/>
              <a:gd name="connsiteX3408" fmla="*/ 1238406 w 7451018"/>
              <a:gd name="connsiteY3408" fmla="*/ 378485 h 3415370"/>
              <a:gd name="connsiteX3409" fmla="*/ 1239009 w 7451018"/>
              <a:gd name="connsiteY3409" fmla="*/ 378352 h 3415370"/>
              <a:gd name="connsiteX3410" fmla="*/ 1238674 w 7451018"/>
              <a:gd name="connsiteY3410" fmla="*/ 378552 h 3415370"/>
              <a:gd name="connsiteX3411" fmla="*/ 1238896 w 7451018"/>
              <a:gd name="connsiteY3411" fmla="*/ 378746 h 3415370"/>
              <a:gd name="connsiteX3412" fmla="*/ 1246650 w 7451018"/>
              <a:gd name="connsiteY3412" fmla="*/ 385522 h 3415370"/>
              <a:gd name="connsiteX3413" fmla="*/ 1253754 w 7451018"/>
              <a:gd name="connsiteY3413" fmla="*/ 385188 h 3415370"/>
              <a:gd name="connsiteX3414" fmla="*/ 1250068 w 7451018"/>
              <a:gd name="connsiteY3414" fmla="*/ 392828 h 3415370"/>
              <a:gd name="connsiteX3415" fmla="*/ 1253754 w 7451018"/>
              <a:gd name="connsiteY3415" fmla="*/ 396447 h 3415370"/>
              <a:gd name="connsiteX3416" fmla="*/ 1267158 w 7451018"/>
              <a:gd name="connsiteY3416" fmla="*/ 392359 h 3415370"/>
              <a:gd name="connsiteX3417" fmla="*/ 1267158 w 7451018"/>
              <a:gd name="connsiteY3417" fmla="*/ 385925 h 3415370"/>
              <a:gd name="connsiteX3418" fmla="*/ 1262332 w 7451018"/>
              <a:gd name="connsiteY3418" fmla="*/ 385724 h 3415370"/>
              <a:gd name="connsiteX3419" fmla="*/ 1268030 w 7451018"/>
              <a:gd name="connsiteY3419" fmla="*/ 385590 h 3415370"/>
              <a:gd name="connsiteX3420" fmla="*/ 1268766 w 7451018"/>
              <a:gd name="connsiteY3420" fmla="*/ 379826 h 3415370"/>
              <a:gd name="connsiteX3421" fmla="*/ 1260590 w 7451018"/>
              <a:gd name="connsiteY3421" fmla="*/ 384718 h 3415370"/>
              <a:gd name="connsiteX3422" fmla="*/ 1253687 w 7451018"/>
              <a:gd name="connsiteY3422" fmla="*/ 379357 h 3415370"/>
              <a:gd name="connsiteX3423" fmla="*/ 1253620 w 7451018"/>
              <a:gd name="connsiteY3423" fmla="*/ 379357 h 3415370"/>
              <a:gd name="connsiteX3424" fmla="*/ 1253821 w 7451018"/>
              <a:gd name="connsiteY3424" fmla="*/ 379290 h 3415370"/>
              <a:gd name="connsiteX3425" fmla="*/ 1324259 w 7451018"/>
              <a:gd name="connsiteY3425" fmla="*/ 372588 h 3415370"/>
              <a:gd name="connsiteX3426" fmla="*/ 1330693 w 7451018"/>
              <a:gd name="connsiteY3426" fmla="*/ 372588 h 3415370"/>
              <a:gd name="connsiteX3427" fmla="*/ 1341417 w 7451018"/>
              <a:gd name="connsiteY3427" fmla="*/ 379022 h 3415370"/>
              <a:gd name="connsiteX3428" fmla="*/ 1346846 w 7451018"/>
              <a:gd name="connsiteY3428" fmla="*/ 379290 h 3415370"/>
              <a:gd name="connsiteX3429" fmla="*/ 1404417 w 7451018"/>
              <a:gd name="connsiteY3429" fmla="*/ 392694 h 3415370"/>
              <a:gd name="connsiteX3430" fmla="*/ 1454952 w 7451018"/>
              <a:gd name="connsiteY3430" fmla="*/ 383512 h 3415370"/>
              <a:gd name="connsiteX3431" fmla="*/ 1455422 w 7451018"/>
              <a:gd name="connsiteY3431" fmla="*/ 383512 h 3415370"/>
              <a:gd name="connsiteX3432" fmla="*/ 1461453 w 7451018"/>
              <a:gd name="connsiteY3432" fmla="*/ 386394 h 3415370"/>
              <a:gd name="connsiteX3433" fmla="*/ 1461654 w 7451018"/>
              <a:gd name="connsiteY3433" fmla="*/ 372588 h 3415370"/>
              <a:gd name="connsiteX3434" fmla="*/ 1476466 w 7451018"/>
              <a:gd name="connsiteY3434" fmla="*/ 372588 h 3415370"/>
              <a:gd name="connsiteX3435" fmla="*/ 1476466 w 7451018"/>
              <a:gd name="connsiteY3435" fmla="*/ 365885 h 3415370"/>
              <a:gd name="connsiteX3436" fmla="*/ 1454751 w 7451018"/>
              <a:gd name="connsiteY3436" fmla="*/ 362803 h 3415370"/>
              <a:gd name="connsiteX3437" fmla="*/ 1446105 w 7451018"/>
              <a:gd name="connsiteY3437" fmla="*/ 365885 h 3415370"/>
              <a:gd name="connsiteX3438" fmla="*/ 1444430 w 7451018"/>
              <a:gd name="connsiteY3438" fmla="*/ 358513 h 3415370"/>
              <a:gd name="connsiteX3439" fmla="*/ 1462660 w 7451018"/>
              <a:gd name="connsiteY3439" fmla="*/ 352481 h 3415370"/>
              <a:gd name="connsiteX3440" fmla="*/ 1491545 w 7451018"/>
              <a:gd name="connsiteY3440" fmla="*/ 339077 h 3415370"/>
              <a:gd name="connsiteX3441" fmla="*/ 1520565 w 7451018"/>
              <a:gd name="connsiteY3441" fmla="*/ 345779 h 3415370"/>
              <a:gd name="connsiteX3442" fmla="*/ 1501665 w 7451018"/>
              <a:gd name="connsiteY3442" fmla="*/ 327147 h 3415370"/>
              <a:gd name="connsiteX3443" fmla="*/ 1509104 w 7451018"/>
              <a:gd name="connsiteY3443" fmla="*/ 325606 h 3415370"/>
              <a:gd name="connsiteX3444" fmla="*/ 1502871 w 7451018"/>
              <a:gd name="connsiteY3444" fmla="*/ 314614 h 3415370"/>
              <a:gd name="connsiteX3445" fmla="*/ 1508367 w 7451018"/>
              <a:gd name="connsiteY3445" fmla="*/ 305566 h 3415370"/>
              <a:gd name="connsiteX3446" fmla="*/ 1501665 w 7451018"/>
              <a:gd name="connsiteY3446" fmla="*/ 305768 h 3415370"/>
              <a:gd name="connsiteX3447" fmla="*/ 1505686 w 7451018"/>
              <a:gd name="connsiteY3447" fmla="*/ 298864 h 3415370"/>
              <a:gd name="connsiteX3448" fmla="*/ 1508903 w 7451018"/>
              <a:gd name="connsiteY3448" fmla="*/ 305566 h 3415370"/>
              <a:gd name="connsiteX3449" fmla="*/ 1517817 w 7451018"/>
              <a:gd name="connsiteY3449" fmla="*/ 298864 h 3415370"/>
              <a:gd name="connsiteX3450" fmla="*/ 1535243 w 7451018"/>
              <a:gd name="connsiteY3450" fmla="*/ 287403 h 3415370"/>
              <a:gd name="connsiteX3451" fmla="*/ 1529077 w 7451018"/>
              <a:gd name="connsiteY3451" fmla="*/ 272056 h 3415370"/>
              <a:gd name="connsiteX3452" fmla="*/ 1521839 w 7451018"/>
              <a:gd name="connsiteY3452" fmla="*/ 258651 h 3415370"/>
              <a:gd name="connsiteX3453" fmla="*/ 1515136 w 7451018"/>
              <a:gd name="connsiteY3453" fmla="*/ 259858 h 3415370"/>
              <a:gd name="connsiteX3454" fmla="*/ 1530954 w 7451018"/>
              <a:gd name="connsiteY3454" fmla="*/ 238545 h 3415370"/>
              <a:gd name="connsiteX3455" fmla="*/ 1608498 w 7451018"/>
              <a:gd name="connsiteY3455" fmla="*/ 231843 h 3415370"/>
              <a:gd name="connsiteX3456" fmla="*/ 1463701 w 7451018"/>
              <a:gd name="connsiteY3456" fmla="*/ 227923 h 3415370"/>
              <a:gd name="connsiteX3457" fmla="*/ 1466759 w 7451018"/>
              <a:gd name="connsiteY3457" fmla="*/ 231710 h 3415370"/>
              <a:gd name="connsiteX3458" fmla="*/ 1456974 w 7451018"/>
              <a:gd name="connsiteY3458" fmla="*/ 229565 h 3415370"/>
              <a:gd name="connsiteX3459" fmla="*/ 1463701 w 7451018"/>
              <a:gd name="connsiteY3459" fmla="*/ 227923 h 3415370"/>
              <a:gd name="connsiteX3460" fmla="*/ 943314 w 7451018"/>
              <a:gd name="connsiteY3460" fmla="*/ 225409 h 3415370"/>
              <a:gd name="connsiteX3461" fmla="*/ 987948 w 7451018"/>
              <a:gd name="connsiteY3461" fmla="*/ 225409 h 3415370"/>
              <a:gd name="connsiteX3462" fmla="*/ 1039220 w 7451018"/>
              <a:gd name="connsiteY3462" fmla="*/ 232647 h 3415370"/>
              <a:gd name="connsiteX3463" fmla="*/ 1119646 w 7451018"/>
              <a:gd name="connsiteY3463" fmla="*/ 250944 h 3415370"/>
              <a:gd name="connsiteX3464" fmla="*/ 1118709 w 7451018"/>
              <a:gd name="connsiteY3464" fmla="*/ 251748 h 3415370"/>
              <a:gd name="connsiteX3465" fmla="*/ 1146455 w 7451018"/>
              <a:gd name="connsiteY3465" fmla="*/ 267297 h 3415370"/>
              <a:gd name="connsiteX3466" fmla="*/ 1149271 w 7451018"/>
              <a:gd name="connsiteY3466" fmla="*/ 272324 h 3415370"/>
              <a:gd name="connsiteX3467" fmla="*/ 1206374 w 7451018"/>
              <a:gd name="connsiteY3467" fmla="*/ 272189 h 3415370"/>
              <a:gd name="connsiteX3468" fmla="*/ 1204899 w 7451018"/>
              <a:gd name="connsiteY3468" fmla="*/ 272324 h 3415370"/>
              <a:gd name="connsiteX3469" fmla="*/ 1206374 w 7451018"/>
              <a:gd name="connsiteY3469" fmla="*/ 272324 h 3415370"/>
              <a:gd name="connsiteX3470" fmla="*/ 1206775 w 7451018"/>
              <a:gd name="connsiteY3470" fmla="*/ 274401 h 3415370"/>
              <a:gd name="connsiteX3471" fmla="*/ 1206708 w 7451018"/>
              <a:gd name="connsiteY3471" fmla="*/ 272324 h 3415370"/>
              <a:gd name="connsiteX3472" fmla="*/ 1206375 w 7451018"/>
              <a:gd name="connsiteY3472" fmla="*/ 272324 h 3415370"/>
              <a:gd name="connsiteX3473" fmla="*/ 1206375 w 7451018"/>
              <a:gd name="connsiteY3473" fmla="*/ 272189 h 3415370"/>
              <a:gd name="connsiteX3474" fmla="*/ 1206710 w 7451018"/>
              <a:gd name="connsiteY3474" fmla="*/ 272324 h 3415370"/>
              <a:gd name="connsiteX3475" fmla="*/ 1220180 w 7451018"/>
              <a:gd name="connsiteY3475" fmla="*/ 272324 h 3415370"/>
              <a:gd name="connsiteX3476" fmla="*/ 1220180 w 7451018"/>
              <a:gd name="connsiteY3476" fmla="*/ 265621 h 3415370"/>
              <a:gd name="connsiteX3477" fmla="*/ 1212137 w 7451018"/>
              <a:gd name="connsiteY3477" fmla="*/ 265621 h 3415370"/>
              <a:gd name="connsiteX3478" fmla="*/ 1212874 w 7451018"/>
              <a:gd name="connsiteY3478" fmla="*/ 258919 h 3415370"/>
              <a:gd name="connsiteX3479" fmla="*/ 1238209 w 7451018"/>
              <a:gd name="connsiteY3479" fmla="*/ 265621 h 3415370"/>
              <a:gd name="connsiteX3480" fmla="*/ 1257779 w 7451018"/>
              <a:gd name="connsiteY3480" fmla="*/ 279026 h 3415370"/>
              <a:gd name="connsiteX3481" fmla="*/ 1263274 w 7451018"/>
              <a:gd name="connsiteY3481" fmla="*/ 285728 h 3415370"/>
              <a:gd name="connsiteX3482" fmla="*/ 1267094 w 7451018"/>
              <a:gd name="connsiteY3482" fmla="*/ 285728 h 3415370"/>
              <a:gd name="connsiteX3483" fmla="*/ 1267094 w 7451018"/>
              <a:gd name="connsiteY3483" fmla="*/ 285728 h 3415370"/>
              <a:gd name="connsiteX3484" fmla="*/ 1267094 w 7451018"/>
              <a:gd name="connsiteY3484" fmla="*/ 285795 h 3415370"/>
              <a:gd name="connsiteX3485" fmla="*/ 1266290 w 7451018"/>
              <a:gd name="connsiteY3485" fmla="*/ 292430 h 3415370"/>
              <a:gd name="connsiteX3486" fmla="*/ 1280498 w 7451018"/>
              <a:gd name="connsiteY3486" fmla="*/ 292430 h 3415370"/>
              <a:gd name="connsiteX3487" fmla="*/ 1261062 w 7451018"/>
              <a:gd name="connsiteY3487" fmla="*/ 259857 h 3415370"/>
              <a:gd name="connsiteX3488" fmla="*/ 1260392 w 7451018"/>
              <a:gd name="connsiteY3488" fmla="*/ 260125 h 3415370"/>
              <a:gd name="connsiteX3489" fmla="*/ 1260928 w 7451018"/>
              <a:gd name="connsiteY3489" fmla="*/ 259656 h 3415370"/>
              <a:gd name="connsiteX3490" fmla="*/ 1260392 w 7451018"/>
              <a:gd name="connsiteY3490" fmla="*/ 258919 h 3415370"/>
              <a:gd name="connsiteX3491" fmla="*/ 1261934 w 7451018"/>
              <a:gd name="connsiteY3491" fmla="*/ 258852 h 3415370"/>
              <a:gd name="connsiteX3492" fmla="*/ 1289948 w 7451018"/>
              <a:gd name="connsiteY3492" fmla="*/ 252217 h 3415370"/>
              <a:gd name="connsiteX3493" fmla="*/ 1347518 w 7451018"/>
              <a:gd name="connsiteY3493" fmla="*/ 247860 h 3415370"/>
              <a:gd name="connsiteX3494" fmla="*/ 1334114 w 7451018"/>
              <a:gd name="connsiteY3494" fmla="*/ 285660 h 3415370"/>
              <a:gd name="connsiteX3495" fmla="*/ 1340816 w 7451018"/>
              <a:gd name="connsiteY3495" fmla="*/ 287604 h 3415370"/>
              <a:gd name="connsiteX3496" fmla="*/ 1340884 w 7451018"/>
              <a:gd name="connsiteY3496" fmla="*/ 287336 h 3415370"/>
              <a:gd name="connsiteX3497" fmla="*/ 1347518 w 7451018"/>
              <a:gd name="connsiteY3497" fmla="*/ 304896 h 3415370"/>
              <a:gd name="connsiteX3498" fmla="*/ 1347184 w 7451018"/>
              <a:gd name="connsiteY3498" fmla="*/ 306437 h 3415370"/>
              <a:gd name="connsiteX3499" fmla="*/ 1380425 w 7451018"/>
              <a:gd name="connsiteY3499" fmla="*/ 319239 h 3415370"/>
              <a:gd name="connsiteX3500" fmla="*/ 1412395 w 7451018"/>
              <a:gd name="connsiteY3500" fmla="*/ 325941 h 3415370"/>
              <a:gd name="connsiteX3501" fmla="*/ 1413535 w 7451018"/>
              <a:gd name="connsiteY3501" fmla="*/ 332643 h 3415370"/>
              <a:gd name="connsiteX3502" fmla="*/ 1414607 w 7451018"/>
              <a:gd name="connsiteY3502" fmla="*/ 331168 h 3415370"/>
              <a:gd name="connsiteX3503" fmla="*/ 1414540 w 7451018"/>
              <a:gd name="connsiteY3503" fmla="*/ 330498 h 3415370"/>
              <a:gd name="connsiteX3504" fmla="*/ 1414808 w 7451018"/>
              <a:gd name="connsiteY3504" fmla="*/ 330900 h 3415370"/>
              <a:gd name="connsiteX3505" fmla="*/ 1421042 w 7451018"/>
              <a:gd name="connsiteY3505" fmla="*/ 325941 h 3415370"/>
              <a:gd name="connsiteX3506" fmla="*/ 1421242 w 7451018"/>
              <a:gd name="connsiteY3506" fmla="*/ 327415 h 3415370"/>
              <a:gd name="connsiteX3507" fmla="*/ 1416283 w 7451018"/>
              <a:gd name="connsiteY3507" fmla="*/ 333246 h 3415370"/>
              <a:gd name="connsiteX3508" fmla="*/ 1414406 w 7451018"/>
              <a:gd name="connsiteY3508" fmla="*/ 345377 h 3415370"/>
              <a:gd name="connsiteX3509" fmla="*/ 1415009 w 7451018"/>
              <a:gd name="connsiteY3509" fmla="*/ 352749 h 3415370"/>
              <a:gd name="connsiteX3510" fmla="*/ 1401136 w 7451018"/>
              <a:gd name="connsiteY3510" fmla="*/ 345779 h 3415370"/>
              <a:gd name="connsiteX3511" fmla="*/ 1405626 w 7451018"/>
              <a:gd name="connsiteY3511" fmla="*/ 346047 h 3415370"/>
              <a:gd name="connsiteX3512" fmla="*/ 1404152 w 7451018"/>
              <a:gd name="connsiteY3512" fmla="*/ 342763 h 3415370"/>
              <a:gd name="connsiteX3513" fmla="*/ 1390546 w 7451018"/>
              <a:gd name="connsiteY3513" fmla="*/ 346047 h 3415370"/>
              <a:gd name="connsiteX3514" fmla="*/ 1406765 w 7451018"/>
              <a:gd name="connsiteY3514" fmla="*/ 355698 h 3415370"/>
              <a:gd name="connsiteX3515" fmla="*/ 1380157 w 7451018"/>
              <a:gd name="connsiteY3515" fmla="*/ 366154 h 3415370"/>
              <a:gd name="connsiteX3516" fmla="*/ 1302212 w 7451018"/>
              <a:gd name="connsiteY3516" fmla="*/ 352749 h 3415370"/>
              <a:gd name="connsiteX3517" fmla="*/ 1238074 w 7451018"/>
              <a:gd name="connsiteY3517" fmla="*/ 369103 h 3415370"/>
              <a:gd name="connsiteX3518" fmla="*/ 1198197 w 7451018"/>
              <a:gd name="connsiteY3518" fmla="*/ 374665 h 3415370"/>
              <a:gd name="connsiteX3519" fmla="*/ 1197392 w 7451018"/>
              <a:gd name="connsiteY3519" fmla="*/ 375201 h 3415370"/>
              <a:gd name="connsiteX3520" fmla="*/ 1190489 w 7451018"/>
              <a:gd name="connsiteY3520" fmla="*/ 380563 h 3415370"/>
              <a:gd name="connsiteX3521" fmla="*/ 1196656 w 7451018"/>
              <a:gd name="connsiteY3521" fmla="*/ 374799 h 3415370"/>
              <a:gd name="connsiteX3522" fmla="*/ 1146523 w 7451018"/>
              <a:gd name="connsiteY3522" fmla="*/ 362132 h 3415370"/>
              <a:gd name="connsiteX3523" fmla="*/ 1153225 w 7451018"/>
              <a:gd name="connsiteY3523" fmla="*/ 359183 h 3415370"/>
              <a:gd name="connsiteX3524" fmla="*/ 1146455 w 7451018"/>
              <a:gd name="connsiteY3524" fmla="*/ 359585 h 3415370"/>
              <a:gd name="connsiteX3525" fmla="*/ 1080841 w 7451018"/>
              <a:gd name="connsiteY3525" fmla="*/ 346315 h 3415370"/>
              <a:gd name="connsiteX3526" fmla="*/ 1106510 w 7451018"/>
              <a:gd name="connsiteY3526" fmla="*/ 327013 h 3415370"/>
              <a:gd name="connsiteX3527" fmla="*/ 1099607 w 7451018"/>
              <a:gd name="connsiteY3527" fmla="*/ 319239 h 3415370"/>
              <a:gd name="connsiteX3528" fmla="*/ 1052289 w 7451018"/>
              <a:gd name="connsiteY3528" fmla="*/ 305834 h 3415370"/>
              <a:gd name="connsiteX3529" fmla="*/ 1070050 w 7451018"/>
              <a:gd name="connsiteY3529" fmla="*/ 303756 h 3415370"/>
              <a:gd name="connsiteX3530" fmla="*/ 1053161 w 7451018"/>
              <a:gd name="connsiteY3530" fmla="*/ 299132 h 3415370"/>
              <a:gd name="connsiteX3531" fmla="*/ 1038484 w 7451018"/>
              <a:gd name="connsiteY3531" fmla="*/ 299132 h 3415370"/>
              <a:gd name="connsiteX3532" fmla="*/ 1037611 w 7451018"/>
              <a:gd name="connsiteY3532" fmla="*/ 285728 h 3415370"/>
              <a:gd name="connsiteX3533" fmla="*/ 1054166 w 7451018"/>
              <a:gd name="connsiteY3533" fmla="*/ 279026 h 3415370"/>
              <a:gd name="connsiteX3534" fmla="*/ 1045922 w 7451018"/>
              <a:gd name="connsiteY3534" fmla="*/ 274401 h 3415370"/>
              <a:gd name="connsiteX3535" fmla="*/ 1048603 w 7451018"/>
              <a:gd name="connsiteY3535" fmla="*/ 272189 h 3415370"/>
              <a:gd name="connsiteX3536" fmla="*/ 985469 w 7451018"/>
              <a:gd name="connsiteY3536" fmla="*/ 299132 h 3415370"/>
              <a:gd name="connsiteX3537" fmla="*/ 895058 w 7451018"/>
              <a:gd name="connsiteY3537" fmla="*/ 285728 h 3415370"/>
              <a:gd name="connsiteX3538" fmla="*/ 898475 w 7451018"/>
              <a:gd name="connsiteY3538" fmla="*/ 279026 h 3415370"/>
              <a:gd name="connsiteX3539" fmla="*/ 915097 w 7451018"/>
              <a:gd name="connsiteY3539" fmla="*/ 265621 h 3415370"/>
              <a:gd name="connsiteX3540" fmla="*/ 920258 w 7451018"/>
              <a:gd name="connsiteY3540" fmla="*/ 265621 h 3415370"/>
              <a:gd name="connsiteX3541" fmla="*/ 927897 w 7451018"/>
              <a:gd name="connsiteY3541" fmla="*/ 252217 h 3415370"/>
              <a:gd name="connsiteX3542" fmla="*/ 931986 w 7451018"/>
              <a:gd name="connsiteY3542" fmla="*/ 244844 h 3415370"/>
              <a:gd name="connsiteX3543" fmla="*/ 937549 w 7451018"/>
              <a:gd name="connsiteY3543" fmla="*/ 245515 h 3415370"/>
              <a:gd name="connsiteX3544" fmla="*/ 925284 w 7451018"/>
              <a:gd name="connsiteY3544" fmla="*/ 232111 h 3415370"/>
              <a:gd name="connsiteX3545" fmla="*/ 943314 w 7451018"/>
              <a:gd name="connsiteY3545" fmla="*/ 225409 h 3415370"/>
              <a:gd name="connsiteX3546" fmla="*/ 2320024 w 7451018"/>
              <a:gd name="connsiteY3546" fmla="*/ 218773 h 3415370"/>
              <a:gd name="connsiteX3547" fmla="*/ 2319823 w 7451018"/>
              <a:gd name="connsiteY3547" fmla="*/ 219176 h 3415370"/>
              <a:gd name="connsiteX3548" fmla="*/ 2320493 w 7451018"/>
              <a:gd name="connsiteY3548" fmla="*/ 218840 h 3415370"/>
              <a:gd name="connsiteX3549" fmla="*/ 2320024 w 7451018"/>
              <a:gd name="connsiteY3549" fmla="*/ 218773 h 3415370"/>
              <a:gd name="connsiteX3550" fmla="*/ 1492625 w 7451018"/>
              <a:gd name="connsiteY3550" fmla="*/ 218707 h 3415370"/>
              <a:gd name="connsiteX3551" fmla="*/ 1487465 w 7451018"/>
              <a:gd name="connsiteY3551" fmla="*/ 225409 h 3415370"/>
              <a:gd name="connsiteX3552" fmla="*/ 1480563 w 7451018"/>
              <a:gd name="connsiteY3552" fmla="*/ 225342 h 3415370"/>
              <a:gd name="connsiteX3553" fmla="*/ 1492625 w 7451018"/>
              <a:gd name="connsiteY3553" fmla="*/ 218707 h 3415370"/>
              <a:gd name="connsiteX3554" fmla="*/ 3090169 w 7451018"/>
              <a:gd name="connsiteY3554" fmla="*/ 207246 h 3415370"/>
              <a:gd name="connsiteX3555" fmla="*/ 3083400 w 7451018"/>
              <a:gd name="connsiteY3555" fmla="*/ 211066 h 3415370"/>
              <a:gd name="connsiteX3556" fmla="*/ 3090169 w 7451018"/>
              <a:gd name="connsiteY3556" fmla="*/ 207246 h 3415370"/>
              <a:gd name="connsiteX3557" fmla="*/ 1357106 w 7451018"/>
              <a:gd name="connsiteY3557" fmla="*/ 199203 h 3415370"/>
              <a:gd name="connsiteX3558" fmla="*/ 1360525 w 7451018"/>
              <a:gd name="connsiteY3558" fmla="*/ 206508 h 3415370"/>
              <a:gd name="connsiteX3559" fmla="*/ 1334655 w 7451018"/>
              <a:gd name="connsiteY3559" fmla="*/ 206508 h 3415370"/>
              <a:gd name="connsiteX3560" fmla="*/ 1334119 w 7451018"/>
              <a:gd name="connsiteY3560" fmla="*/ 205972 h 3415370"/>
              <a:gd name="connsiteX3561" fmla="*/ 1357106 w 7451018"/>
              <a:gd name="connsiteY3561" fmla="*/ 199203 h 3415370"/>
              <a:gd name="connsiteX3562" fmla="*/ 6559297 w 7451018"/>
              <a:gd name="connsiteY3562" fmla="*/ 198600 h 3415370"/>
              <a:gd name="connsiteX3563" fmla="*/ 6628396 w 7451018"/>
              <a:gd name="connsiteY3563" fmla="*/ 212005 h 3415370"/>
              <a:gd name="connsiteX3564" fmla="*/ 6635500 w 7451018"/>
              <a:gd name="connsiteY3564" fmla="*/ 205303 h 3415370"/>
              <a:gd name="connsiteX3565" fmla="*/ 6635500 w 7451018"/>
              <a:gd name="connsiteY3565" fmla="*/ 212005 h 3415370"/>
              <a:gd name="connsiteX3566" fmla="*/ 6536242 w 7451018"/>
              <a:gd name="connsiteY3566" fmla="*/ 212005 h 3415370"/>
              <a:gd name="connsiteX3567" fmla="*/ 6559297 w 7451018"/>
              <a:gd name="connsiteY3567" fmla="*/ 198600 h 3415370"/>
              <a:gd name="connsiteX3568" fmla="*/ 2130966 w 7451018"/>
              <a:gd name="connsiteY3568" fmla="*/ 191872 h 3415370"/>
              <a:gd name="connsiteX3569" fmla="*/ 2131175 w 7451018"/>
              <a:gd name="connsiteY3569" fmla="*/ 191877 h 3415370"/>
              <a:gd name="connsiteX3570" fmla="*/ 2130685 w 7451018"/>
              <a:gd name="connsiteY3570" fmla="*/ 192568 h 3415370"/>
              <a:gd name="connsiteX3571" fmla="*/ 2131825 w 7451018"/>
              <a:gd name="connsiteY3571" fmla="*/ 190959 h 3415370"/>
              <a:gd name="connsiteX3572" fmla="*/ 2132026 w 7451018"/>
              <a:gd name="connsiteY3572" fmla="*/ 191898 h 3415370"/>
              <a:gd name="connsiteX3573" fmla="*/ 2131175 w 7451018"/>
              <a:gd name="connsiteY3573" fmla="*/ 191877 h 3415370"/>
              <a:gd name="connsiteX3574" fmla="*/ 1863596 w 7451018"/>
              <a:gd name="connsiteY3574" fmla="*/ 186671 h 3415370"/>
              <a:gd name="connsiteX3575" fmla="*/ 1874512 w 7451018"/>
              <a:gd name="connsiteY3575" fmla="*/ 191764 h 3415370"/>
              <a:gd name="connsiteX3576" fmla="*/ 1850116 w 7451018"/>
              <a:gd name="connsiteY3576" fmla="*/ 192837 h 3415370"/>
              <a:gd name="connsiteX3577" fmla="*/ 1863596 w 7451018"/>
              <a:gd name="connsiteY3577" fmla="*/ 186671 h 3415370"/>
              <a:gd name="connsiteX3578" fmla="*/ 6372839 w 7451018"/>
              <a:gd name="connsiteY3578" fmla="*/ 183739 h 3415370"/>
              <a:gd name="connsiteX3579" fmla="*/ 6393887 w 7451018"/>
              <a:gd name="connsiteY3579" fmla="*/ 185196 h 3415370"/>
              <a:gd name="connsiteX3580" fmla="*/ 6411447 w 7451018"/>
              <a:gd name="connsiteY3580" fmla="*/ 191898 h 3415370"/>
              <a:gd name="connsiteX3581" fmla="*/ 6427733 w 7451018"/>
              <a:gd name="connsiteY3581" fmla="*/ 193842 h 3415370"/>
              <a:gd name="connsiteX3582" fmla="*/ 6474179 w 7451018"/>
              <a:gd name="connsiteY3582" fmla="*/ 191898 h 3415370"/>
              <a:gd name="connsiteX3583" fmla="*/ 6511442 w 7451018"/>
              <a:gd name="connsiteY3583" fmla="*/ 205303 h 3415370"/>
              <a:gd name="connsiteX3584" fmla="*/ 6426058 w 7451018"/>
              <a:gd name="connsiteY3584" fmla="*/ 218707 h 3415370"/>
              <a:gd name="connsiteX3585" fmla="*/ 6347307 w 7451018"/>
              <a:gd name="connsiteY3585" fmla="*/ 207179 h 3415370"/>
              <a:gd name="connsiteX3586" fmla="*/ 6372839 w 7451018"/>
              <a:gd name="connsiteY3586" fmla="*/ 183739 h 3415370"/>
              <a:gd name="connsiteX3587" fmla="*/ 2051799 w 7451018"/>
              <a:gd name="connsiteY3587" fmla="*/ 178159 h 3415370"/>
              <a:gd name="connsiteX3588" fmla="*/ 2052336 w 7451018"/>
              <a:gd name="connsiteY3588" fmla="*/ 179097 h 3415370"/>
              <a:gd name="connsiteX3589" fmla="*/ 2051599 w 7451018"/>
              <a:gd name="connsiteY3589" fmla="*/ 178227 h 3415370"/>
              <a:gd name="connsiteX3590" fmla="*/ 2051598 w 7451018"/>
              <a:gd name="connsiteY3590" fmla="*/ 178226 h 3415370"/>
              <a:gd name="connsiteX3591" fmla="*/ 2051799 w 7451018"/>
              <a:gd name="connsiteY3591" fmla="*/ 178159 h 3415370"/>
              <a:gd name="connsiteX3592" fmla="*/ 1410367 w 7451018"/>
              <a:gd name="connsiteY3592" fmla="*/ 176333 h 3415370"/>
              <a:gd name="connsiteX3593" fmla="*/ 1414337 w 7451018"/>
              <a:gd name="connsiteY3593" fmla="*/ 181510 h 3415370"/>
              <a:gd name="connsiteX3594" fmla="*/ 1412931 w 7451018"/>
              <a:gd name="connsiteY3594" fmla="*/ 176685 h 3415370"/>
              <a:gd name="connsiteX3595" fmla="*/ 1410367 w 7451018"/>
              <a:gd name="connsiteY3595" fmla="*/ 176333 h 3415370"/>
              <a:gd name="connsiteX3596" fmla="*/ 5731781 w 7451018"/>
              <a:gd name="connsiteY3596" fmla="*/ 171591 h 3415370"/>
              <a:gd name="connsiteX3597" fmla="*/ 5723940 w 7451018"/>
              <a:gd name="connsiteY3597" fmla="*/ 171792 h 3415370"/>
              <a:gd name="connsiteX3598" fmla="*/ 5722667 w 7451018"/>
              <a:gd name="connsiteY3598" fmla="*/ 178494 h 3415370"/>
              <a:gd name="connsiteX3599" fmla="*/ 5731781 w 7451018"/>
              <a:gd name="connsiteY3599" fmla="*/ 171591 h 3415370"/>
              <a:gd name="connsiteX3600" fmla="*/ 3090036 w 7451018"/>
              <a:gd name="connsiteY3600" fmla="*/ 170451 h 3415370"/>
              <a:gd name="connsiteX3601" fmla="*/ 3092181 w 7451018"/>
              <a:gd name="connsiteY3601" fmla="*/ 170787 h 3415370"/>
              <a:gd name="connsiteX3602" fmla="*/ 3094059 w 7451018"/>
              <a:gd name="connsiteY3602" fmla="*/ 171859 h 3415370"/>
              <a:gd name="connsiteX3603" fmla="*/ 3090036 w 7451018"/>
              <a:gd name="connsiteY3603" fmla="*/ 170451 h 3415370"/>
              <a:gd name="connsiteX3604" fmla="*/ 1126288 w 7451018"/>
              <a:gd name="connsiteY3604" fmla="*/ 165090 h 3415370"/>
              <a:gd name="connsiteX3605" fmla="*/ 1152226 w 7451018"/>
              <a:gd name="connsiteY3605" fmla="*/ 165090 h 3415370"/>
              <a:gd name="connsiteX3606" fmla="*/ 1126288 w 7451018"/>
              <a:gd name="connsiteY3606" fmla="*/ 171792 h 3415370"/>
              <a:gd name="connsiteX3607" fmla="*/ 4902013 w 7451018"/>
              <a:gd name="connsiteY3607" fmla="*/ 165056 h 3415370"/>
              <a:gd name="connsiteX3608" fmla="*/ 4933154 w 7451018"/>
              <a:gd name="connsiteY3608" fmla="*/ 165090 h 3415370"/>
              <a:gd name="connsiteX3609" fmla="*/ 4937778 w 7451018"/>
              <a:gd name="connsiteY3609" fmla="*/ 171792 h 3415370"/>
              <a:gd name="connsiteX3610" fmla="*/ 4778601 w 7451018"/>
              <a:gd name="connsiteY3610" fmla="*/ 205302 h 3415370"/>
              <a:gd name="connsiteX3611" fmla="*/ 4771966 w 7451018"/>
              <a:gd name="connsiteY3611" fmla="*/ 212005 h 3415370"/>
              <a:gd name="connsiteX3612" fmla="*/ 4725386 w 7451018"/>
              <a:gd name="connsiteY3612" fmla="*/ 225409 h 3415370"/>
              <a:gd name="connsiteX3613" fmla="*/ 4727062 w 7451018"/>
              <a:gd name="connsiteY3613" fmla="*/ 232111 h 3415370"/>
              <a:gd name="connsiteX3614" fmla="*/ 4710507 w 7451018"/>
              <a:gd name="connsiteY3614" fmla="*/ 238813 h 3415370"/>
              <a:gd name="connsiteX3615" fmla="*/ 4711982 w 7451018"/>
              <a:gd name="connsiteY3615" fmla="*/ 243840 h 3415370"/>
              <a:gd name="connsiteX3616" fmla="*/ 4696835 w 7451018"/>
              <a:gd name="connsiteY3616" fmla="*/ 252217 h 3415370"/>
              <a:gd name="connsiteX3617" fmla="*/ 4678471 w 7451018"/>
              <a:gd name="connsiteY3617" fmla="*/ 258919 h 3415370"/>
              <a:gd name="connsiteX3618" fmla="*/ 4671769 w 7451018"/>
              <a:gd name="connsiteY3618" fmla="*/ 266224 h 3415370"/>
              <a:gd name="connsiteX3619" fmla="*/ 4665067 w 7451018"/>
              <a:gd name="connsiteY3619" fmla="*/ 292430 h 3415370"/>
              <a:gd name="connsiteX3620" fmla="*/ 4701996 w 7451018"/>
              <a:gd name="connsiteY3620" fmla="*/ 319238 h 3415370"/>
              <a:gd name="connsiteX3621" fmla="*/ 4663726 w 7451018"/>
              <a:gd name="connsiteY3621" fmla="*/ 319238 h 3415370"/>
              <a:gd name="connsiteX3622" fmla="*/ 4662252 w 7451018"/>
              <a:gd name="connsiteY3622" fmla="*/ 325941 h 3415370"/>
              <a:gd name="connsiteX3623" fmla="*/ 4614935 w 7451018"/>
              <a:gd name="connsiteY3623" fmla="*/ 312536 h 3415370"/>
              <a:gd name="connsiteX3624" fmla="*/ 4611584 w 7451018"/>
              <a:gd name="connsiteY3624" fmla="*/ 309454 h 3415370"/>
              <a:gd name="connsiteX3625" fmla="*/ 4610981 w 7451018"/>
              <a:gd name="connsiteY3625" fmla="*/ 312738 h 3415370"/>
              <a:gd name="connsiteX3626" fmla="*/ 4597978 w 7451018"/>
              <a:gd name="connsiteY3626" fmla="*/ 310057 h 3415370"/>
              <a:gd name="connsiteX3627" fmla="*/ 4590673 w 7451018"/>
              <a:gd name="connsiteY3627" fmla="*/ 299132 h 3415370"/>
              <a:gd name="connsiteX3628" fmla="*/ 4573382 w 7451018"/>
              <a:gd name="connsiteY3628" fmla="*/ 292363 h 3415370"/>
              <a:gd name="connsiteX3629" fmla="*/ 4587792 w 7451018"/>
              <a:gd name="connsiteY3629" fmla="*/ 285661 h 3415370"/>
              <a:gd name="connsiteX3630" fmla="*/ 4590673 w 7451018"/>
              <a:gd name="connsiteY3630" fmla="*/ 278959 h 3415370"/>
              <a:gd name="connsiteX3631" fmla="*/ 4591410 w 7451018"/>
              <a:gd name="connsiteY3631" fmla="*/ 285661 h 3415370"/>
              <a:gd name="connsiteX3632" fmla="*/ 4592483 w 7451018"/>
              <a:gd name="connsiteY3632" fmla="*/ 280769 h 3415370"/>
              <a:gd name="connsiteX3633" fmla="*/ 4598112 w 7451018"/>
              <a:gd name="connsiteY3633" fmla="*/ 272458 h 3415370"/>
              <a:gd name="connsiteX3634" fmla="*/ 4598582 w 7451018"/>
              <a:gd name="connsiteY3634" fmla="*/ 272257 h 3415370"/>
              <a:gd name="connsiteX3635" fmla="*/ 4598247 w 7451018"/>
              <a:gd name="connsiteY3635" fmla="*/ 272056 h 3415370"/>
              <a:gd name="connsiteX3636" fmla="*/ 4598179 w 7451018"/>
              <a:gd name="connsiteY3636" fmla="*/ 272056 h 3415370"/>
              <a:gd name="connsiteX3637" fmla="*/ 4591343 w 7451018"/>
              <a:gd name="connsiteY3637" fmla="*/ 265621 h 3415370"/>
              <a:gd name="connsiteX3638" fmla="*/ 4629612 w 7451018"/>
              <a:gd name="connsiteY3638" fmla="*/ 252217 h 3415370"/>
              <a:gd name="connsiteX3639" fmla="*/ 4618822 w 7451018"/>
              <a:gd name="connsiteY3639" fmla="*/ 244443 h 3415370"/>
              <a:gd name="connsiteX3640" fmla="*/ 4645832 w 7451018"/>
              <a:gd name="connsiteY3640" fmla="*/ 232111 h 3415370"/>
              <a:gd name="connsiteX3641" fmla="*/ 4666743 w 7451018"/>
              <a:gd name="connsiteY3641" fmla="*/ 218707 h 3415370"/>
              <a:gd name="connsiteX3642" fmla="*/ 4663995 w 7451018"/>
              <a:gd name="connsiteY3642" fmla="*/ 205302 h 3415370"/>
              <a:gd name="connsiteX3643" fmla="*/ 4679275 w 7451018"/>
              <a:gd name="connsiteY3643" fmla="*/ 212005 h 3415370"/>
              <a:gd name="connsiteX3644" fmla="*/ 4685173 w 7451018"/>
              <a:gd name="connsiteY3644" fmla="*/ 205034 h 3415370"/>
              <a:gd name="connsiteX3645" fmla="*/ 4700455 w 7451018"/>
              <a:gd name="connsiteY3645" fmla="*/ 205302 h 3415370"/>
              <a:gd name="connsiteX3646" fmla="*/ 4750117 w 7451018"/>
              <a:gd name="connsiteY3646" fmla="*/ 191898 h 3415370"/>
              <a:gd name="connsiteX3647" fmla="*/ 4748643 w 7451018"/>
              <a:gd name="connsiteY3647" fmla="*/ 185196 h 3415370"/>
              <a:gd name="connsiteX3648" fmla="*/ 4771095 w 7451018"/>
              <a:gd name="connsiteY3648" fmla="*/ 178494 h 3415370"/>
              <a:gd name="connsiteX3649" fmla="*/ 4872834 w 7451018"/>
              <a:gd name="connsiteY3649" fmla="*/ 173467 h 3415370"/>
              <a:gd name="connsiteX3650" fmla="*/ 4902013 w 7451018"/>
              <a:gd name="connsiteY3650" fmla="*/ 165056 h 3415370"/>
              <a:gd name="connsiteX3651" fmla="*/ 1276669 w 7451018"/>
              <a:gd name="connsiteY3651" fmla="*/ 163389 h 3415370"/>
              <a:gd name="connsiteX3652" fmla="*/ 1282249 w 7451018"/>
              <a:gd name="connsiteY3652" fmla="*/ 165224 h 3415370"/>
              <a:gd name="connsiteX3653" fmla="*/ 1274810 w 7451018"/>
              <a:gd name="connsiteY3653" fmla="*/ 167436 h 3415370"/>
              <a:gd name="connsiteX3654" fmla="*/ 1276669 w 7451018"/>
              <a:gd name="connsiteY3654" fmla="*/ 163389 h 3415370"/>
              <a:gd name="connsiteX3655" fmla="*/ 1246476 w 7451018"/>
              <a:gd name="connsiteY3655" fmla="*/ 163170 h 3415370"/>
              <a:gd name="connsiteX3656" fmla="*/ 1267163 w 7451018"/>
              <a:gd name="connsiteY3656" fmla="*/ 185196 h 3415370"/>
              <a:gd name="connsiteX3657" fmla="*/ 1289749 w 7451018"/>
              <a:gd name="connsiteY3657" fmla="*/ 191898 h 3415370"/>
              <a:gd name="connsiteX3658" fmla="*/ 1327414 w 7451018"/>
              <a:gd name="connsiteY3658" fmla="*/ 193842 h 3415370"/>
              <a:gd name="connsiteX3659" fmla="*/ 1300137 w 7451018"/>
              <a:gd name="connsiteY3659" fmla="*/ 218707 h 3415370"/>
              <a:gd name="connsiteX3660" fmla="*/ 1297256 w 7451018"/>
              <a:gd name="connsiteY3660" fmla="*/ 212004 h 3415370"/>
              <a:gd name="connsiteX3661" fmla="*/ 1272726 w 7451018"/>
              <a:gd name="connsiteY3661" fmla="*/ 212004 h 3415370"/>
              <a:gd name="connsiteX3662" fmla="*/ 1132986 w 7451018"/>
              <a:gd name="connsiteY3662" fmla="*/ 220383 h 3415370"/>
              <a:gd name="connsiteX3663" fmla="*/ 1161202 w 7451018"/>
              <a:gd name="connsiteY3663" fmla="*/ 211603 h 3415370"/>
              <a:gd name="connsiteX3664" fmla="*/ 1144647 w 7451018"/>
              <a:gd name="connsiteY3664" fmla="*/ 212004 h 3415370"/>
              <a:gd name="connsiteX3665" fmla="*/ 1146042 w 7451018"/>
              <a:gd name="connsiteY3665" fmla="*/ 206635 h 3415370"/>
              <a:gd name="connsiteX3666" fmla="*/ 1146457 w 7451018"/>
              <a:gd name="connsiteY3666" fmla="*/ 206174 h 3415370"/>
              <a:gd name="connsiteX3667" fmla="*/ 1146457 w 7451018"/>
              <a:gd name="connsiteY3667" fmla="*/ 205034 h 3415370"/>
              <a:gd name="connsiteX3668" fmla="*/ 1146042 w 7451018"/>
              <a:gd name="connsiteY3668" fmla="*/ 206635 h 3415370"/>
              <a:gd name="connsiteX3669" fmla="*/ 1139120 w 7451018"/>
              <a:gd name="connsiteY3669" fmla="*/ 214314 h 3415370"/>
              <a:gd name="connsiteX3670" fmla="*/ 1093107 w 7451018"/>
              <a:gd name="connsiteY3670" fmla="*/ 212004 h 3415370"/>
              <a:gd name="connsiteX3671" fmla="*/ 1146457 w 7451018"/>
              <a:gd name="connsiteY3671" fmla="*/ 181644 h 3415370"/>
              <a:gd name="connsiteX3672" fmla="*/ 1248465 w 7451018"/>
              <a:gd name="connsiteY3672" fmla="*/ 198600 h 3415370"/>
              <a:gd name="connsiteX3673" fmla="*/ 1228694 w 7451018"/>
              <a:gd name="connsiteY3673" fmla="*/ 191295 h 3415370"/>
              <a:gd name="connsiteX3674" fmla="*/ 1237406 w 7451018"/>
              <a:gd name="connsiteY3674" fmla="*/ 185196 h 3415370"/>
              <a:gd name="connsiteX3675" fmla="*/ 1219780 w 7451018"/>
              <a:gd name="connsiteY3675" fmla="*/ 185196 h 3415370"/>
              <a:gd name="connsiteX3676" fmla="*/ 1220115 w 7451018"/>
              <a:gd name="connsiteY3676" fmla="*/ 177556 h 3415370"/>
              <a:gd name="connsiteX3677" fmla="*/ 1240221 w 7451018"/>
              <a:gd name="connsiteY3677" fmla="*/ 168508 h 3415370"/>
              <a:gd name="connsiteX3678" fmla="*/ 1246476 w 7451018"/>
              <a:gd name="connsiteY3678" fmla="*/ 163170 h 3415370"/>
              <a:gd name="connsiteX3679" fmla="*/ 1152395 w 7451018"/>
              <a:gd name="connsiteY3679" fmla="*/ 159144 h 3415370"/>
              <a:gd name="connsiteX3680" fmla="*/ 1147202 w 7451018"/>
              <a:gd name="connsiteY3680" fmla="*/ 163414 h 3415370"/>
              <a:gd name="connsiteX3681" fmla="*/ 1152395 w 7451018"/>
              <a:gd name="connsiteY3681" fmla="*/ 159144 h 3415370"/>
              <a:gd name="connsiteX3682" fmla="*/ 1308919 w 7451018"/>
              <a:gd name="connsiteY3682" fmla="*/ 151685 h 3415370"/>
              <a:gd name="connsiteX3683" fmla="*/ 1354090 w 7451018"/>
              <a:gd name="connsiteY3683" fmla="*/ 158387 h 3415370"/>
              <a:gd name="connsiteX3684" fmla="*/ 1354090 w 7451018"/>
              <a:gd name="connsiteY3684" fmla="*/ 165089 h 3415370"/>
              <a:gd name="connsiteX3685" fmla="*/ 1342094 w 7451018"/>
              <a:gd name="connsiteY3685" fmla="*/ 165089 h 3415370"/>
              <a:gd name="connsiteX3686" fmla="*/ 1329829 w 7451018"/>
              <a:gd name="connsiteY3686" fmla="*/ 158387 h 3415370"/>
              <a:gd name="connsiteX3687" fmla="*/ 1308919 w 7451018"/>
              <a:gd name="connsiteY3687" fmla="*/ 151685 h 3415370"/>
              <a:gd name="connsiteX3688" fmla="*/ 2119694 w 7451018"/>
              <a:gd name="connsiteY3688" fmla="*/ 151149 h 3415370"/>
              <a:gd name="connsiteX3689" fmla="*/ 2110914 w 7451018"/>
              <a:gd name="connsiteY3689" fmla="*/ 152959 h 3415370"/>
              <a:gd name="connsiteX3690" fmla="*/ 2119694 w 7451018"/>
              <a:gd name="connsiteY3690" fmla="*/ 151149 h 3415370"/>
              <a:gd name="connsiteX3691" fmla="*/ 1070739 w 7451018"/>
              <a:gd name="connsiteY3691" fmla="*/ 149457 h 3415370"/>
              <a:gd name="connsiteX3692" fmla="*/ 1119515 w 7451018"/>
              <a:gd name="connsiteY3692" fmla="*/ 157114 h 3415370"/>
              <a:gd name="connsiteX3693" fmla="*/ 1100346 w 7451018"/>
              <a:gd name="connsiteY3693" fmla="*/ 158388 h 3415370"/>
              <a:gd name="connsiteX3694" fmla="*/ 1100748 w 7451018"/>
              <a:gd name="connsiteY3694" fmla="*/ 165090 h 3415370"/>
              <a:gd name="connsiteX3695" fmla="*/ 1112812 w 7451018"/>
              <a:gd name="connsiteY3695" fmla="*/ 164286 h 3415370"/>
              <a:gd name="connsiteX3696" fmla="*/ 1106110 w 7451018"/>
              <a:gd name="connsiteY3696" fmla="*/ 169379 h 3415370"/>
              <a:gd name="connsiteX3697" fmla="*/ 1070924 w 7451018"/>
              <a:gd name="connsiteY3697" fmla="*/ 185196 h 3415370"/>
              <a:gd name="connsiteX3698" fmla="*/ 1031448 w 7451018"/>
              <a:gd name="connsiteY3698" fmla="*/ 198601 h 3415370"/>
              <a:gd name="connsiteX3699" fmla="*/ 1032520 w 7451018"/>
              <a:gd name="connsiteY3699" fmla="*/ 198332 h 3415370"/>
              <a:gd name="connsiteX3700" fmla="*/ 1032855 w 7451018"/>
              <a:gd name="connsiteY3700" fmla="*/ 198601 h 3415370"/>
              <a:gd name="connsiteX3701" fmla="*/ 1067908 w 7451018"/>
              <a:gd name="connsiteY3701" fmla="*/ 185196 h 3415370"/>
              <a:gd name="connsiteX3702" fmla="*/ 1057586 w 7451018"/>
              <a:gd name="connsiteY3702" fmla="*/ 171792 h 3415370"/>
              <a:gd name="connsiteX3703" fmla="*/ 1007253 w 7451018"/>
              <a:gd name="connsiteY3703" fmla="*/ 191898 h 3415370"/>
              <a:gd name="connsiteX3704" fmla="*/ 1004171 w 7451018"/>
              <a:gd name="connsiteY3704" fmla="*/ 187005 h 3415370"/>
              <a:gd name="connsiteX3705" fmla="*/ 992307 w 7451018"/>
              <a:gd name="connsiteY3705" fmla="*/ 191898 h 3415370"/>
              <a:gd name="connsiteX3706" fmla="*/ 957189 w 7451018"/>
              <a:gd name="connsiteY3706" fmla="*/ 191898 h 3415370"/>
              <a:gd name="connsiteX3707" fmla="*/ 989693 w 7451018"/>
              <a:gd name="connsiteY3707" fmla="*/ 175210 h 3415370"/>
              <a:gd name="connsiteX3708" fmla="*/ 1021060 w 7451018"/>
              <a:gd name="connsiteY3708" fmla="*/ 158388 h 3415370"/>
              <a:gd name="connsiteX3709" fmla="*/ 1070739 w 7451018"/>
              <a:gd name="connsiteY3709" fmla="*/ 149457 h 3415370"/>
              <a:gd name="connsiteX3710" fmla="*/ 5646958 w 7451018"/>
              <a:gd name="connsiteY3710" fmla="*/ 147446 h 3415370"/>
              <a:gd name="connsiteX3711" fmla="*/ 5713820 w 7451018"/>
              <a:gd name="connsiteY3711" fmla="*/ 155439 h 3415370"/>
              <a:gd name="connsiteX3712" fmla="*/ 5703968 w 7451018"/>
              <a:gd name="connsiteY3712" fmla="*/ 164889 h 3415370"/>
              <a:gd name="connsiteX3713" fmla="*/ 5718310 w 7451018"/>
              <a:gd name="connsiteY3713" fmla="*/ 164889 h 3415370"/>
              <a:gd name="connsiteX3714" fmla="*/ 5733466 w 7451018"/>
              <a:gd name="connsiteY3714" fmla="*/ 165040 h 3415370"/>
              <a:gd name="connsiteX3715" fmla="*/ 5737166 w 7451018"/>
              <a:gd name="connsiteY3715" fmla="*/ 164763 h 3415370"/>
              <a:gd name="connsiteX3716" fmla="*/ 5737278 w 7451018"/>
              <a:gd name="connsiteY3716" fmla="*/ 164755 h 3415370"/>
              <a:gd name="connsiteX3717" fmla="*/ 5737076 w 7451018"/>
              <a:gd name="connsiteY3717" fmla="*/ 170854 h 3415370"/>
              <a:gd name="connsiteX3718" fmla="*/ 5739557 w 7451018"/>
              <a:gd name="connsiteY3718" fmla="*/ 178360 h 3415370"/>
              <a:gd name="connsiteX3719" fmla="*/ 5751352 w 7451018"/>
              <a:gd name="connsiteY3719" fmla="*/ 164956 h 3415370"/>
              <a:gd name="connsiteX3720" fmla="*/ 5804433 w 7451018"/>
              <a:gd name="connsiteY3720" fmla="*/ 168307 h 3415370"/>
              <a:gd name="connsiteX3721" fmla="*/ 5845048 w 7451018"/>
              <a:gd name="connsiteY3721" fmla="*/ 179835 h 3415370"/>
              <a:gd name="connsiteX3722" fmla="*/ 5859055 w 7451018"/>
              <a:gd name="connsiteY3722" fmla="*/ 184995 h 3415370"/>
              <a:gd name="connsiteX3723" fmla="*/ 5858050 w 7451018"/>
              <a:gd name="connsiteY3723" fmla="*/ 185130 h 3415370"/>
              <a:gd name="connsiteX3724" fmla="*/ 5864752 w 7451018"/>
              <a:gd name="connsiteY3724" fmla="*/ 187676 h 3415370"/>
              <a:gd name="connsiteX3725" fmla="*/ 5867174 w 7451018"/>
              <a:gd name="connsiteY3725" fmla="*/ 186863 h 3415370"/>
              <a:gd name="connsiteX3726" fmla="*/ 5870843 w 7451018"/>
              <a:gd name="connsiteY3726" fmla="*/ 192221 h 3415370"/>
              <a:gd name="connsiteX3727" fmla="*/ 5870851 w 7451018"/>
              <a:gd name="connsiteY3727" fmla="*/ 192233 h 3415370"/>
              <a:gd name="connsiteX3728" fmla="*/ 5870832 w 7451018"/>
              <a:gd name="connsiteY3728" fmla="*/ 192249 h 3415370"/>
              <a:gd name="connsiteX3729" fmla="*/ 5835297 w 7451018"/>
              <a:gd name="connsiteY3729" fmla="*/ 220810 h 3415370"/>
              <a:gd name="connsiteX3730" fmla="*/ 5778228 w 7451018"/>
              <a:gd name="connsiteY3730" fmla="*/ 238880 h 3415370"/>
              <a:gd name="connsiteX3731" fmla="*/ 5811135 w 7451018"/>
              <a:gd name="connsiteY3731" fmla="*/ 238747 h 3415370"/>
              <a:gd name="connsiteX3732" fmla="*/ 5820317 w 7451018"/>
              <a:gd name="connsiteY3732" fmla="*/ 238143 h 3415370"/>
              <a:gd name="connsiteX3733" fmla="*/ 5816832 w 7451018"/>
              <a:gd name="connsiteY3733" fmla="*/ 238747 h 3415370"/>
              <a:gd name="connsiteX3734" fmla="*/ 5846523 w 7451018"/>
              <a:gd name="connsiteY3734" fmla="*/ 245449 h 3415370"/>
              <a:gd name="connsiteX3735" fmla="*/ 5844646 w 7451018"/>
              <a:gd name="connsiteY3735" fmla="*/ 237607 h 3415370"/>
              <a:gd name="connsiteX3736" fmla="*/ 5858050 w 7451018"/>
              <a:gd name="connsiteY3736" fmla="*/ 246789 h 3415370"/>
              <a:gd name="connsiteX3737" fmla="*/ 5974132 w 7451018"/>
              <a:gd name="connsiteY3737" fmla="*/ 245449 h 3415370"/>
              <a:gd name="connsiteX3738" fmla="*/ 5967966 w 7451018"/>
              <a:gd name="connsiteY3738" fmla="*/ 258853 h 3415370"/>
              <a:gd name="connsiteX3739" fmla="*/ 6061662 w 7451018"/>
              <a:gd name="connsiteY3739" fmla="*/ 265555 h 3415370"/>
              <a:gd name="connsiteX3740" fmla="*/ 6072452 w 7451018"/>
              <a:gd name="connsiteY3740" fmla="*/ 240824 h 3415370"/>
              <a:gd name="connsiteX3741" fmla="*/ 6097049 w 7451018"/>
              <a:gd name="connsiteY3741" fmla="*/ 238545 h 3415370"/>
              <a:gd name="connsiteX3742" fmla="*/ 6097028 w 7451018"/>
              <a:gd name="connsiteY3742" fmla="*/ 238618 h 3415370"/>
              <a:gd name="connsiteX3743" fmla="*/ 6098456 w 7451018"/>
              <a:gd name="connsiteY3743" fmla="*/ 238813 h 3415370"/>
              <a:gd name="connsiteX3744" fmla="*/ 6098524 w 7451018"/>
              <a:gd name="connsiteY3744" fmla="*/ 238947 h 3415370"/>
              <a:gd name="connsiteX3745" fmla="*/ 6097027 w 7451018"/>
              <a:gd name="connsiteY3745" fmla="*/ 238622 h 3415370"/>
              <a:gd name="connsiteX3746" fmla="*/ 6095884 w 7451018"/>
              <a:gd name="connsiteY3746" fmla="*/ 242651 h 3415370"/>
              <a:gd name="connsiteX3747" fmla="*/ 6095776 w 7451018"/>
              <a:gd name="connsiteY3747" fmla="*/ 245449 h 3415370"/>
              <a:gd name="connsiteX3748" fmla="*/ 6131967 w 7451018"/>
              <a:gd name="connsiteY3748" fmla="*/ 252151 h 3415370"/>
              <a:gd name="connsiteX3749" fmla="*/ 6133106 w 7451018"/>
              <a:gd name="connsiteY3749" fmla="*/ 245449 h 3415370"/>
              <a:gd name="connsiteX3750" fmla="*/ 6135989 w 7451018"/>
              <a:gd name="connsiteY3750" fmla="*/ 252151 h 3415370"/>
              <a:gd name="connsiteX3751" fmla="*/ 6193225 w 7451018"/>
              <a:gd name="connsiteY3751" fmla="*/ 265555 h 3415370"/>
              <a:gd name="connsiteX3752" fmla="*/ 6191885 w 7451018"/>
              <a:gd name="connsiteY3752" fmla="*/ 292364 h 3415370"/>
              <a:gd name="connsiteX3753" fmla="*/ 6192756 w 7451018"/>
              <a:gd name="connsiteY3753" fmla="*/ 299066 h 3415370"/>
              <a:gd name="connsiteX3754" fmla="*/ 6187863 w 7451018"/>
              <a:gd name="connsiteY3754" fmla="*/ 292364 h 3415370"/>
              <a:gd name="connsiteX3755" fmla="*/ 6199659 w 7451018"/>
              <a:gd name="connsiteY3755" fmla="*/ 305768 h 3415370"/>
              <a:gd name="connsiteX3756" fmla="*/ 6220034 w 7451018"/>
              <a:gd name="connsiteY3756" fmla="*/ 311062 h 3415370"/>
              <a:gd name="connsiteX3757" fmla="*/ 6226266 w 7451018"/>
              <a:gd name="connsiteY3757" fmla="*/ 318636 h 3415370"/>
              <a:gd name="connsiteX3758" fmla="*/ 6273651 w 7451018"/>
              <a:gd name="connsiteY3758" fmla="*/ 290621 h 3415370"/>
              <a:gd name="connsiteX3759" fmla="*/ 6260247 w 7451018"/>
              <a:gd name="connsiteY3759" fmla="*/ 292296 h 3415370"/>
              <a:gd name="connsiteX3760" fmla="*/ 6346168 w 7451018"/>
              <a:gd name="connsiteY3760" fmla="*/ 298998 h 3415370"/>
              <a:gd name="connsiteX3761" fmla="*/ 6394290 w 7451018"/>
              <a:gd name="connsiteY3761" fmla="*/ 298998 h 3415370"/>
              <a:gd name="connsiteX3762" fmla="*/ 6405214 w 7451018"/>
              <a:gd name="connsiteY3762" fmla="*/ 298998 h 3415370"/>
              <a:gd name="connsiteX3763" fmla="*/ 6400992 w 7451018"/>
              <a:gd name="connsiteY3763" fmla="*/ 290688 h 3415370"/>
              <a:gd name="connsiteX3764" fmla="*/ 6394290 w 7451018"/>
              <a:gd name="connsiteY3764" fmla="*/ 287538 h 3415370"/>
              <a:gd name="connsiteX3765" fmla="*/ 6395898 w 7451018"/>
              <a:gd name="connsiteY3765" fmla="*/ 285393 h 3415370"/>
              <a:gd name="connsiteX3766" fmla="*/ 6392212 w 7451018"/>
              <a:gd name="connsiteY3766" fmla="*/ 285594 h 3415370"/>
              <a:gd name="connsiteX3767" fmla="*/ 6428068 w 7451018"/>
              <a:gd name="connsiteY3767" fmla="*/ 271587 h 3415370"/>
              <a:gd name="connsiteX3768" fmla="*/ 6423712 w 7451018"/>
              <a:gd name="connsiteY3768" fmla="*/ 266359 h 3415370"/>
              <a:gd name="connsiteX3769" fmla="*/ 6616600 w 7451018"/>
              <a:gd name="connsiteY3769" fmla="*/ 292296 h 3415370"/>
              <a:gd name="connsiteX3770" fmla="*/ 6668542 w 7451018"/>
              <a:gd name="connsiteY3770" fmla="*/ 312402 h 3415370"/>
              <a:gd name="connsiteX3771" fmla="*/ 6787169 w 7451018"/>
              <a:gd name="connsiteY3771" fmla="*/ 312402 h 3415370"/>
              <a:gd name="connsiteX3772" fmla="*/ 6821954 w 7451018"/>
              <a:gd name="connsiteY3772" fmla="*/ 338407 h 3415370"/>
              <a:gd name="connsiteX3773" fmla="*/ 6850036 w 7451018"/>
              <a:gd name="connsiteY3773" fmla="*/ 345645 h 3415370"/>
              <a:gd name="connsiteX3774" fmla="*/ 6859955 w 7451018"/>
              <a:gd name="connsiteY3774" fmla="*/ 339479 h 3415370"/>
              <a:gd name="connsiteX3775" fmla="*/ 6865450 w 7451018"/>
              <a:gd name="connsiteY3775" fmla="*/ 345913 h 3415370"/>
              <a:gd name="connsiteX3776" fmla="*/ 7011156 w 7451018"/>
              <a:gd name="connsiteY3776" fmla="*/ 339211 h 3415370"/>
              <a:gd name="connsiteX3777" fmla="*/ 7024090 w 7451018"/>
              <a:gd name="connsiteY3777" fmla="*/ 339680 h 3415370"/>
              <a:gd name="connsiteX3778" fmla="*/ 6997349 w 7451018"/>
              <a:gd name="connsiteY3778" fmla="*/ 345913 h 3415370"/>
              <a:gd name="connsiteX3779" fmla="*/ 7015980 w 7451018"/>
              <a:gd name="connsiteY3779" fmla="*/ 359317 h 3415370"/>
              <a:gd name="connsiteX3780" fmla="*/ 7018109 w 7451018"/>
              <a:gd name="connsiteY3780" fmla="*/ 353000 h 3415370"/>
              <a:gd name="connsiteX3781" fmla="*/ 7018126 w 7451018"/>
              <a:gd name="connsiteY3781" fmla="*/ 352951 h 3415370"/>
              <a:gd name="connsiteX3782" fmla="*/ 7018132 w 7451018"/>
              <a:gd name="connsiteY3782" fmla="*/ 352961 h 3415370"/>
              <a:gd name="connsiteX3783" fmla="*/ 7022256 w 7451018"/>
              <a:gd name="connsiteY3783" fmla="*/ 359159 h 3415370"/>
              <a:gd name="connsiteX3784" fmla="*/ 7024425 w 7451018"/>
              <a:gd name="connsiteY3784" fmla="*/ 365618 h 3415370"/>
              <a:gd name="connsiteX3785" fmla="*/ 7050430 w 7451018"/>
              <a:gd name="connsiteY3785" fmla="*/ 359385 h 3415370"/>
              <a:gd name="connsiteX3786" fmla="*/ 7030927 w 7451018"/>
              <a:gd name="connsiteY3786" fmla="*/ 345981 h 3415370"/>
              <a:gd name="connsiteX3787" fmla="*/ 7044331 w 7451018"/>
              <a:gd name="connsiteY3787" fmla="*/ 339680 h 3415370"/>
              <a:gd name="connsiteX3788" fmla="*/ 7041315 w 7451018"/>
              <a:gd name="connsiteY3788" fmla="*/ 333246 h 3415370"/>
              <a:gd name="connsiteX3789" fmla="*/ 7159340 w 7451018"/>
              <a:gd name="connsiteY3789" fmla="*/ 339279 h 3415370"/>
              <a:gd name="connsiteX3790" fmla="*/ 7287619 w 7451018"/>
              <a:gd name="connsiteY3790" fmla="*/ 373660 h 3415370"/>
              <a:gd name="connsiteX3791" fmla="*/ 7343247 w 7451018"/>
              <a:gd name="connsiteY3791" fmla="*/ 399665 h 3415370"/>
              <a:gd name="connsiteX3792" fmla="*/ 7419585 w 7451018"/>
              <a:gd name="connsiteY3792" fmla="*/ 413069 h 3415370"/>
              <a:gd name="connsiteX3793" fmla="*/ 7451018 w 7451018"/>
              <a:gd name="connsiteY3793" fmla="*/ 427612 h 3415370"/>
              <a:gd name="connsiteX3794" fmla="*/ 7426756 w 7451018"/>
              <a:gd name="connsiteY3794" fmla="*/ 445842 h 3415370"/>
              <a:gd name="connsiteX3795" fmla="*/ 7397200 w 7451018"/>
              <a:gd name="connsiteY3795" fmla="*/ 459246 h 3415370"/>
              <a:gd name="connsiteX3796" fmla="*/ 7400818 w 7451018"/>
              <a:gd name="connsiteY3796" fmla="*/ 465948 h 3415370"/>
              <a:gd name="connsiteX3797" fmla="*/ 7392776 w 7451018"/>
              <a:gd name="connsiteY3797" fmla="*/ 467423 h 3415370"/>
              <a:gd name="connsiteX3798" fmla="*/ 7399479 w 7451018"/>
              <a:gd name="connsiteY3798" fmla="*/ 472517 h 3415370"/>
              <a:gd name="connsiteX3799" fmla="*/ 7328033 w 7451018"/>
              <a:gd name="connsiteY3799" fmla="*/ 459246 h 3415370"/>
              <a:gd name="connsiteX3800" fmla="*/ 7263827 w 7451018"/>
              <a:gd name="connsiteY3800" fmla="*/ 439944 h 3415370"/>
              <a:gd name="connsiteX3801" fmla="*/ 7260945 w 7451018"/>
              <a:gd name="connsiteY3801" fmla="*/ 439140 h 3415370"/>
              <a:gd name="connsiteX3802" fmla="*/ 7252098 w 7451018"/>
              <a:gd name="connsiteY3802" fmla="*/ 425736 h 3415370"/>
              <a:gd name="connsiteX3803" fmla="*/ 7208064 w 7451018"/>
              <a:gd name="connsiteY3803" fmla="*/ 472382 h 3415370"/>
              <a:gd name="connsiteX3804" fmla="*/ 7185076 w 7451018"/>
              <a:gd name="connsiteY3804" fmla="*/ 466485 h 3415370"/>
              <a:gd name="connsiteX3805" fmla="*/ 7185076 w 7451018"/>
              <a:gd name="connsiteY3805" fmla="*/ 469367 h 3415370"/>
              <a:gd name="connsiteX3806" fmla="*/ 7191016 w 7451018"/>
              <a:gd name="connsiteY3806" fmla="*/ 473212 h 3415370"/>
              <a:gd name="connsiteX3807" fmla="*/ 7198790 w 7451018"/>
              <a:gd name="connsiteY3807" fmla="*/ 471700 h 3415370"/>
              <a:gd name="connsiteX3808" fmla="*/ 7199419 w 7451018"/>
              <a:gd name="connsiteY3808" fmla="*/ 471578 h 3415370"/>
              <a:gd name="connsiteX3809" fmla="*/ 7231992 w 7451018"/>
              <a:gd name="connsiteY3809" fmla="*/ 504083 h 3415370"/>
              <a:gd name="connsiteX3810" fmla="*/ 7225758 w 7451018"/>
              <a:gd name="connsiteY3810" fmla="*/ 506094 h 3415370"/>
              <a:gd name="connsiteX3811" fmla="*/ 7166377 w 7451018"/>
              <a:gd name="connsiteY3811" fmla="*/ 525798 h 3415370"/>
              <a:gd name="connsiteX3812" fmla="*/ 7104651 w 7451018"/>
              <a:gd name="connsiteY3812" fmla="*/ 546307 h 3415370"/>
              <a:gd name="connsiteX3813" fmla="*/ 7044331 w 7451018"/>
              <a:gd name="connsiteY3813" fmla="*/ 581560 h 3415370"/>
              <a:gd name="connsiteX3814" fmla="*/ 6990647 w 7451018"/>
              <a:gd name="connsiteY3814" fmla="*/ 566414 h 3415370"/>
              <a:gd name="connsiteX3815" fmla="*/ 6950032 w 7451018"/>
              <a:gd name="connsiteY3815" fmla="*/ 586520 h 3415370"/>
              <a:gd name="connsiteX3816" fmla="*/ 6950434 w 7451018"/>
              <a:gd name="connsiteY3816" fmla="*/ 571373 h 3415370"/>
              <a:gd name="connsiteX3817" fmla="*/ 6934483 w 7451018"/>
              <a:gd name="connsiteY3817" fmla="*/ 579818 h 3415370"/>
              <a:gd name="connsiteX3818" fmla="*/ 6923626 w 7451018"/>
              <a:gd name="connsiteY3818" fmla="*/ 579818 h 3415370"/>
              <a:gd name="connsiteX3819" fmla="*/ 6912031 w 7451018"/>
              <a:gd name="connsiteY3819" fmla="*/ 586520 h 3415370"/>
              <a:gd name="connsiteX3820" fmla="*/ 6905328 w 7451018"/>
              <a:gd name="connsiteY3820" fmla="*/ 579885 h 3415370"/>
              <a:gd name="connsiteX3821" fmla="*/ 6903519 w 7451018"/>
              <a:gd name="connsiteY3821" fmla="*/ 579818 h 3415370"/>
              <a:gd name="connsiteX3822" fmla="*/ 6896884 w 7451018"/>
              <a:gd name="connsiteY3822" fmla="*/ 585716 h 3415370"/>
              <a:gd name="connsiteX3823" fmla="*/ 6869137 w 7451018"/>
              <a:gd name="connsiteY3823" fmla="*/ 633435 h 3415370"/>
              <a:gd name="connsiteX3824" fmla="*/ 6896884 w 7451018"/>
              <a:gd name="connsiteY3824" fmla="*/ 634574 h 3415370"/>
              <a:gd name="connsiteX3825" fmla="*/ 6883480 w 7451018"/>
              <a:gd name="connsiteY3825" fmla="*/ 645900 h 3415370"/>
              <a:gd name="connsiteX3826" fmla="*/ 6883480 w 7451018"/>
              <a:gd name="connsiteY3826" fmla="*/ 660310 h 3415370"/>
              <a:gd name="connsiteX3827" fmla="*/ 6889311 w 7451018"/>
              <a:gd name="connsiteY3827" fmla="*/ 660310 h 3415370"/>
              <a:gd name="connsiteX3828" fmla="*/ 6891321 w 7451018"/>
              <a:gd name="connsiteY3828" fmla="*/ 653608 h 3415370"/>
              <a:gd name="connsiteX3829" fmla="*/ 6889444 w 7451018"/>
              <a:gd name="connsiteY3829" fmla="*/ 675390 h 3415370"/>
              <a:gd name="connsiteX3830" fmla="*/ 6869740 w 7451018"/>
              <a:gd name="connsiteY3830" fmla="*/ 673714 h 3415370"/>
              <a:gd name="connsiteX3831" fmla="*/ 6870075 w 7451018"/>
              <a:gd name="connsiteY3831" fmla="*/ 708029 h 3415370"/>
              <a:gd name="connsiteX3832" fmla="*/ 6828254 w 7451018"/>
              <a:gd name="connsiteY3832" fmla="*/ 746902 h 3415370"/>
              <a:gd name="connsiteX3833" fmla="*/ 6796352 w 7451018"/>
              <a:gd name="connsiteY3833" fmla="*/ 754140 h 3415370"/>
              <a:gd name="connsiteX3834" fmla="*/ 6754530 w 7451018"/>
              <a:gd name="connsiteY3834" fmla="*/ 807288 h 3415370"/>
              <a:gd name="connsiteX3835" fmla="*/ 6729330 w 7451018"/>
              <a:gd name="connsiteY3835" fmla="*/ 707560 h 3415370"/>
              <a:gd name="connsiteX3836" fmla="*/ 6757210 w 7451018"/>
              <a:gd name="connsiteY3836" fmla="*/ 633502 h 3415370"/>
              <a:gd name="connsiteX3837" fmla="*/ 6770481 w 7451018"/>
              <a:gd name="connsiteY3837" fmla="*/ 633502 h 3415370"/>
              <a:gd name="connsiteX3838" fmla="*/ 6816525 w 7451018"/>
              <a:gd name="connsiteY3838" fmla="*/ 599924 h 3415370"/>
              <a:gd name="connsiteX3839" fmla="*/ 6830934 w 7451018"/>
              <a:gd name="connsiteY3839" fmla="*/ 593289 h 3415370"/>
              <a:gd name="connsiteX3840" fmla="*/ 6904324 w 7451018"/>
              <a:gd name="connsiteY3840" fmla="*/ 546374 h 3415370"/>
              <a:gd name="connsiteX3841" fmla="*/ 6909483 w 7451018"/>
              <a:gd name="connsiteY3841" fmla="*/ 519565 h 3415370"/>
              <a:gd name="connsiteX3842" fmla="*/ 6920877 w 7451018"/>
              <a:gd name="connsiteY3842" fmla="*/ 519565 h 3415370"/>
              <a:gd name="connsiteX3843" fmla="*/ 6918733 w 7451018"/>
              <a:gd name="connsiteY3843" fmla="*/ 512863 h 3415370"/>
              <a:gd name="connsiteX3844" fmla="*/ 6890182 w 7451018"/>
              <a:gd name="connsiteY3844" fmla="*/ 519565 h 3415370"/>
              <a:gd name="connsiteX3845" fmla="*/ 6889645 w 7451018"/>
              <a:gd name="connsiteY3845" fmla="*/ 532970 h 3415370"/>
              <a:gd name="connsiteX3846" fmla="*/ 6896482 w 7451018"/>
              <a:gd name="connsiteY3846" fmla="*/ 537930 h 3415370"/>
              <a:gd name="connsiteX3847" fmla="*/ 6889244 w 7451018"/>
              <a:gd name="connsiteY3847" fmla="*/ 545436 h 3415370"/>
              <a:gd name="connsiteX3848" fmla="*/ 6860692 w 7451018"/>
              <a:gd name="connsiteY3848" fmla="*/ 551468 h 3415370"/>
              <a:gd name="connsiteX3849" fmla="*/ 6823227 w 7451018"/>
              <a:gd name="connsiteY3849" fmla="*/ 566347 h 3415370"/>
              <a:gd name="connsiteX3850" fmla="*/ 6828186 w 7451018"/>
              <a:gd name="connsiteY3850" fmla="*/ 554751 h 3415370"/>
              <a:gd name="connsiteX3851" fmla="*/ 6816525 w 7451018"/>
              <a:gd name="connsiteY3851" fmla="*/ 557164 h 3415370"/>
              <a:gd name="connsiteX3852" fmla="*/ 6821819 w 7451018"/>
              <a:gd name="connsiteY3852" fmla="*/ 553076 h 3415370"/>
              <a:gd name="connsiteX3853" fmla="*/ 6829929 w 7451018"/>
              <a:gd name="connsiteY3853" fmla="*/ 539873 h 3415370"/>
              <a:gd name="connsiteX3854" fmla="*/ 6829259 w 7451018"/>
              <a:gd name="connsiteY3854" fmla="*/ 533037 h 3415370"/>
              <a:gd name="connsiteX3855" fmla="*/ 6826914 w 7451018"/>
              <a:gd name="connsiteY3855" fmla="*/ 533037 h 3415370"/>
              <a:gd name="connsiteX3856" fmla="*/ 6810426 w 7451018"/>
              <a:gd name="connsiteY3856" fmla="*/ 539940 h 3415370"/>
              <a:gd name="connsiteX3857" fmla="*/ 6809823 w 7451018"/>
              <a:gd name="connsiteY3857" fmla="*/ 533037 h 3415370"/>
              <a:gd name="connsiteX3858" fmla="*/ 6756206 w 7451018"/>
              <a:gd name="connsiteY3858" fmla="*/ 544967 h 3415370"/>
              <a:gd name="connsiteX3859" fmla="*/ 6709626 w 7451018"/>
              <a:gd name="connsiteY3859" fmla="*/ 585313 h 3415370"/>
              <a:gd name="connsiteX3860" fmla="*/ 6729062 w 7451018"/>
              <a:gd name="connsiteY3860" fmla="*/ 596774 h 3415370"/>
              <a:gd name="connsiteX3861" fmla="*/ 6645285 w 7451018"/>
              <a:gd name="connsiteY3861" fmla="*/ 613462 h 3415370"/>
              <a:gd name="connsiteX3862" fmla="*/ 6636706 w 7451018"/>
              <a:gd name="connsiteY3862" fmla="*/ 601734 h 3415370"/>
              <a:gd name="connsiteX3863" fmla="*/ 6655808 w 7451018"/>
              <a:gd name="connsiteY3863" fmla="*/ 600058 h 3415370"/>
              <a:gd name="connsiteX3864" fmla="*/ 6622163 w 7451018"/>
              <a:gd name="connsiteY3864" fmla="*/ 593356 h 3415370"/>
              <a:gd name="connsiteX3865" fmla="*/ 6601051 w 7451018"/>
              <a:gd name="connsiteY3865" fmla="*/ 586654 h 3415370"/>
              <a:gd name="connsiteX3866" fmla="*/ 6596024 w 7451018"/>
              <a:gd name="connsiteY3866" fmla="*/ 600058 h 3415370"/>
              <a:gd name="connsiteX3867" fmla="*/ 6536442 w 7451018"/>
              <a:gd name="connsiteY3867" fmla="*/ 600058 h 3415370"/>
              <a:gd name="connsiteX3868" fmla="*/ 6424449 w 7451018"/>
              <a:gd name="connsiteY3868" fmla="*/ 627671 h 3415370"/>
              <a:gd name="connsiteX3869" fmla="*/ 6360779 w 7451018"/>
              <a:gd name="connsiteY3869" fmla="*/ 678540 h 3415370"/>
              <a:gd name="connsiteX3870" fmla="*/ 6345632 w 7451018"/>
              <a:gd name="connsiteY3870" fmla="*/ 687186 h 3415370"/>
              <a:gd name="connsiteX3871" fmla="*/ 6313931 w 7451018"/>
              <a:gd name="connsiteY3871" fmla="*/ 707359 h 3415370"/>
              <a:gd name="connsiteX3872" fmla="*/ 6312121 w 7451018"/>
              <a:gd name="connsiteY3872" fmla="*/ 706890 h 3415370"/>
              <a:gd name="connsiteX3873" fmla="*/ 6322644 w 7451018"/>
              <a:gd name="connsiteY3873" fmla="*/ 714330 h 3415370"/>
              <a:gd name="connsiteX3874" fmla="*/ 6340807 w 7451018"/>
              <a:gd name="connsiteY3874" fmla="*/ 730079 h 3415370"/>
              <a:gd name="connsiteX3875" fmla="*/ 6349184 w 7451018"/>
              <a:gd name="connsiteY3875" fmla="*/ 728672 h 3415370"/>
              <a:gd name="connsiteX3876" fmla="*/ 6350189 w 7451018"/>
              <a:gd name="connsiteY3876" fmla="*/ 728672 h 3415370"/>
              <a:gd name="connsiteX3877" fmla="*/ 6367615 w 7451018"/>
              <a:gd name="connsiteY3877" fmla="*/ 714866 h 3415370"/>
              <a:gd name="connsiteX3878" fmla="*/ 6367347 w 7451018"/>
              <a:gd name="connsiteY3878" fmla="*/ 720764 h 3415370"/>
              <a:gd name="connsiteX3879" fmla="*/ 6360913 w 7451018"/>
              <a:gd name="connsiteY3879" fmla="*/ 720428 h 3415370"/>
              <a:gd name="connsiteX3880" fmla="*/ 6360913 w 7451018"/>
              <a:gd name="connsiteY3880" fmla="*/ 727466 h 3415370"/>
              <a:gd name="connsiteX3881" fmla="*/ 6364733 w 7451018"/>
              <a:gd name="connsiteY3881" fmla="*/ 727466 h 3415370"/>
              <a:gd name="connsiteX3882" fmla="*/ 6360913 w 7451018"/>
              <a:gd name="connsiteY3882" fmla="*/ 734168 h 3415370"/>
              <a:gd name="connsiteX3883" fmla="*/ 6373270 w 7451018"/>
              <a:gd name="connsiteY3883" fmla="*/ 725455 h 3415370"/>
              <a:gd name="connsiteX3884" fmla="*/ 6383079 w 7451018"/>
              <a:gd name="connsiteY3884" fmla="*/ 715239 h 3415370"/>
              <a:gd name="connsiteX3885" fmla="*/ 6383566 w 7451018"/>
              <a:gd name="connsiteY3885" fmla="*/ 714731 h 3415370"/>
              <a:gd name="connsiteX3886" fmla="*/ 6404477 w 7451018"/>
              <a:gd name="connsiteY3886" fmla="*/ 714062 h 3415370"/>
              <a:gd name="connsiteX3887" fmla="*/ 6414530 w 7451018"/>
              <a:gd name="connsiteY3887" fmla="*/ 728538 h 3415370"/>
              <a:gd name="connsiteX3888" fmla="*/ 6434837 w 7451018"/>
              <a:gd name="connsiteY3888" fmla="*/ 767679 h 3415370"/>
              <a:gd name="connsiteX3889" fmla="*/ 6448041 w 7451018"/>
              <a:gd name="connsiteY3889" fmla="*/ 762116 h 3415370"/>
              <a:gd name="connsiteX3890" fmla="*/ 6442143 w 7451018"/>
              <a:gd name="connsiteY3890" fmla="*/ 741607 h 3415370"/>
              <a:gd name="connsiteX3891" fmla="*/ 6463589 w 7451018"/>
              <a:gd name="connsiteY3891" fmla="*/ 729677 h 3415370"/>
              <a:gd name="connsiteX3892" fmla="*/ 6458563 w 7451018"/>
              <a:gd name="connsiteY3892" fmla="*/ 716072 h 3415370"/>
              <a:gd name="connsiteX3893" fmla="*/ 6459233 w 7451018"/>
              <a:gd name="connsiteY3893" fmla="*/ 720696 h 3415370"/>
              <a:gd name="connsiteX3894" fmla="*/ 6461512 w 7451018"/>
              <a:gd name="connsiteY3894" fmla="*/ 713994 h 3415370"/>
              <a:gd name="connsiteX3895" fmla="*/ 6468214 w 7451018"/>
              <a:gd name="connsiteY3895" fmla="*/ 728605 h 3415370"/>
              <a:gd name="connsiteX3896" fmla="*/ 6498307 w 7451018"/>
              <a:gd name="connsiteY3896" fmla="*/ 848037 h 3415370"/>
              <a:gd name="connsiteX3897" fmla="*/ 6473911 w 7451018"/>
              <a:gd name="connsiteY3897" fmla="*/ 848037 h 3415370"/>
              <a:gd name="connsiteX3898" fmla="*/ 6482289 w 7451018"/>
              <a:gd name="connsiteY3898" fmla="*/ 901654 h 3415370"/>
              <a:gd name="connsiteX3899" fmla="*/ 6481686 w 7451018"/>
              <a:gd name="connsiteY3899" fmla="*/ 922229 h 3415370"/>
              <a:gd name="connsiteX3900" fmla="*/ 6475989 w 7451018"/>
              <a:gd name="connsiteY3900" fmla="*/ 908356 h 3415370"/>
              <a:gd name="connsiteX3901" fmla="*/ 6464461 w 7451018"/>
              <a:gd name="connsiteY3901" fmla="*/ 908356 h 3415370"/>
              <a:gd name="connsiteX3902" fmla="*/ 6453805 w 7451018"/>
              <a:gd name="connsiteY3902" fmla="*/ 928462 h 3415370"/>
              <a:gd name="connsiteX3903" fmla="*/ 6448175 w 7451018"/>
              <a:gd name="connsiteY3903" fmla="*/ 849846 h 3415370"/>
              <a:gd name="connsiteX3904" fmla="*/ 6440266 w 7451018"/>
              <a:gd name="connsiteY3904" fmla="*/ 774313 h 3415370"/>
              <a:gd name="connsiteX3905" fmla="*/ 6440467 w 7451018"/>
              <a:gd name="connsiteY3905" fmla="*/ 775319 h 3415370"/>
              <a:gd name="connsiteX3906" fmla="*/ 6426192 w 7451018"/>
              <a:gd name="connsiteY3906" fmla="*/ 794420 h 3415370"/>
              <a:gd name="connsiteX3907" fmla="*/ 6428068 w 7451018"/>
              <a:gd name="connsiteY3907" fmla="*/ 823306 h 3415370"/>
              <a:gd name="connsiteX3908" fmla="*/ 6389933 w 7451018"/>
              <a:gd name="connsiteY3908" fmla="*/ 894951 h 3415370"/>
              <a:gd name="connsiteX3909" fmla="*/ 6338997 w 7451018"/>
              <a:gd name="connsiteY3909" fmla="*/ 948569 h 3415370"/>
              <a:gd name="connsiteX3910" fmla="*/ 6326062 w 7451018"/>
              <a:gd name="connsiteY3910" fmla="*/ 961973 h 3415370"/>
              <a:gd name="connsiteX3911" fmla="*/ 6309641 w 7451018"/>
              <a:gd name="connsiteY3911" fmla="*/ 988781 h 3415370"/>
              <a:gd name="connsiteX3912" fmla="*/ 6261118 w 7451018"/>
              <a:gd name="connsiteY3912" fmla="*/ 1004330 h 3415370"/>
              <a:gd name="connsiteX3913" fmla="*/ 6246775 w 7451018"/>
              <a:gd name="connsiteY3913" fmla="*/ 996489 h 3415370"/>
              <a:gd name="connsiteX3914" fmla="*/ 6233638 w 7451018"/>
              <a:gd name="connsiteY3914" fmla="*/ 999237 h 3415370"/>
              <a:gd name="connsiteX3915" fmla="*/ 6220369 w 7451018"/>
              <a:gd name="connsiteY3915" fmla="*/ 1007883 h 3415370"/>
              <a:gd name="connsiteX3916" fmla="*/ 6213466 w 7451018"/>
              <a:gd name="connsiteY3916" fmla="*/ 1015590 h 3415370"/>
              <a:gd name="connsiteX3917" fmla="*/ 6206964 w 7451018"/>
              <a:gd name="connsiteY3917" fmla="*/ 1022225 h 3415370"/>
              <a:gd name="connsiteX3918" fmla="*/ 6197179 w 7451018"/>
              <a:gd name="connsiteY3918" fmla="*/ 1028994 h 3415370"/>
              <a:gd name="connsiteX3919" fmla="*/ 6200262 w 7451018"/>
              <a:gd name="connsiteY3919" fmla="*/ 1049704 h 3415370"/>
              <a:gd name="connsiteX3920" fmla="*/ 6176939 w 7451018"/>
              <a:gd name="connsiteY3920" fmla="*/ 1062505 h 3415370"/>
              <a:gd name="connsiteX3921" fmla="*/ 6153347 w 7451018"/>
              <a:gd name="connsiteY3921" fmla="*/ 1080802 h 3415370"/>
              <a:gd name="connsiteX3922" fmla="*/ 6180156 w 7451018"/>
              <a:gd name="connsiteY3922" fmla="*/ 1194470 h 3415370"/>
              <a:gd name="connsiteX3923" fmla="*/ 6159647 w 7451018"/>
              <a:gd name="connsiteY3923" fmla="*/ 1198826 h 3415370"/>
              <a:gd name="connsiteX3924" fmla="*/ 6157636 w 7451018"/>
              <a:gd name="connsiteY3924" fmla="*/ 1209952 h 3415370"/>
              <a:gd name="connsiteX3925" fmla="*/ 6152677 w 7451018"/>
              <a:gd name="connsiteY3925" fmla="*/ 1203652 h 3415370"/>
              <a:gd name="connsiteX3926" fmla="*/ 6148254 w 7451018"/>
              <a:gd name="connsiteY3926" fmla="*/ 1209273 h 3415370"/>
              <a:gd name="connsiteX3927" fmla="*/ 6146582 w 7451018"/>
              <a:gd name="connsiteY3927" fmla="*/ 1208825 h 3415370"/>
              <a:gd name="connsiteX3928" fmla="*/ 6146645 w 7451018"/>
              <a:gd name="connsiteY3928" fmla="*/ 1208812 h 3415370"/>
              <a:gd name="connsiteX3929" fmla="*/ 6145036 w 7451018"/>
              <a:gd name="connsiteY3929" fmla="*/ 1208411 h 3415370"/>
              <a:gd name="connsiteX3930" fmla="*/ 6146582 w 7451018"/>
              <a:gd name="connsiteY3930" fmla="*/ 1208825 h 3415370"/>
              <a:gd name="connsiteX3931" fmla="*/ 6139801 w 7451018"/>
              <a:gd name="connsiteY3931" fmla="*/ 1210186 h 3415370"/>
              <a:gd name="connsiteX3932" fmla="*/ 6132302 w 7451018"/>
              <a:gd name="connsiteY3932" fmla="*/ 1215581 h 3415370"/>
              <a:gd name="connsiteX3933" fmla="*/ 6125600 w 7451018"/>
              <a:gd name="connsiteY3933" fmla="*/ 1209952 h 3415370"/>
              <a:gd name="connsiteX3934" fmla="*/ 6113201 w 7451018"/>
              <a:gd name="connsiteY3934" fmla="*/ 1211896 h 3415370"/>
              <a:gd name="connsiteX3935" fmla="*/ 6119903 w 7451018"/>
              <a:gd name="connsiteY3935" fmla="*/ 1183344 h 3415370"/>
              <a:gd name="connsiteX3936" fmla="*/ 6126204 w 7451018"/>
              <a:gd name="connsiteY3936" fmla="*/ 1185154 h 3415370"/>
              <a:gd name="connsiteX3937" fmla="*/ 6133307 w 7451018"/>
              <a:gd name="connsiteY3937" fmla="*/ 1171147 h 3415370"/>
              <a:gd name="connsiteX3938" fmla="*/ 6127544 w 7451018"/>
              <a:gd name="connsiteY3938" fmla="*/ 1163439 h 3415370"/>
              <a:gd name="connsiteX3939" fmla="*/ 6128616 w 7451018"/>
              <a:gd name="connsiteY3939" fmla="*/ 1163171 h 3415370"/>
              <a:gd name="connsiteX3940" fmla="*/ 6122585 w 7451018"/>
              <a:gd name="connsiteY3940" fmla="*/ 1149767 h 3415370"/>
              <a:gd name="connsiteX3941" fmla="*/ 6125935 w 7451018"/>
              <a:gd name="connsiteY3941" fmla="*/ 1143065 h 3415370"/>
              <a:gd name="connsiteX3942" fmla="*/ 6124595 w 7451018"/>
              <a:gd name="connsiteY3942" fmla="*/ 1141724 h 3415370"/>
              <a:gd name="connsiteX3943" fmla="*/ 6118898 w 7451018"/>
              <a:gd name="connsiteY3943" fmla="*/ 1143065 h 3415370"/>
              <a:gd name="connsiteX3944" fmla="*/ 6118027 w 7451018"/>
              <a:gd name="connsiteY3944" fmla="*/ 1136363 h 3415370"/>
              <a:gd name="connsiteX3945" fmla="*/ 6126605 w 7451018"/>
              <a:gd name="connsiteY3945" fmla="*/ 1136363 h 3415370"/>
              <a:gd name="connsiteX3946" fmla="*/ 6101606 w 7451018"/>
              <a:gd name="connsiteY3946" fmla="*/ 1122958 h 3415370"/>
              <a:gd name="connsiteX3947" fmla="*/ 6097451 w 7451018"/>
              <a:gd name="connsiteY3947" fmla="*/ 1116256 h 3415370"/>
              <a:gd name="connsiteX3948" fmla="*/ 6092693 w 7451018"/>
              <a:gd name="connsiteY3948" fmla="*/ 1116055 h 3415370"/>
              <a:gd name="connsiteX3949" fmla="*/ 6093707 w 7451018"/>
              <a:gd name="connsiteY3949" fmla="*/ 1107652 h 3415370"/>
              <a:gd name="connsiteX3950" fmla="*/ 6097521 w 7451018"/>
              <a:gd name="connsiteY3950" fmla="*/ 1103076 h 3415370"/>
              <a:gd name="connsiteX3951" fmla="*/ 6097858 w 7451018"/>
              <a:gd name="connsiteY3951" fmla="*/ 1102672 h 3415370"/>
              <a:gd name="connsiteX3952" fmla="*/ 6097987 w 7451018"/>
              <a:gd name="connsiteY3952" fmla="*/ 1102517 h 3415370"/>
              <a:gd name="connsiteX3953" fmla="*/ 6106566 w 7451018"/>
              <a:gd name="connsiteY3953" fmla="*/ 1086432 h 3415370"/>
              <a:gd name="connsiteX3954" fmla="*/ 6106566 w 7451018"/>
              <a:gd name="connsiteY3954" fmla="*/ 1082745 h 3415370"/>
              <a:gd name="connsiteX3955" fmla="*/ 6086460 w 7451018"/>
              <a:gd name="connsiteY3955" fmla="*/ 1083483 h 3415370"/>
              <a:gd name="connsiteX3956" fmla="*/ 6087398 w 7451018"/>
              <a:gd name="connsiteY3956" fmla="*/ 1076043 h 3415370"/>
              <a:gd name="connsiteX3957" fmla="*/ 6059651 w 7451018"/>
              <a:gd name="connsiteY3957" fmla="*/ 1079462 h 3415370"/>
              <a:gd name="connsiteX3958" fmla="*/ 6060187 w 7451018"/>
              <a:gd name="connsiteY3958" fmla="*/ 1082745 h 3415370"/>
              <a:gd name="connsiteX3959" fmla="*/ 6036863 w 7451018"/>
              <a:gd name="connsiteY3959" fmla="*/ 1096150 h 3415370"/>
              <a:gd name="connsiteX3960" fmla="*/ 6018701 w 7451018"/>
              <a:gd name="connsiteY3960" fmla="*/ 1102852 h 3415370"/>
              <a:gd name="connsiteX3961" fmla="*/ 6026609 w 7451018"/>
              <a:gd name="connsiteY3961" fmla="*/ 1089448 h 3415370"/>
              <a:gd name="connsiteX3962" fmla="*/ 6026207 w 7451018"/>
              <a:gd name="connsiteY3962" fmla="*/ 1087303 h 3415370"/>
              <a:gd name="connsiteX3963" fmla="*/ 6012736 w 7451018"/>
              <a:gd name="connsiteY3963" fmla="*/ 1057947 h 3415370"/>
              <a:gd name="connsiteX3964" fmla="*/ 6010122 w 7451018"/>
              <a:gd name="connsiteY3964" fmla="*/ 1055937 h 3415370"/>
              <a:gd name="connsiteX3965" fmla="*/ 5985928 w 7451018"/>
              <a:gd name="connsiteY3965" fmla="*/ 1074300 h 3415370"/>
              <a:gd name="connsiteX3966" fmla="*/ 5980297 w 7451018"/>
              <a:gd name="connsiteY3966" fmla="*/ 1081137 h 3415370"/>
              <a:gd name="connsiteX3967" fmla="*/ 5979024 w 7451018"/>
              <a:gd name="connsiteY3967" fmla="*/ 1089448 h 3415370"/>
              <a:gd name="connsiteX3968" fmla="*/ 5958315 w 7451018"/>
              <a:gd name="connsiteY3968" fmla="*/ 1096150 h 3415370"/>
              <a:gd name="connsiteX3969" fmla="*/ 5959119 w 7451018"/>
              <a:gd name="connsiteY3969" fmla="*/ 1089448 h 3415370"/>
              <a:gd name="connsiteX3970" fmla="*/ 5972121 w 7451018"/>
              <a:gd name="connsiteY3970" fmla="*/ 1109554 h 3415370"/>
              <a:gd name="connsiteX3971" fmla="*/ 5972523 w 7451018"/>
              <a:gd name="connsiteY3971" fmla="*/ 1136363 h 3415370"/>
              <a:gd name="connsiteX3972" fmla="*/ 6008514 w 7451018"/>
              <a:gd name="connsiteY3972" fmla="*/ 1122958 h 3415370"/>
              <a:gd name="connsiteX3973" fmla="*/ 6010927 w 7451018"/>
              <a:gd name="connsiteY3973" fmla="*/ 1116256 h 3415370"/>
              <a:gd name="connsiteX3974" fmla="*/ 6021851 w 7451018"/>
              <a:gd name="connsiteY3974" fmla="*/ 1129660 h 3415370"/>
              <a:gd name="connsiteX3975" fmla="*/ 6022990 w 7451018"/>
              <a:gd name="connsiteY3975" fmla="*/ 1122958 h 3415370"/>
              <a:gd name="connsiteX3976" fmla="*/ 6050871 w 7451018"/>
              <a:gd name="connsiteY3976" fmla="*/ 1136363 h 3415370"/>
              <a:gd name="connsiteX3977" fmla="*/ 6046917 w 7451018"/>
              <a:gd name="connsiteY3977" fmla="*/ 1149432 h 3415370"/>
              <a:gd name="connsiteX3978" fmla="*/ 6035657 w 7451018"/>
              <a:gd name="connsiteY3978" fmla="*/ 1143065 h 3415370"/>
              <a:gd name="connsiteX3979" fmla="*/ 6019371 w 7451018"/>
              <a:gd name="connsiteY3979" fmla="*/ 1155866 h 3415370"/>
              <a:gd name="connsiteX3980" fmla="*/ 6012669 w 7451018"/>
              <a:gd name="connsiteY3980" fmla="*/ 1158882 h 3415370"/>
              <a:gd name="connsiteX3981" fmla="*/ 6005967 w 7451018"/>
              <a:gd name="connsiteY3981" fmla="*/ 1168130 h 3415370"/>
              <a:gd name="connsiteX3982" fmla="*/ 5979158 w 7451018"/>
              <a:gd name="connsiteY3982" fmla="*/ 1189980 h 3415370"/>
              <a:gd name="connsiteX3983" fmla="*/ 5979158 w 7451018"/>
              <a:gd name="connsiteY3983" fmla="*/ 1196682 h 3415370"/>
              <a:gd name="connsiteX3984" fmla="*/ 6022990 w 7451018"/>
              <a:gd name="connsiteY3984" fmla="*/ 1250366 h 3415370"/>
              <a:gd name="connsiteX3985" fmla="*/ 6039477 w 7451018"/>
              <a:gd name="connsiteY3985" fmla="*/ 1280391 h 3415370"/>
              <a:gd name="connsiteX3986" fmla="*/ 6019371 w 7451018"/>
              <a:gd name="connsiteY3986" fmla="*/ 1303045 h 3415370"/>
              <a:gd name="connsiteX3987" fmla="*/ 6014545 w 7451018"/>
              <a:gd name="connsiteY3987" fmla="*/ 1305122 h 3415370"/>
              <a:gd name="connsiteX3988" fmla="*/ 6037668 w 7451018"/>
              <a:gd name="connsiteY3988" fmla="*/ 1305122 h 3415370"/>
              <a:gd name="connsiteX3989" fmla="*/ 6045443 w 7451018"/>
              <a:gd name="connsiteY3989" fmla="*/ 1304519 h 3415370"/>
              <a:gd name="connsiteX3990" fmla="*/ 6039477 w 7451018"/>
              <a:gd name="connsiteY3990" fmla="*/ 1337426 h 3415370"/>
              <a:gd name="connsiteX3991" fmla="*/ 6026073 w 7451018"/>
              <a:gd name="connsiteY3991" fmla="*/ 1350831 h 3415370"/>
              <a:gd name="connsiteX3992" fmla="*/ 6019572 w 7451018"/>
              <a:gd name="connsiteY3992" fmla="*/ 1370937 h 3415370"/>
              <a:gd name="connsiteX3993" fmla="*/ 6012736 w 7451018"/>
              <a:gd name="connsiteY3993" fmla="*/ 1368390 h 3415370"/>
              <a:gd name="connsiteX3994" fmla="*/ 6009921 w 7451018"/>
              <a:gd name="connsiteY3994" fmla="*/ 1370937 h 3415370"/>
              <a:gd name="connsiteX3995" fmla="*/ 6012736 w 7451018"/>
              <a:gd name="connsiteY3995" fmla="*/ 1379181 h 3415370"/>
              <a:gd name="connsiteX3996" fmla="*/ 5992630 w 7451018"/>
              <a:gd name="connsiteY3996" fmla="*/ 1402638 h 3415370"/>
              <a:gd name="connsiteX3997" fmla="*/ 5990485 w 7451018"/>
              <a:gd name="connsiteY3997" fmla="*/ 1404448 h 3415370"/>
              <a:gd name="connsiteX3998" fmla="*/ 5972054 w 7451018"/>
              <a:gd name="connsiteY3998" fmla="*/ 1444660 h 3415370"/>
              <a:gd name="connsiteX3999" fmla="*/ 5952349 w 7451018"/>
              <a:gd name="connsiteY3999" fmla="*/ 1466845 h 3415370"/>
              <a:gd name="connsiteX4000" fmla="*/ 5937739 w 7451018"/>
              <a:gd name="connsiteY4000" fmla="*/ 1471469 h 3415370"/>
              <a:gd name="connsiteX4001" fmla="*/ 5930568 w 7451018"/>
              <a:gd name="connsiteY4001" fmla="*/ 1478171 h 3415370"/>
              <a:gd name="connsiteX4002" fmla="*/ 5932243 w 7451018"/>
              <a:gd name="connsiteY4002" fmla="*/ 1477970 h 3415370"/>
              <a:gd name="connsiteX4003" fmla="*/ 5904295 w 7451018"/>
              <a:gd name="connsiteY4003" fmla="*/ 1497607 h 3415370"/>
              <a:gd name="connsiteX4004" fmla="*/ 5892566 w 7451018"/>
              <a:gd name="connsiteY4004" fmla="*/ 1491777 h 3415370"/>
              <a:gd name="connsiteX4005" fmla="*/ 5892633 w 7451018"/>
              <a:gd name="connsiteY4005" fmla="*/ 1491575 h 3415370"/>
              <a:gd name="connsiteX4006" fmla="*/ 5892365 w 7451018"/>
              <a:gd name="connsiteY4006" fmla="*/ 1491709 h 3415370"/>
              <a:gd name="connsiteX4007" fmla="*/ 5892098 w 7451018"/>
              <a:gd name="connsiteY4007" fmla="*/ 1491575 h 3415370"/>
              <a:gd name="connsiteX4008" fmla="*/ 5892098 w 7451018"/>
              <a:gd name="connsiteY4008" fmla="*/ 1491843 h 3415370"/>
              <a:gd name="connsiteX4009" fmla="*/ 5865289 w 7451018"/>
              <a:gd name="connsiteY4009" fmla="*/ 1498479 h 3415370"/>
              <a:gd name="connsiteX4010" fmla="*/ 5865155 w 7451018"/>
              <a:gd name="connsiteY4010" fmla="*/ 1498143 h 3415370"/>
              <a:gd name="connsiteX4011" fmla="*/ 5851348 w 7451018"/>
              <a:gd name="connsiteY4011" fmla="*/ 1517981 h 3415370"/>
              <a:gd name="connsiteX4012" fmla="*/ 5850276 w 7451018"/>
              <a:gd name="connsiteY4012" fmla="*/ 1518183 h 3415370"/>
              <a:gd name="connsiteX4013" fmla="*/ 5848801 w 7451018"/>
              <a:gd name="connsiteY4013" fmla="*/ 1518317 h 3415370"/>
              <a:gd name="connsiteX4014" fmla="*/ 5850007 w 7451018"/>
              <a:gd name="connsiteY4014" fmla="*/ 1518384 h 3415370"/>
              <a:gd name="connsiteX4015" fmla="*/ 5849720 w 7451018"/>
              <a:gd name="connsiteY4015" fmla="*/ 1518777 h 3415370"/>
              <a:gd name="connsiteX4016" fmla="*/ 5850746 w 7451018"/>
              <a:gd name="connsiteY4016" fmla="*/ 1518585 h 3415370"/>
              <a:gd name="connsiteX4017" fmla="*/ 5851214 w 7451018"/>
              <a:gd name="connsiteY4017" fmla="*/ 1519523 h 3415370"/>
              <a:gd name="connsiteX4018" fmla="*/ 5849538 w 7451018"/>
              <a:gd name="connsiteY4018" fmla="*/ 1519026 h 3415370"/>
              <a:gd name="connsiteX4019" fmla="*/ 5845115 w 7451018"/>
              <a:gd name="connsiteY4019" fmla="*/ 1525086 h 3415370"/>
              <a:gd name="connsiteX4020" fmla="*/ 5798334 w 7451018"/>
              <a:gd name="connsiteY4020" fmla="*/ 1533062 h 3415370"/>
              <a:gd name="connsiteX4021" fmla="*/ 5805036 w 7451018"/>
              <a:gd name="connsiteY4021" fmla="*/ 1535206 h 3415370"/>
              <a:gd name="connsiteX4022" fmla="*/ 5805036 w 7451018"/>
              <a:gd name="connsiteY4022" fmla="*/ 1538289 h 3415370"/>
              <a:gd name="connsiteX4023" fmla="*/ 5801752 w 7451018"/>
              <a:gd name="connsiteY4023" fmla="*/ 1551961 h 3415370"/>
              <a:gd name="connsiteX4024" fmla="*/ 5782986 w 7451018"/>
              <a:gd name="connsiteY4024" fmla="*/ 1605578 h 3415370"/>
              <a:gd name="connsiteX4025" fmla="*/ 5791565 w 7451018"/>
              <a:gd name="connsiteY4025" fmla="*/ 1558663 h 3415370"/>
              <a:gd name="connsiteX4026" fmla="*/ 5784863 w 7451018"/>
              <a:gd name="connsiteY4026" fmla="*/ 1553570 h 3415370"/>
              <a:gd name="connsiteX4027" fmla="*/ 5784193 w 7451018"/>
              <a:gd name="connsiteY4027" fmla="*/ 1526024 h 3415370"/>
              <a:gd name="connsiteX4028" fmla="*/ 5764220 w 7451018"/>
              <a:gd name="connsiteY4028" fmla="*/ 1519791 h 3415370"/>
              <a:gd name="connsiteX4029" fmla="*/ 5751352 w 7451018"/>
              <a:gd name="connsiteY4029" fmla="*/ 1524080 h 3415370"/>
              <a:gd name="connsiteX4030" fmla="*/ 5735066 w 7451018"/>
              <a:gd name="connsiteY4030" fmla="*/ 1544790 h 3415370"/>
              <a:gd name="connsiteX4031" fmla="*/ 5730106 w 7451018"/>
              <a:gd name="connsiteY4031" fmla="*/ 1540702 h 3415370"/>
              <a:gd name="connsiteX4032" fmla="*/ 5723940 w 7451018"/>
              <a:gd name="connsiteY4032" fmla="*/ 1538490 h 3415370"/>
              <a:gd name="connsiteX4033" fmla="*/ 5704370 w 7451018"/>
              <a:gd name="connsiteY4033" fmla="*/ 1562819 h 3415370"/>
              <a:gd name="connsiteX4034" fmla="*/ 5717774 w 7451018"/>
              <a:gd name="connsiteY4034" fmla="*/ 1603568 h 3415370"/>
              <a:gd name="connsiteX4035" fmla="*/ 5757987 w 7451018"/>
              <a:gd name="connsiteY4035" fmla="*/ 1654571 h 3415370"/>
              <a:gd name="connsiteX4036" fmla="*/ 5763885 w 7451018"/>
              <a:gd name="connsiteY4036" fmla="*/ 1666032 h 3415370"/>
              <a:gd name="connsiteX4037" fmla="*/ 5778093 w 7451018"/>
              <a:gd name="connsiteY4037" fmla="*/ 1707854 h 3415370"/>
              <a:gd name="connsiteX4038" fmla="*/ 5771391 w 7451018"/>
              <a:gd name="connsiteY4038" fmla="*/ 1714153 h 3415370"/>
              <a:gd name="connsiteX4039" fmla="*/ 5725281 w 7451018"/>
              <a:gd name="connsiteY4039" fmla="*/ 1794378 h 3415370"/>
              <a:gd name="connsiteX4040" fmla="*/ 5724141 w 7451018"/>
              <a:gd name="connsiteY4040" fmla="*/ 1794378 h 3415370"/>
              <a:gd name="connsiteX4041" fmla="*/ 5717774 w 7451018"/>
              <a:gd name="connsiteY4041" fmla="*/ 1808050 h 3415370"/>
              <a:gd name="connsiteX4042" fmla="*/ 5689625 w 7451018"/>
              <a:gd name="connsiteY4042" fmla="*/ 1833384 h 3415370"/>
              <a:gd name="connsiteX4043" fmla="*/ 5683325 w 7451018"/>
              <a:gd name="connsiteY4043" fmla="*/ 1799874 h 3415370"/>
              <a:gd name="connsiteX4044" fmla="*/ 5678031 w 7451018"/>
              <a:gd name="connsiteY4044" fmla="*/ 1799940 h 3415370"/>
              <a:gd name="connsiteX4045" fmla="*/ 5674947 w 7451018"/>
              <a:gd name="connsiteY4045" fmla="*/ 1806576 h 3415370"/>
              <a:gd name="connsiteX4046" fmla="*/ 5672401 w 7451018"/>
              <a:gd name="connsiteY4046" fmla="*/ 1793171 h 3415370"/>
              <a:gd name="connsiteX4047" fmla="*/ 5637416 w 7451018"/>
              <a:gd name="connsiteY4047" fmla="*/ 1752959 h 3415370"/>
              <a:gd name="connsiteX4048" fmla="*/ 5635271 w 7451018"/>
              <a:gd name="connsiteY4048" fmla="*/ 1752556 h 3415370"/>
              <a:gd name="connsiteX4049" fmla="*/ 5634266 w 7451018"/>
              <a:gd name="connsiteY4049" fmla="*/ 1752959 h 3415370"/>
              <a:gd name="connsiteX4050" fmla="*/ 5624012 w 7451018"/>
              <a:gd name="connsiteY4050" fmla="*/ 1745251 h 3415370"/>
              <a:gd name="connsiteX4051" fmla="*/ 5610607 w 7451018"/>
              <a:gd name="connsiteY4051" fmla="*/ 1739554 h 3415370"/>
              <a:gd name="connsiteX4052" fmla="*/ 5598141 w 7451018"/>
              <a:gd name="connsiteY4052" fmla="*/ 1739554 h 3415370"/>
              <a:gd name="connsiteX4053" fmla="*/ 5597470 w 7451018"/>
              <a:gd name="connsiteY4053" fmla="*/ 1732852 h 3415370"/>
              <a:gd name="connsiteX4054" fmla="*/ 5599146 w 7451018"/>
              <a:gd name="connsiteY4054" fmla="*/ 1719448 h 3415370"/>
              <a:gd name="connsiteX4055" fmla="*/ 5570394 w 7451018"/>
              <a:gd name="connsiteY4055" fmla="*/ 1784995 h 3415370"/>
              <a:gd name="connsiteX4056" fmla="*/ 5569389 w 7451018"/>
              <a:gd name="connsiteY4056" fmla="*/ 1820784 h 3415370"/>
              <a:gd name="connsiteX4057" fmla="*/ 5572003 w 7451018"/>
              <a:gd name="connsiteY4057" fmla="*/ 1819980 h 3415370"/>
              <a:gd name="connsiteX4058" fmla="*/ 5574884 w 7451018"/>
              <a:gd name="connsiteY4058" fmla="*/ 1806576 h 3415370"/>
              <a:gd name="connsiteX4059" fmla="*/ 5577163 w 7451018"/>
              <a:gd name="connsiteY4059" fmla="*/ 1819846 h 3415370"/>
              <a:gd name="connsiteX4060" fmla="*/ 5577230 w 7451018"/>
              <a:gd name="connsiteY4060" fmla="*/ 1819913 h 3415370"/>
              <a:gd name="connsiteX4061" fmla="*/ 5581854 w 7451018"/>
              <a:gd name="connsiteY4061" fmla="*/ 1806576 h 3415370"/>
              <a:gd name="connsiteX4062" fmla="*/ 5583932 w 7451018"/>
              <a:gd name="connsiteY4062" fmla="*/ 1820650 h 3415370"/>
              <a:gd name="connsiteX4063" fmla="*/ 5577364 w 7451018"/>
              <a:gd name="connsiteY4063" fmla="*/ 1819980 h 3415370"/>
              <a:gd name="connsiteX4064" fmla="*/ 5583597 w 7451018"/>
              <a:gd name="connsiteY4064" fmla="*/ 1840086 h 3415370"/>
              <a:gd name="connsiteX4065" fmla="*/ 5601157 w 7451018"/>
              <a:gd name="connsiteY4065" fmla="*/ 1880299 h 3415370"/>
              <a:gd name="connsiteX4066" fmla="*/ 5604039 w 7451018"/>
              <a:gd name="connsiteY4066" fmla="*/ 1880299 h 3415370"/>
              <a:gd name="connsiteX4067" fmla="*/ 5609467 w 7451018"/>
              <a:gd name="connsiteY4067" fmla="*/ 1873597 h 3415370"/>
              <a:gd name="connsiteX4068" fmla="*/ 5657656 w 7451018"/>
              <a:gd name="connsiteY4068" fmla="*/ 1963406 h 3415370"/>
              <a:gd name="connsiteX4069" fmla="*/ 5671060 w 7451018"/>
              <a:gd name="connsiteY4069" fmla="*/ 2015414 h 3415370"/>
              <a:gd name="connsiteX4070" fmla="*/ 5654171 w 7451018"/>
              <a:gd name="connsiteY4070" fmla="*/ 2019972 h 3415370"/>
              <a:gd name="connsiteX4071" fmla="*/ 5636276 w 7451018"/>
              <a:gd name="connsiteY4071" fmla="*/ 2007640 h 3415370"/>
              <a:gd name="connsiteX4072" fmla="*/ 5626759 w 7451018"/>
              <a:gd name="connsiteY4072" fmla="*/ 1994235 h 3415370"/>
              <a:gd name="connsiteX4073" fmla="*/ 5588088 w 7451018"/>
              <a:gd name="connsiteY4073" fmla="*/ 1920579 h 3415370"/>
              <a:gd name="connsiteX4074" fmla="*/ 5583932 w 7451018"/>
              <a:gd name="connsiteY4074" fmla="*/ 1893034 h 3415370"/>
              <a:gd name="connsiteX4075" fmla="*/ 5572338 w 7451018"/>
              <a:gd name="connsiteY4075" fmla="*/ 1873597 h 3415370"/>
              <a:gd name="connsiteX4076" fmla="*/ 5563826 w 7451018"/>
              <a:gd name="connsiteY4076" fmla="*/ 1873597 h 3415370"/>
              <a:gd name="connsiteX4077" fmla="*/ 5557124 w 7451018"/>
              <a:gd name="connsiteY4077" fmla="*/ 1853491 h 3415370"/>
              <a:gd name="connsiteX4078" fmla="*/ 5550422 w 7451018"/>
              <a:gd name="connsiteY4078" fmla="*/ 1853491 h 3415370"/>
              <a:gd name="connsiteX4079" fmla="*/ 5544725 w 7451018"/>
              <a:gd name="connsiteY4079" fmla="*/ 1860193 h 3415370"/>
              <a:gd name="connsiteX4080" fmla="*/ 5547473 w 7451018"/>
              <a:gd name="connsiteY4080" fmla="*/ 1813278 h 3415370"/>
              <a:gd name="connsiteX4081" fmla="*/ 5543719 w 7451018"/>
              <a:gd name="connsiteY4081" fmla="*/ 1786000 h 3415370"/>
              <a:gd name="connsiteX4082" fmla="*/ 5550422 w 7451018"/>
              <a:gd name="connsiteY4082" fmla="*/ 1782046 h 3415370"/>
              <a:gd name="connsiteX4083" fmla="*/ 5543719 w 7451018"/>
              <a:gd name="connsiteY4083" fmla="*/ 1777891 h 3415370"/>
              <a:gd name="connsiteX4084" fmla="*/ 5548478 w 7451018"/>
              <a:gd name="connsiteY4084" fmla="*/ 1773333 h 3415370"/>
              <a:gd name="connsiteX4085" fmla="*/ 5543719 w 7451018"/>
              <a:gd name="connsiteY4085" fmla="*/ 1774807 h 3415370"/>
              <a:gd name="connsiteX4086" fmla="*/ 5537017 w 7451018"/>
              <a:gd name="connsiteY4086" fmla="*/ 1769714 h 3415370"/>
              <a:gd name="connsiteX4087" fmla="*/ 5542982 w 7451018"/>
              <a:gd name="connsiteY4087" fmla="*/ 1752959 h 3415370"/>
              <a:gd name="connsiteX4088" fmla="*/ 5531522 w 7451018"/>
              <a:gd name="connsiteY4088" fmla="*/ 1748133 h 3415370"/>
              <a:gd name="connsiteX4089" fmla="*/ 5545596 w 7451018"/>
              <a:gd name="connsiteY4089" fmla="*/ 1732852 h 3415370"/>
              <a:gd name="connsiteX4090" fmla="*/ 5550422 w 7451018"/>
              <a:gd name="connsiteY4090" fmla="*/ 1739152 h 3415370"/>
              <a:gd name="connsiteX4091" fmla="*/ 5543719 w 7451018"/>
              <a:gd name="connsiteY4091" fmla="*/ 1716634 h 3415370"/>
              <a:gd name="connsiteX4092" fmla="*/ 5516911 w 7451018"/>
              <a:gd name="connsiteY4092" fmla="*/ 1625618 h 3415370"/>
              <a:gd name="connsiteX4093" fmla="*/ 5494660 w 7451018"/>
              <a:gd name="connsiteY4093" fmla="*/ 1652426 h 3415370"/>
              <a:gd name="connsiteX4094" fmla="*/ 5464433 w 7451018"/>
              <a:gd name="connsiteY4094" fmla="*/ 1665831 h 3415370"/>
              <a:gd name="connsiteX4095" fmla="*/ 5463294 w 7451018"/>
              <a:gd name="connsiteY4095" fmla="*/ 1641234 h 3415370"/>
              <a:gd name="connsiteX4096" fmla="*/ 5469996 w 7451018"/>
              <a:gd name="connsiteY4096" fmla="*/ 1622803 h 3415370"/>
              <a:gd name="connsiteX4097" fmla="*/ 5459205 w 7451018"/>
              <a:gd name="connsiteY4097" fmla="*/ 1592107 h 3415370"/>
              <a:gd name="connsiteX4098" fmla="*/ 5444662 w 7451018"/>
              <a:gd name="connsiteY4098" fmla="*/ 1565299 h 3415370"/>
              <a:gd name="connsiteX4099" fmla="*/ 5409610 w 7451018"/>
              <a:gd name="connsiteY4099" fmla="*/ 1499417 h 3415370"/>
              <a:gd name="connsiteX4100" fmla="*/ 5400696 w 7451018"/>
              <a:gd name="connsiteY4100" fmla="*/ 1498277 h 3415370"/>
              <a:gd name="connsiteX4101" fmla="*/ 5372211 w 7451018"/>
              <a:gd name="connsiteY4101" fmla="*/ 1511682 h 3415370"/>
              <a:gd name="connsiteX4102" fmla="*/ 5369397 w 7451018"/>
              <a:gd name="connsiteY4102" fmla="*/ 1518384 h 3415370"/>
              <a:gd name="connsiteX4103" fmla="*/ 5354987 w 7451018"/>
              <a:gd name="connsiteY4103" fmla="*/ 1518451 h 3415370"/>
              <a:gd name="connsiteX4104" fmla="*/ 5342588 w 7451018"/>
              <a:gd name="connsiteY4104" fmla="*/ 1521869 h 3415370"/>
              <a:gd name="connsiteX4105" fmla="*/ 5320872 w 7451018"/>
              <a:gd name="connsiteY4105" fmla="*/ 1521735 h 3415370"/>
              <a:gd name="connsiteX4106" fmla="*/ 5315779 w 7451018"/>
              <a:gd name="connsiteY4106" fmla="*/ 1538155 h 3415370"/>
              <a:gd name="connsiteX4107" fmla="*/ 5194001 w 7451018"/>
              <a:gd name="connsiteY4107" fmla="*/ 1652426 h 3415370"/>
              <a:gd name="connsiteX4108" fmla="*/ 5177849 w 7451018"/>
              <a:gd name="connsiteY4108" fmla="*/ 1659129 h 3415370"/>
              <a:gd name="connsiteX4109" fmla="*/ 5154526 w 7451018"/>
              <a:gd name="connsiteY4109" fmla="*/ 1799874 h 3415370"/>
              <a:gd name="connsiteX4110" fmla="*/ 5154861 w 7451018"/>
              <a:gd name="connsiteY4110" fmla="*/ 1818640 h 3415370"/>
              <a:gd name="connsiteX4111" fmla="*/ 5168265 w 7451018"/>
              <a:gd name="connsiteY4111" fmla="*/ 1826682 h 3415370"/>
              <a:gd name="connsiteX4112" fmla="*/ 5163239 w 7451018"/>
              <a:gd name="connsiteY4112" fmla="*/ 1813143 h 3415370"/>
              <a:gd name="connsiteX4113" fmla="*/ 5186160 w 7451018"/>
              <a:gd name="connsiteY4113" fmla="*/ 1900406 h 3415370"/>
              <a:gd name="connsiteX4114" fmla="*/ 5129661 w 7451018"/>
              <a:gd name="connsiteY4114" fmla="*/ 1830368 h 3415370"/>
              <a:gd name="connsiteX4115" fmla="*/ 5094474 w 7451018"/>
              <a:gd name="connsiteY4115" fmla="*/ 1832848 h 3415370"/>
              <a:gd name="connsiteX4116" fmla="*/ 5075172 w 7451018"/>
              <a:gd name="connsiteY4116" fmla="*/ 1775411 h 3415370"/>
              <a:gd name="connsiteX4117" fmla="*/ 5020684 w 7451018"/>
              <a:gd name="connsiteY4117" fmla="*/ 1545192 h 3415370"/>
              <a:gd name="connsiteX4118" fmla="*/ 5008150 w 7451018"/>
              <a:gd name="connsiteY4118" fmla="*/ 1520595 h 3415370"/>
              <a:gd name="connsiteX4119" fmla="*/ 4933556 w 7451018"/>
              <a:gd name="connsiteY4119" fmla="*/ 1498411 h 3415370"/>
              <a:gd name="connsiteX4120" fmla="*/ 4967066 w 7451018"/>
              <a:gd name="connsiteY4120" fmla="*/ 1491508 h 3415370"/>
              <a:gd name="connsiteX4121" fmla="*/ 4915326 w 7451018"/>
              <a:gd name="connsiteY4121" fmla="*/ 1465705 h 3415370"/>
              <a:gd name="connsiteX4122" fmla="*/ 4900045 w 7451018"/>
              <a:gd name="connsiteY4122" fmla="*/ 1444325 h 3415370"/>
              <a:gd name="connsiteX4123" fmla="*/ 4850382 w 7451018"/>
              <a:gd name="connsiteY4123" fmla="*/ 1431189 h 3415370"/>
              <a:gd name="connsiteX4124" fmla="*/ 4853130 w 7451018"/>
              <a:gd name="connsiteY4124" fmla="*/ 1431122 h 3415370"/>
              <a:gd name="connsiteX4125" fmla="*/ 4832957 w 7451018"/>
              <a:gd name="connsiteY4125" fmla="*/ 1431390 h 3415370"/>
              <a:gd name="connsiteX4126" fmla="*/ 4832689 w 7451018"/>
              <a:gd name="connsiteY4126" fmla="*/ 1431390 h 3415370"/>
              <a:gd name="connsiteX4127" fmla="*/ 4799513 w 7451018"/>
              <a:gd name="connsiteY4127" fmla="*/ 1433133 h 3415370"/>
              <a:gd name="connsiteX4128" fmla="*/ 4785304 w 7451018"/>
              <a:gd name="connsiteY4128" fmla="*/ 1431189 h 3415370"/>
              <a:gd name="connsiteX4129" fmla="*/ 4761981 w 7451018"/>
              <a:gd name="connsiteY4129" fmla="*/ 1431189 h 3415370"/>
              <a:gd name="connsiteX4130" fmla="*/ 4758630 w 7451018"/>
              <a:gd name="connsiteY4130" fmla="*/ 1430586 h 3415370"/>
              <a:gd name="connsiteX4131" fmla="*/ 4759300 w 7451018"/>
              <a:gd name="connsiteY4131" fmla="*/ 1429045 h 3415370"/>
              <a:gd name="connsiteX4132" fmla="*/ 4730883 w 7451018"/>
              <a:gd name="connsiteY4132" fmla="*/ 1431189 h 3415370"/>
              <a:gd name="connsiteX4133" fmla="*/ 4707827 w 7451018"/>
              <a:gd name="connsiteY4133" fmla="*/ 1417785 h 3415370"/>
              <a:gd name="connsiteX4134" fmla="*/ 4706688 w 7451018"/>
              <a:gd name="connsiteY4134" fmla="*/ 1424487 h 3415370"/>
              <a:gd name="connsiteX4135" fmla="*/ 4678807 w 7451018"/>
              <a:gd name="connsiteY4135" fmla="*/ 1384341 h 3415370"/>
              <a:gd name="connsiteX4136" fmla="*/ 4678807 w 7451018"/>
              <a:gd name="connsiteY4136" fmla="*/ 1391445 h 3415370"/>
              <a:gd name="connsiteX4137" fmla="*/ 4642749 w 7451018"/>
              <a:gd name="connsiteY4137" fmla="*/ 1404649 h 3415370"/>
              <a:gd name="connsiteX4138" fmla="*/ 4618488 w 7451018"/>
              <a:gd name="connsiteY4138" fmla="*/ 1393858 h 3415370"/>
              <a:gd name="connsiteX4139" fmla="*/ 4612791 w 7451018"/>
              <a:gd name="connsiteY4139" fmla="*/ 1392183 h 3415370"/>
              <a:gd name="connsiteX4140" fmla="*/ 4613393 w 7451018"/>
              <a:gd name="connsiteY4140" fmla="*/ 1392183 h 3415370"/>
              <a:gd name="connsiteX4141" fmla="*/ 4564871 w 7451018"/>
              <a:gd name="connsiteY4141" fmla="*/ 1350294 h 3415370"/>
              <a:gd name="connsiteX4142" fmla="*/ 4524658 w 7451018"/>
              <a:gd name="connsiteY4142" fmla="*/ 1310886 h 3415370"/>
              <a:gd name="connsiteX4143" fmla="*/ 4511455 w 7451018"/>
              <a:gd name="connsiteY4143" fmla="*/ 1331327 h 3415370"/>
              <a:gd name="connsiteX4144" fmla="*/ 4505422 w 7451018"/>
              <a:gd name="connsiteY4144" fmla="*/ 1325228 h 3415370"/>
              <a:gd name="connsiteX4145" fmla="*/ 4502675 w 7451018"/>
              <a:gd name="connsiteY4145" fmla="*/ 1325228 h 3415370"/>
              <a:gd name="connsiteX4146" fmla="*/ 4515676 w 7451018"/>
              <a:gd name="connsiteY4146" fmla="*/ 1358136 h 3415370"/>
              <a:gd name="connsiteX4147" fmla="*/ 4524456 w 7451018"/>
              <a:gd name="connsiteY4147" fmla="*/ 1370937 h 3415370"/>
              <a:gd name="connsiteX4148" fmla="*/ 4531360 w 7451018"/>
              <a:gd name="connsiteY4148" fmla="*/ 1379181 h 3415370"/>
              <a:gd name="connsiteX4149" fmla="*/ 4538263 w 7451018"/>
              <a:gd name="connsiteY4149" fmla="*/ 1384341 h 3415370"/>
              <a:gd name="connsiteX4150" fmla="*/ 4551466 w 7451018"/>
              <a:gd name="connsiteY4150" fmla="*/ 1418589 h 3415370"/>
              <a:gd name="connsiteX4151" fmla="*/ 4558437 w 7451018"/>
              <a:gd name="connsiteY4151" fmla="*/ 1433535 h 3415370"/>
              <a:gd name="connsiteX4152" fmla="*/ 4571103 w 7451018"/>
              <a:gd name="connsiteY4152" fmla="*/ 1404448 h 3415370"/>
              <a:gd name="connsiteX4153" fmla="*/ 4576868 w 7451018"/>
              <a:gd name="connsiteY4153" fmla="*/ 1451363 h 3415370"/>
              <a:gd name="connsiteX4154" fmla="*/ 4585513 w 7451018"/>
              <a:gd name="connsiteY4154" fmla="*/ 1456523 h 3415370"/>
              <a:gd name="connsiteX4155" fmla="*/ 4586652 w 7451018"/>
              <a:gd name="connsiteY4155" fmla="*/ 1452435 h 3415370"/>
              <a:gd name="connsiteX4156" fmla="*/ 4585714 w 7451018"/>
              <a:gd name="connsiteY4156" fmla="*/ 1456590 h 3415370"/>
              <a:gd name="connsiteX4157" fmla="*/ 4591813 w 7451018"/>
              <a:gd name="connsiteY4157" fmla="*/ 1457998 h 3415370"/>
              <a:gd name="connsiteX4158" fmla="*/ 4598381 w 7451018"/>
              <a:gd name="connsiteY4158" fmla="*/ 1451496 h 3415370"/>
              <a:gd name="connsiteX4159" fmla="*/ 4608434 w 7451018"/>
              <a:gd name="connsiteY4159" fmla="*/ 1457998 h 3415370"/>
              <a:gd name="connsiteX4160" fmla="*/ 4611786 w 7451018"/>
              <a:gd name="connsiteY4160" fmla="*/ 1451296 h 3415370"/>
              <a:gd name="connsiteX4161" fmla="*/ 4618488 w 7451018"/>
              <a:gd name="connsiteY4161" fmla="*/ 1451496 h 3415370"/>
              <a:gd name="connsiteX4162" fmla="*/ 4618488 w 7451018"/>
              <a:gd name="connsiteY4162" fmla="*/ 1453038 h 3415370"/>
              <a:gd name="connsiteX4163" fmla="*/ 4618555 w 7451018"/>
              <a:gd name="connsiteY4163" fmla="*/ 1453105 h 3415370"/>
              <a:gd name="connsiteX4164" fmla="*/ 4618488 w 7451018"/>
              <a:gd name="connsiteY4164" fmla="*/ 1453105 h 3415370"/>
              <a:gd name="connsiteX4165" fmla="*/ 4618488 w 7451018"/>
              <a:gd name="connsiteY4165" fmla="*/ 1453574 h 3415370"/>
              <a:gd name="connsiteX4166" fmla="*/ 4618823 w 7451018"/>
              <a:gd name="connsiteY4166" fmla="*/ 1453574 h 3415370"/>
              <a:gd name="connsiteX4167" fmla="*/ 4618823 w 7451018"/>
              <a:gd name="connsiteY4167" fmla="*/ 1454580 h 3415370"/>
              <a:gd name="connsiteX4168" fmla="*/ 4625190 w 7451018"/>
              <a:gd name="connsiteY4168" fmla="*/ 1453440 h 3415370"/>
              <a:gd name="connsiteX4169" fmla="*/ 4665403 w 7451018"/>
              <a:gd name="connsiteY4169" fmla="*/ 1417852 h 3415370"/>
              <a:gd name="connsiteX4170" fmla="*/ 4678807 w 7451018"/>
              <a:gd name="connsiteY4170" fmla="*/ 1397679 h 3415370"/>
              <a:gd name="connsiteX4171" fmla="*/ 4679008 w 7451018"/>
              <a:gd name="connsiteY4171" fmla="*/ 1398080 h 3415370"/>
              <a:gd name="connsiteX4172" fmla="*/ 4678911 w 7451018"/>
              <a:gd name="connsiteY4172" fmla="*/ 1398542 h 3415370"/>
              <a:gd name="connsiteX4173" fmla="*/ 4676988 w 7451018"/>
              <a:gd name="connsiteY4173" fmla="*/ 1407679 h 3415370"/>
              <a:gd name="connsiteX4174" fmla="*/ 4685442 w 7451018"/>
              <a:gd name="connsiteY4174" fmla="*/ 1451429 h 3415370"/>
              <a:gd name="connsiteX4175" fmla="*/ 4717277 w 7451018"/>
              <a:gd name="connsiteY4175" fmla="*/ 1471402 h 3415370"/>
              <a:gd name="connsiteX4176" fmla="*/ 4719623 w 7451018"/>
              <a:gd name="connsiteY4176" fmla="*/ 1464700 h 3415370"/>
              <a:gd name="connsiteX4177" fmla="*/ 4724784 w 7451018"/>
              <a:gd name="connsiteY4177" fmla="*/ 1471402 h 3415370"/>
              <a:gd name="connsiteX4178" fmla="*/ 4738590 w 7451018"/>
              <a:gd name="connsiteY4178" fmla="*/ 1491508 h 3415370"/>
              <a:gd name="connsiteX4179" fmla="*/ 4752531 w 7451018"/>
              <a:gd name="connsiteY4179" fmla="*/ 1496334 h 3415370"/>
              <a:gd name="connsiteX4180" fmla="*/ 4726057 w 7451018"/>
              <a:gd name="connsiteY4180" fmla="*/ 1539831 h 3415370"/>
              <a:gd name="connsiteX4181" fmla="*/ 4725655 w 7451018"/>
              <a:gd name="connsiteY4181" fmla="*/ 1558530 h 3415370"/>
              <a:gd name="connsiteX4182" fmla="*/ 4720494 w 7451018"/>
              <a:gd name="connsiteY4182" fmla="*/ 1551828 h 3415370"/>
              <a:gd name="connsiteX4183" fmla="*/ 4712318 w 7451018"/>
              <a:gd name="connsiteY4183" fmla="*/ 1549347 h 3415370"/>
              <a:gd name="connsiteX4184" fmla="*/ 4707559 w 7451018"/>
              <a:gd name="connsiteY4184" fmla="*/ 1585338 h 3415370"/>
              <a:gd name="connsiteX4185" fmla="*/ 4665537 w 7451018"/>
              <a:gd name="connsiteY4185" fmla="*/ 1618245 h 3415370"/>
              <a:gd name="connsiteX4186" fmla="*/ 4671569 w 7451018"/>
              <a:gd name="connsiteY4186" fmla="*/ 1617642 h 3415370"/>
              <a:gd name="connsiteX4187" fmla="*/ 4664397 w 7451018"/>
              <a:gd name="connsiteY4187" fmla="*/ 1621932 h 3415370"/>
              <a:gd name="connsiteX4188" fmla="*/ 4663191 w 7451018"/>
              <a:gd name="connsiteY4188" fmla="*/ 1621194 h 3415370"/>
              <a:gd name="connsiteX4189" fmla="*/ 4651730 w 7451018"/>
              <a:gd name="connsiteY4189" fmla="*/ 1630913 h 3415370"/>
              <a:gd name="connsiteX4190" fmla="*/ 4591746 w 7451018"/>
              <a:gd name="connsiteY4190" fmla="*/ 1666702 h 3415370"/>
              <a:gd name="connsiteX4191" fmla="*/ 4554214 w 7451018"/>
              <a:gd name="connsiteY4191" fmla="*/ 1685536 h 3415370"/>
              <a:gd name="connsiteX4192" fmla="*/ 4432369 w 7451018"/>
              <a:gd name="connsiteY4192" fmla="*/ 1732852 h 3415370"/>
              <a:gd name="connsiteX4193" fmla="*/ 4404086 w 7451018"/>
              <a:gd name="connsiteY4193" fmla="*/ 1738080 h 3415370"/>
              <a:gd name="connsiteX4194" fmla="*/ 4410788 w 7451018"/>
              <a:gd name="connsiteY4194" fmla="*/ 1735936 h 3415370"/>
              <a:gd name="connsiteX4195" fmla="*/ 4390681 w 7451018"/>
              <a:gd name="connsiteY4195" fmla="*/ 1672265 h 3415370"/>
              <a:gd name="connsiteX4196" fmla="*/ 4383711 w 7451018"/>
              <a:gd name="connsiteY4196" fmla="*/ 1659129 h 3415370"/>
              <a:gd name="connsiteX4197" fmla="*/ 4390413 w 7451018"/>
              <a:gd name="connsiteY4197" fmla="*/ 1659463 h 3415370"/>
              <a:gd name="connsiteX4198" fmla="*/ 4390681 w 7451018"/>
              <a:gd name="connsiteY4198" fmla="*/ 1657520 h 3415370"/>
              <a:gd name="connsiteX4199" fmla="*/ 4390816 w 7451018"/>
              <a:gd name="connsiteY4199" fmla="*/ 1658391 h 3415370"/>
              <a:gd name="connsiteX4200" fmla="*/ 4390681 w 7451018"/>
              <a:gd name="connsiteY4200" fmla="*/ 1637011 h 3415370"/>
              <a:gd name="connsiteX4201" fmla="*/ 4363873 w 7451018"/>
              <a:gd name="connsiteY4201" fmla="*/ 1592107 h 3415370"/>
              <a:gd name="connsiteX4202" fmla="*/ 4363001 w 7451018"/>
              <a:gd name="connsiteY4202" fmla="*/ 1592912 h 3415370"/>
              <a:gd name="connsiteX4203" fmla="*/ 4362934 w 7451018"/>
              <a:gd name="connsiteY4203" fmla="*/ 1597737 h 3415370"/>
              <a:gd name="connsiteX4204" fmla="*/ 4362532 w 7451018"/>
              <a:gd name="connsiteY4204" fmla="*/ 1598005 h 3415370"/>
              <a:gd name="connsiteX4205" fmla="*/ 4359516 w 7451018"/>
              <a:gd name="connsiteY4205" fmla="*/ 1598809 h 3415370"/>
              <a:gd name="connsiteX4206" fmla="*/ 4360521 w 7451018"/>
              <a:gd name="connsiteY4206" fmla="*/ 1585405 h 3415370"/>
              <a:gd name="connsiteX4207" fmla="*/ 4357104 w 7451018"/>
              <a:gd name="connsiteY4207" fmla="*/ 1582926 h 3415370"/>
              <a:gd name="connsiteX4208" fmla="*/ 4356031 w 7451018"/>
              <a:gd name="connsiteY4208" fmla="*/ 1585405 h 3415370"/>
              <a:gd name="connsiteX4209" fmla="*/ 4345643 w 7451018"/>
              <a:gd name="connsiteY4209" fmla="*/ 1558597 h 3415370"/>
              <a:gd name="connsiteX4210" fmla="*/ 4310188 w 7451018"/>
              <a:gd name="connsiteY4210" fmla="*/ 1478171 h 3415370"/>
              <a:gd name="connsiteX4211" fmla="*/ 4309652 w 7451018"/>
              <a:gd name="connsiteY4211" fmla="*/ 1478037 h 3415370"/>
              <a:gd name="connsiteX4212" fmla="*/ 4310188 w 7451018"/>
              <a:gd name="connsiteY4212" fmla="*/ 1477970 h 3415370"/>
              <a:gd name="connsiteX4213" fmla="*/ 4300604 w 7451018"/>
              <a:gd name="connsiteY4213" fmla="*/ 1471871 h 3415370"/>
              <a:gd name="connsiteX4214" fmla="*/ 4303017 w 7451018"/>
              <a:gd name="connsiteY4214" fmla="*/ 1471536 h 3415370"/>
              <a:gd name="connsiteX4215" fmla="*/ 4302481 w 7451018"/>
              <a:gd name="connsiteY4215" fmla="*/ 1471469 h 3415370"/>
              <a:gd name="connsiteX4216" fmla="*/ 4276476 w 7451018"/>
              <a:gd name="connsiteY4216" fmla="*/ 1429849 h 3415370"/>
              <a:gd name="connsiteX4217" fmla="*/ 4269976 w 7451018"/>
              <a:gd name="connsiteY4217" fmla="*/ 1430117 h 3415370"/>
              <a:gd name="connsiteX4218" fmla="*/ 4265351 w 7451018"/>
              <a:gd name="connsiteY4218" fmla="*/ 1411150 h 3415370"/>
              <a:gd name="connsiteX4219" fmla="*/ 4256571 w 7451018"/>
              <a:gd name="connsiteY4219" fmla="*/ 1407732 h 3415370"/>
              <a:gd name="connsiteX4220" fmla="*/ 4263273 w 7451018"/>
              <a:gd name="connsiteY4220" fmla="*/ 1404783 h 3415370"/>
              <a:gd name="connsiteX4221" fmla="*/ 4256571 w 7451018"/>
              <a:gd name="connsiteY4221" fmla="*/ 1398617 h 3415370"/>
              <a:gd name="connsiteX4222" fmla="*/ 4252349 w 7451018"/>
              <a:gd name="connsiteY4222" fmla="*/ 1391110 h 3415370"/>
              <a:gd name="connsiteX4223" fmla="*/ 4236465 w 7451018"/>
              <a:gd name="connsiteY4223" fmla="*/ 1364302 h 3415370"/>
              <a:gd name="connsiteX4224" fmla="*/ 4229763 w 7451018"/>
              <a:gd name="connsiteY4224" fmla="*/ 1365977 h 3415370"/>
              <a:gd name="connsiteX4225" fmla="*/ 4210795 w 7451018"/>
              <a:gd name="connsiteY4225" fmla="*/ 1364302 h 3415370"/>
              <a:gd name="connsiteX4226" fmla="*/ 4188209 w 7451018"/>
              <a:gd name="connsiteY4226" fmla="*/ 1337493 h 3415370"/>
              <a:gd name="connsiteX4227" fmla="*/ 4186734 w 7451018"/>
              <a:gd name="connsiteY4227" fmla="*/ 1338029 h 3415370"/>
              <a:gd name="connsiteX4228" fmla="*/ 4189617 w 7451018"/>
              <a:gd name="connsiteY4228" fmla="*/ 1345670 h 3415370"/>
              <a:gd name="connsiteX4229" fmla="*/ 4216425 w 7451018"/>
              <a:gd name="connsiteY4229" fmla="*/ 1374221 h 3415370"/>
              <a:gd name="connsiteX4230" fmla="*/ 4216425 w 7451018"/>
              <a:gd name="connsiteY4230" fmla="*/ 1377304 h 3415370"/>
              <a:gd name="connsiteX4231" fmla="*/ 4208651 w 7451018"/>
              <a:gd name="connsiteY4231" fmla="*/ 1377907 h 3415370"/>
              <a:gd name="connsiteX4232" fmla="*/ 4216425 w 7451018"/>
              <a:gd name="connsiteY4232" fmla="*/ 1384676 h 3415370"/>
              <a:gd name="connsiteX4233" fmla="*/ 4209723 w 7451018"/>
              <a:gd name="connsiteY4233" fmla="*/ 1385079 h 3415370"/>
              <a:gd name="connsiteX4234" fmla="*/ 4234319 w 7451018"/>
              <a:gd name="connsiteY4234" fmla="*/ 1439299 h 3415370"/>
              <a:gd name="connsiteX4235" fmla="*/ 4236330 w 7451018"/>
              <a:gd name="connsiteY4235" fmla="*/ 1439299 h 3415370"/>
              <a:gd name="connsiteX4236" fmla="*/ 4248126 w 7451018"/>
              <a:gd name="connsiteY4236" fmla="*/ 1458802 h 3415370"/>
              <a:gd name="connsiteX4237" fmla="*/ 4249936 w 7451018"/>
              <a:gd name="connsiteY4237" fmla="*/ 1465973 h 3415370"/>
              <a:gd name="connsiteX4238" fmla="*/ 4249266 w 7451018"/>
              <a:gd name="connsiteY4238" fmla="*/ 1465169 h 3415370"/>
              <a:gd name="connsiteX4239" fmla="*/ 4243234 w 7451018"/>
              <a:gd name="connsiteY4239" fmla="*/ 1464900 h 3415370"/>
              <a:gd name="connsiteX4240" fmla="*/ 4268299 w 7451018"/>
              <a:gd name="connsiteY4240" fmla="*/ 1503371 h 3415370"/>
              <a:gd name="connsiteX4241" fmla="*/ 4292897 w 7451018"/>
              <a:gd name="connsiteY4241" fmla="*/ 1591504 h 3415370"/>
              <a:gd name="connsiteX4242" fmla="*/ 4323660 w 7451018"/>
              <a:gd name="connsiteY4242" fmla="*/ 1656649 h 3415370"/>
              <a:gd name="connsiteX4243" fmla="*/ 4323660 w 7451018"/>
              <a:gd name="connsiteY4243" fmla="*/ 1652561 h 3415370"/>
              <a:gd name="connsiteX4244" fmla="*/ 4330362 w 7451018"/>
              <a:gd name="connsiteY4244" fmla="*/ 1653566 h 3415370"/>
              <a:gd name="connsiteX4245" fmla="*/ 4329826 w 7451018"/>
              <a:gd name="connsiteY4245" fmla="*/ 1658659 h 3415370"/>
              <a:gd name="connsiteX4246" fmla="*/ 4324129 w 7451018"/>
              <a:gd name="connsiteY4246" fmla="*/ 1658659 h 3415370"/>
              <a:gd name="connsiteX4247" fmla="*/ 4330295 w 7451018"/>
              <a:gd name="connsiteY4247" fmla="*/ 1667909 h 3415370"/>
              <a:gd name="connsiteX4248" fmla="*/ 4336997 w 7451018"/>
              <a:gd name="connsiteY4248" fmla="*/ 1666837 h 3415370"/>
              <a:gd name="connsiteX4249" fmla="*/ 4340348 w 7451018"/>
              <a:gd name="connsiteY4249" fmla="*/ 1659263 h 3415370"/>
              <a:gd name="connsiteX4250" fmla="*/ 4344570 w 7451018"/>
              <a:gd name="connsiteY4250" fmla="*/ 1665965 h 3415370"/>
              <a:gd name="connsiteX4251" fmla="*/ 4345241 w 7451018"/>
              <a:gd name="connsiteY4251" fmla="*/ 1671260 h 3415370"/>
              <a:gd name="connsiteX4252" fmla="*/ 4339007 w 7451018"/>
              <a:gd name="connsiteY4252" fmla="*/ 1665965 h 3415370"/>
              <a:gd name="connsiteX4253" fmla="*/ 4339074 w 7451018"/>
              <a:gd name="connsiteY4253" fmla="*/ 1668780 h 3415370"/>
              <a:gd name="connsiteX4254" fmla="*/ 4343766 w 7451018"/>
              <a:gd name="connsiteY4254" fmla="*/ 1672198 h 3415370"/>
              <a:gd name="connsiteX4255" fmla="*/ 4343029 w 7451018"/>
              <a:gd name="connsiteY4255" fmla="*/ 1672668 h 3415370"/>
              <a:gd name="connsiteX4256" fmla="*/ 4343472 w 7451018"/>
              <a:gd name="connsiteY4256" fmla="*/ 1672640 h 3415370"/>
              <a:gd name="connsiteX4257" fmla="*/ 4344905 w 7451018"/>
              <a:gd name="connsiteY4257" fmla="*/ 1671728 h 3415370"/>
              <a:gd name="connsiteX4258" fmla="*/ 4344113 w 7451018"/>
              <a:gd name="connsiteY4258" fmla="*/ 1672614 h 3415370"/>
              <a:gd name="connsiteX4259" fmla="*/ 4355964 w 7451018"/>
              <a:gd name="connsiteY4259" fmla="*/ 1686072 h 3415370"/>
              <a:gd name="connsiteX4260" fmla="*/ 4390547 w 7451018"/>
              <a:gd name="connsiteY4260" fmla="*/ 1722799 h 3415370"/>
              <a:gd name="connsiteX4261" fmla="*/ 4388805 w 7451018"/>
              <a:gd name="connsiteY4261" fmla="*/ 1719582 h 3415370"/>
              <a:gd name="connsiteX4262" fmla="*/ 4402612 w 7451018"/>
              <a:gd name="connsiteY4262" fmla="*/ 1759795 h 3415370"/>
              <a:gd name="connsiteX4263" fmla="*/ 4404153 w 7451018"/>
              <a:gd name="connsiteY4263" fmla="*/ 1759996 h 3415370"/>
              <a:gd name="connsiteX4264" fmla="*/ 4427074 w 7451018"/>
              <a:gd name="connsiteY4264" fmla="*/ 1791764 h 3415370"/>
              <a:gd name="connsiteX4265" fmla="*/ 4571505 w 7451018"/>
              <a:gd name="connsiteY4265" fmla="*/ 1757650 h 3415370"/>
              <a:gd name="connsiteX4266" fmla="*/ 4564803 w 7451018"/>
              <a:gd name="connsiteY4266" fmla="*/ 1772864 h 3415370"/>
              <a:gd name="connsiteX4267" fmla="*/ 4573583 w 7451018"/>
              <a:gd name="connsiteY4267" fmla="*/ 1793373 h 3415370"/>
              <a:gd name="connsiteX4268" fmla="*/ 4570500 w 7451018"/>
              <a:gd name="connsiteY4268" fmla="*/ 1794244 h 3415370"/>
              <a:gd name="connsiteX4269" fmla="*/ 4565205 w 7451018"/>
              <a:gd name="connsiteY4269" fmla="*/ 1793373 h 3415370"/>
              <a:gd name="connsiteX4270" fmla="*/ 4531225 w 7451018"/>
              <a:gd name="connsiteY4270" fmla="*/ 1881573 h 3415370"/>
              <a:gd name="connsiteX4271" fmla="*/ 4449660 w 7451018"/>
              <a:gd name="connsiteY4271" fmla="*/ 2001072 h 3415370"/>
              <a:gd name="connsiteX4272" fmla="*/ 4356768 w 7451018"/>
              <a:gd name="connsiteY4272" fmla="*/ 2107367 h 3415370"/>
              <a:gd name="connsiteX4273" fmla="*/ 4336394 w 7451018"/>
              <a:gd name="connsiteY4273" fmla="*/ 2132835 h 3415370"/>
              <a:gd name="connsiteX4274" fmla="*/ 4322118 w 7451018"/>
              <a:gd name="connsiteY4274" fmla="*/ 2161923 h 3415370"/>
              <a:gd name="connsiteX4275" fmla="*/ 4316823 w 7451018"/>
              <a:gd name="connsiteY4275" fmla="*/ 2171373 h 3415370"/>
              <a:gd name="connsiteX4276" fmla="*/ 4316823 w 7451018"/>
              <a:gd name="connsiteY4276" fmla="*/ 2188597 h 3415370"/>
              <a:gd name="connsiteX4277" fmla="*/ 4322520 w 7451018"/>
              <a:gd name="connsiteY4277" fmla="*/ 2196103 h 3415370"/>
              <a:gd name="connsiteX4278" fmla="*/ 4322721 w 7451018"/>
              <a:gd name="connsiteY4278" fmla="*/ 2207095 h 3415370"/>
              <a:gd name="connsiteX4279" fmla="*/ 4319303 w 7451018"/>
              <a:gd name="connsiteY4279" fmla="*/ 2203543 h 3415370"/>
              <a:gd name="connsiteX4280" fmla="*/ 4323458 w 7451018"/>
              <a:gd name="connsiteY4280" fmla="*/ 2229011 h 3415370"/>
              <a:gd name="connsiteX4281" fmla="*/ 4323525 w 7451018"/>
              <a:gd name="connsiteY4281" fmla="*/ 2228675 h 3415370"/>
              <a:gd name="connsiteX4282" fmla="*/ 4325670 w 7451018"/>
              <a:gd name="connsiteY4282" fmla="*/ 2229011 h 3415370"/>
              <a:gd name="connsiteX4283" fmla="*/ 4323458 w 7451018"/>
              <a:gd name="connsiteY4283" fmla="*/ 2242415 h 3415370"/>
              <a:gd name="connsiteX4284" fmla="*/ 4323458 w 7451018"/>
              <a:gd name="connsiteY4284" fmla="*/ 2242597 h 3415370"/>
              <a:gd name="connsiteX4285" fmla="*/ 4330371 w 7451018"/>
              <a:gd name="connsiteY4285" fmla="*/ 2238636 h 3415370"/>
              <a:gd name="connsiteX4286" fmla="*/ 4336595 w 7451018"/>
              <a:gd name="connsiteY4286" fmla="*/ 2235176 h 3415370"/>
              <a:gd name="connsiteX4287" fmla="*/ 4333177 w 7451018"/>
              <a:gd name="connsiteY4287" fmla="*/ 2249452 h 3415370"/>
              <a:gd name="connsiteX4288" fmla="*/ 4330564 w 7451018"/>
              <a:gd name="connsiteY4288" fmla="*/ 2249452 h 3415370"/>
              <a:gd name="connsiteX4289" fmla="*/ 4329265 w 7451018"/>
              <a:gd name="connsiteY4289" fmla="*/ 2245975 h 3415370"/>
              <a:gd name="connsiteX4290" fmla="*/ 4323458 w 7451018"/>
              <a:gd name="connsiteY4290" fmla="*/ 2242892 h 3415370"/>
              <a:gd name="connsiteX4291" fmla="*/ 4323458 w 7451018"/>
              <a:gd name="connsiteY4291" fmla="*/ 2256356 h 3415370"/>
              <a:gd name="connsiteX4292" fmla="*/ 4323458 w 7451018"/>
              <a:gd name="connsiteY4292" fmla="*/ 2262320 h 3415370"/>
              <a:gd name="connsiteX4293" fmla="*/ 4334584 w 7451018"/>
              <a:gd name="connsiteY4293" fmla="*/ 2289330 h 3415370"/>
              <a:gd name="connsiteX4294" fmla="*/ 4348458 w 7451018"/>
              <a:gd name="connsiteY4294" fmla="*/ 2309235 h 3415370"/>
              <a:gd name="connsiteX4295" fmla="*/ 4350200 w 7451018"/>
              <a:gd name="connsiteY4295" fmla="*/ 2312787 h 3415370"/>
              <a:gd name="connsiteX4296" fmla="*/ 4352479 w 7451018"/>
              <a:gd name="connsiteY4296" fmla="*/ 2322841 h 3415370"/>
              <a:gd name="connsiteX4297" fmla="*/ 4350669 w 7451018"/>
              <a:gd name="connsiteY4297" fmla="*/ 2322706 h 3415370"/>
              <a:gd name="connsiteX4298" fmla="*/ 4350736 w 7451018"/>
              <a:gd name="connsiteY4298" fmla="*/ 2322841 h 3415370"/>
              <a:gd name="connsiteX4299" fmla="*/ 4351004 w 7451018"/>
              <a:gd name="connsiteY4299" fmla="*/ 2395358 h 3415370"/>
              <a:gd name="connsiteX4300" fmla="*/ 4350267 w 7451018"/>
              <a:gd name="connsiteY4300" fmla="*/ 2395023 h 3415370"/>
              <a:gd name="connsiteX4301" fmla="*/ 4350669 w 7451018"/>
              <a:gd name="connsiteY4301" fmla="*/ 2395626 h 3415370"/>
              <a:gd name="connsiteX4302" fmla="*/ 4350669 w 7451018"/>
              <a:gd name="connsiteY4302" fmla="*/ 2395625 h 3415370"/>
              <a:gd name="connsiteX4303" fmla="*/ 4350669 w 7451018"/>
              <a:gd name="connsiteY4303" fmla="*/ 2395627 h 3415370"/>
              <a:gd name="connsiteX4304" fmla="*/ 4351205 w 7451018"/>
              <a:gd name="connsiteY4304" fmla="*/ 2396430 h 3415370"/>
              <a:gd name="connsiteX4305" fmla="*/ 4351407 w 7451018"/>
              <a:gd name="connsiteY4305" fmla="*/ 2396899 h 3415370"/>
              <a:gd name="connsiteX4306" fmla="*/ 4356969 w 7451018"/>
              <a:gd name="connsiteY4306" fmla="*/ 2414928 h 3415370"/>
              <a:gd name="connsiteX4307" fmla="*/ 4318767 w 7451018"/>
              <a:gd name="connsiteY4307" fmla="*/ 2471494 h 3415370"/>
              <a:gd name="connsiteX4308" fmla="*/ 4301610 w 7451018"/>
              <a:gd name="connsiteY4308" fmla="*/ 2471494 h 3415370"/>
              <a:gd name="connsiteX4309" fmla="*/ 4241022 w 7451018"/>
              <a:gd name="connsiteY4309" fmla="*/ 2578125 h 3415370"/>
              <a:gd name="connsiteX4310" fmla="*/ 4243636 w 7451018"/>
              <a:gd name="connsiteY4310" fmla="*/ 2570820 h 3415370"/>
              <a:gd name="connsiteX4311" fmla="*/ 4249735 w 7451018"/>
              <a:gd name="connsiteY4311" fmla="*/ 2629463 h 3415370"/>
              <a:gd name="connsiteX4312" fmla="*/ 4185595 w 7451018"/>
              <a:gd name="connsiteY4312" fmla="*/ 2684756 h 3415370"/>
              <a:gd name="connsiteX4313" fmla="*/ 4189415 w 7451018"/>
              <a:gd name="connsiteY4313" fmla="*/ 2686566 h 3415370"/>
              <a:gd name="connsiteX4314" fmla="*/ 4189415 w 7451018"/>
              <a:gd name="connsiteY4314" fmla="*/ 2687437 h 3415370"/>
              <a:gd name="connsiteX4315" fmla="*/ 4196117 w 7451018"/>
              <a:gd name="connsiteY4315" fmla="*/ 2683482 h 3415370"/>
              <a:gd name="connsiteX4316" fmla="*/ 4171320 w 7451018"/>
              <a:gd name="connsiteY4316" fmla="*/ 2758479 h 3415370"/>
              <a:gd name="connsiteX4317" fmla="*/ 4114351 w 7451018"/>
              <a:gd name="connsiteY4317" fmla="*/ 2831465 h 3415370"/>
              <a:gd name="connsiteX4318" fmla="*/ 4041968 w 7451018"/>
              <a:gd name="connsiteY4318" fmla="*/ 2877308 h 3415370"/>
              <a:gd name="connsiteX4319" fmla="*/ 4039823 w 7451018"/>
              <a:gd name="connsiteY4319" fmla="*/ 2885820 h 3415370"/>
              <a:gd name="connsiteX4320" fmla="*/ 4021862 w 7451018"/>
              <a:gd name="connsiteY4320" fmla="*/ 2886423 h 3415370"/>
              <a:gd name="connsiteX4321" fmla="*/ 3975282 w 7451018"/>
              <a:gd name="connsiteY4321" fmla="*/ 2879118 h 3415370"/>
              <a:gd name="connsiteX4322" fmla="*/ 3925820 w 7451018"/>
              <a:gd name="connsiteY4322" fmla="*/ 2899224 h 3415370"/>
              <a:gd name="connsiteX4323" fmla="*/ 3894655 w 7451018"/>
              <a:gd name="connsiteY4323" fmla="*/ 2886155 h 3415370"/>
              <a:gd name="connsiteX4324" fmla="*/ 3889495 w 7451018"/>
              <a:gd name="connsiteY4324" fmla="*/ 2892522 h 3415370"/>
              <a:gd name="connsiteX4325" fmla="*/ 3887819 w 7451018"/>
              <a:gd name="connsiteY4325" fmla="*/ 2846545 h 3415370"/>
              <a:gd name="connsiteX4326" fmla="*/ 3854308 w 7451018"/>
              <a:gd name="connsiteY4326" fmla="*/ 2757943 h 3415370"/>
              <a:gd name="connsiteX4327" fmla="*/ 3820797 w 7451018"/>
              <a:gd name="connsiteY4327" fmla="*/ 2696752 h 3415370"/>
              <a:gd name="connsiteX4328" fmla="*/ 3807393 w 7451018"/>
              <a:gd name="connsiteY4328" fmla="*/ 2625442 h 3415370"/>
              <a:gd name="connsiteX4329" fmla="*/ 3753776 w 7451018"/>
              <a:gd name="connsiteY4329" fmla="*/ 2431683 h 3415370"/>
              <a:gd name="connsiteX4330" fmla="*/ 3793988 w 7451018"/>
              <a:gd name="connsiteY4330" fmla="*/ 2342880 h 3415370"/>
              <a:gd name="connsiteX4331" fmla="*/ 3780584 w 7451018"/>
              <a:gd name="connsiteY4331" fmla="*/ 2257294 h 3415370"/>
              <a:gd name="connsiteX4332" fmla="*/ 3760478 w 7451018"/>
              <a:gd name="connsiteY4332" fmla="*/ 2182766 h 3415370"/>
              <a:gd name="connsiteX4333" fmla="*/ 3687496 w 7451018"/>
              <a:gd name="connsiteY4333" fmla="*/ 2061458 h 3415370"/>
              <a:gd name="connsiteX4334" fmla="*/ 3693501 w 7451018"/>
              <a:gd name="connsiteY4334" fmla="*/ 2064540 h 3415370"/>
              <a:gd name="connsiteX4335" fmla="*/ 3700353 w 7451018"/>
              <a:gd name="connsiteY4335" fmla="*/ 2035789 h 3415370"/>
              <a:gd name="connsiteX4336" fmla="*/ 3706451 w 7451018"/>
              <a:gd name="connsiteY4336" fmla="*/ 2027746 h 3415370"/>
              <a:gd name="connsiteX4337" fmla="*/ 3707993 w 7451018"/>
              <a:gd name="connsiteY4337" fmla="*/ 1967561 h 3415370"/>
              <a:gd name="connsiteX4338" fmla="*/ 3680787 w 7451018"/>
              <a:gd name="connsiteY4338" fmla="*/ 1937603 h 3415370"/>
              <a:gd name="connsiteX4339" fmla="*/ 3632520 w 7451018"/>
              <a:gd name="connsiteY4339" fmla="*/ 1947522 h 3415370"/>
              <a:gd name="connsiteX4340" fmla="*/ 3614761 w 7451018"/>
              <a:gd name="connsiteY4340" fmla="*/ 1919105 h 3415370"/>
              <a:gd name="connsiteX4341" fmla="*/ 3596802 w 7451018"/>
              <a:gd name="connsiteY4341" fmla="*/ 1893905 h 3415370"/>
              <a:gd name="connsiteX4342" fmla="*/ 3532068 w 7451018"/>
              <a:gd name="connsiteY4342" fmla="*/ 1900607 h 3415370"/>
              <a:gd name="connsiteX4343" fmla="*/ 3462102 w 7451018"/>
              <a:gd name="connsiteY4343" fmla="*/ 1934117 h 3415370"/>
              <a:gd name="connsiteX4344" fmla="*/ 3413104 w 7451018"/>
              <a:gd name="connsiteY4344" fmla="*/ 1920713 h 3415370"/>
              <a:gd name="connsiteX4345" fmla="*/ 3372554 w 7451018"/>
              <a:gd name="connsiteY4345" fmla="*/ 1934117 h 3415370"/>
              <a:gd name="connsiteX4346" fmla="*/ 3317599 w 7451018"/>
              <a:gd name="connsiteY4346" fmla="*/ 1927415 h 3415370"/>
              <a:gd name="connsiteX4347" fmla="*/ 3236710 w 7451018"/>
              <a:gd name="connsiteY4347" fmla="*/ 1867096 h 3415370"/>
              <a:gd name="connsiteX4348" fmla="*/ 3237786 w 7451018"/>
              <a:gd name="connsiteY4348" fmla="*/ 1859590 h 3415370"/>
              <a:gd name="connsiteX4349" fmla="*/ 3240738 w 7451018"/>
              <a:gd name="connsiteY4349" fmla="*/ 1860394 h 3415370"/>
              <a:gd name="connsiteX4350" fmla="*/ 3244491 w 7451018"/>
              <a:gd name="connsiteY4350" fmla="*/ 1859523 h 3415370"/>
              <a:gd name="connsiteX4351" fmla="*/ 3237654 w 7451018"/>
              <a:gd name="connsiteY4351" fmla="*/ 1850743 h 3415370"/>
              <a:gd name="connsiteX4352" fmla="*/ 3233228 w 7451018"/>
              <a:gd name="connsiteY4352" fmla="*/ 1853692 h 3415370"/>
              <a:gd name="connsiteX4353" fmla="*/ 3231084 w 7451018"/>
              <a:gd name="connsiteY4353" fmla="*/ 1821857 h 3415370"/>
              <a:gd name="connsiteX4354" fmla="*/ 3217681 w 7451018"/>
              <a:gd name="connsiteY4354" fmla="*/ 1817835 h 3415370"/>
              <a:gd name="connsiteX4355" fmla="*/ 3223713 w 7451018"/>
              <a:gd name="connsiteY4355" fmla="*/ 1812407 h 3415370"/>
              <a:gd name="connsiteX4356" fmla="*/ 3220296 w 7451018"/>
              <a:gd name="connsiteY4356" fmla="*/ 1806844 h 3415370"/>
              <a:gd name="connsiteX4357" fmla="*/ 3199855 w 7451018"/>
              <a:gd name="connsiteY4357" fmla="*/ 1785598 h 3415370"/>
              <a:gd name="connsiteX4358" fmla="*/ 3191813 w 7451018"/>
              <a:gd name="connsiteY4358" fmla="*/ 1787006 h 3415370"/>
              <a:gd name="connsiteX4359" fmla="*/ 3184239 w 7451018"/>
              <a:gd name="connsiteY4359" fmla="*/ 1773468 h 3415370"/>
              <a:gd name="connsiteX4360" fmla="*/ 3184105 w 7451018"/>
              <a:gd name="connsiteY4360" fmla="*/ 1774406 h 3415370"/>
              <a:gd name="connsiteX4361" fmla="*/ 3184039 w 7451018"/>
              <a:gd name="connsiteY4361" fmla="*/ 1780638 h 3415370"/>
              <a:gd name="connsiteX4362" fmla="*/ 3177536 w 7451018"/>
              <a:gd name="connsiteY4362" fmla="*/ 1778092 h 3415370"/>
              <a:gd name="connsiteX4363" fmla="*/ 3177536 w 7451018"/>
              <a:gd name="connsiteY4363" fmla="*/ 1777421 h 3415370"/>
              <a:gd name="connsiteX4364" fmla="*/ 3164126 w 7451018"/>
              <a:gd name="connsiteY4364" fmla="*/ 1772998 h 3415370"/>
              <a:gd name="connsiteX4365" fmla="*/ 3165135 w 7451018"/>
              <a:gd name="connsiteY4365" fmla="*/ 1768173 h 3415370"/>
              <a:gd name="connsiteX4366" fmla="*/ 3164126 w 7451018"/>
              <a:gd name="connsiteY4366" fmla="*/ 1766899 h 3415370"/>
              <a:gd name="connsiteX4367" fmla="*/ 3170902 w 7451018"/>
              <a:gd name="connsiteY4367" fmla="*/ 1760063 h 3415370"/>
              <a:gd name="connsiteX4368" fmla="*/ 3157426 w 7451018"/>
              <a:gd name="connsiteY4368" fmla="*/ 1747530 h 3415370"/>
              <a:gd name="connsiteX4369" fmla="*/ 3157426 w 7451018"/>
              <a:gd name="connsiteY4369" fmla="*/ 1717973 h 3415370"/>
              <a:gd name="connsiteX4370" fmla="*/ 3162722 w 7451018"/>
              <a:gd name="connsiteY4370" fmla="*/ 1719716 h 3415370"/>
              <a:gd name="connsiteX4371" fmla="*/ 3162183 w 7451018"/>
              <a:gd name="connsiteY4371" fmla="*/ 1713014 h 3415370"/>
              <a:gd name="connsiteX4372" fmla="*/ 3157426 w 7451018"/>
              <a:gd name="connsiteY4372" fmla="*/ 1714891 h 3415370"/>
              <a:gd name="connsiteX4373" fmla="*/ 3157426 w 7451018"/>
              <a:gd name="connsiteY4373" fmla="*/ 1697532 h 3415370"/>
              <a:gd name="connsiteX4374" fmla="*/ 3149518 w 7451018"/>
              <a:gd name="connsiteY4374" fmla="*/ 1691902 h 3415370"/>
              <a:gd name="connsiteX4375" fmla="*/ 3170835 w 7451018"/>
              <a:gd name="connsiteY4375" fmla="*/ 1559870 h 3415370"/>
              <a:gd name="connsiteX4376" fmla="*/ 3157426 w 7451018"/>
              <a:gd name="connsiteY4376" fmla="*/ 1534335 h 3415370"/>
              <a:gd name="connsiteX4377" fmla="*/ 3150737 w 7451018"/>
              <a:gd name="connsiteY4377" fmla="*/ 1539496 h 3415370"/>
              <a:gd name="connsiteX4378" fmla="*/ 3164126 w 7451018"/>
              <a:gd name="connsiteY4378" fmla="*/ 1499752 h 3415370"/>
              <a:gd name="connsiteX4379" fmla="*/ 3188123 w 7451018"/>
              <a:gd name="connsiteY4379" fmla="*/ 1452703 h 3415370"/>
              <a:gd name="connsiteX4380" fmla="*/ 3237855 w 7451018"/>
              <a:gd name="connsiteY4380" fmla="*/ 1364100 h 3415370"/>
              <a:gd name="connsiteX4381" fmla="*/ 3306674 w 7451018"/>
              <a:gd name="connsiteY4381" fmla="*/ 1304117 h 3415370"/>
              <a:gd name="connsiteX4382" fmla="*/ 3304868 w 7451018"/>
              <a:gd name="connsiteY4382" fmla="*/ 1302977 h 3415370"/>
              <a:gd name="connsiteX4383" fmla="*/ 3298166 w 7451018"/>
              <a:gd name="connsiteY4383" fmla="*/ 1299828 h 3415370"/>
              <a:gd name="connsiteX4384" fmla="*/ 3311567 w 7451018"/>
              <a:gd name="connsiteY4384" fmla="*/ 1260553 h 3415370"/>
              <a:gd name="connsiteX4385" fmla="*/ 3359681 w 7451018"/>
              <a:gd name="connsiteY4385" fmla="*/ 1216989 h 3415370"/>
              <a:gd name="connsiteX4386" fmla="*/ 3392456 w 7451018"/>
              <a:gd name="connsiteY4386" fmla="*/ 1170074 h 3415370"/>
              <a:gd name="connsiteX4387" fmla="*/ 3378579 w 7451018"/>
              <a:gd name="connsiteY4387" fmla="*/ 1155062 h 3415370"/>
              <a:gd name="connsiteX4388" fmla="*/ 3353587 w 7451018"/>
              <a:gd name="connsiteY4388" fmla="*/ 1136564 h 3415370"/>
              <a:gd name="connsiteX4389" fmla="*/ 3318270 w 7451018"/>
              <a:gd name="connsiteY4389" fmla="*/ 1142797 h 3415370"/>
              <a:gd name="connsiteX4390" fmla="*/ 3318270 w 7451018"/>
              <a:gd name="connsiteY4390" fmla="*/ 1138708 h 3415370"/>
              <a:gd name="connsiteX4391" fmla="*/ 3324978 w 7451018"/>
              <a:gd name="connsiteY4391" fmla="*/ 1109219 h 3415370"/>
              <a:gd name="connsiteX4392" fmla="*/ 3316192 w 7451018"/>
              <a:gd name="connsiteY4392" fmla="*/ 1109688 h 3415370"/>
              <a:gd name="connsiteX4393" fmla="*/ 3323968 w 7451018"/>
              <a:gd name="connsiteY4393" fmla="*/ 982347 h 3415370"/>
              <a:gd name="connsiteX4394" fmla="*/ 3327657 w 7451018"/>
              <a:gd name="connsiteY4394" fmla="*/ 988111 h 3415370"/>
              <a:gd name="connsiteX4395" fmla="*/ 3332606 w 7451018"/>
              <a:gd name="connsiteY4395" fmla="*/ 982347 h 3415370"/>
              <a:gd name="connsiteX4396" fmla="*/ 3388768 w 7451018"/>
              <a:gd name="connsiteY4396" fmla="*/ 975645 h 3415370"/>
              <a:gd name="connsiteX4397" fmla="*/ 3458817 w 7451018"/>
              <a:gd name="connsiteY4397" fmla="*/ 987374 h 3415370"/>
              <a:gd name="connsiteX4398" fmla="*/ 3479194 w 7451018"/>
              <a:gd name="connsiteY4398" fmla="*/ 927591 h 3415370"/>
              <a:gd name="connsiteX4399" fmla="*/ 3475302 w 7451018"/>
              <a:gd name="connsiteY4399" fmla="*/ 915326 h 3415370"/>
              <a:gd name="connsiteX4400" fmla="*/ 3467395 w 7451018"/>
              <a:gd name="connsiteY4400" fmla="*/ 908624 h 3415370"/>
              <a:gd name="connsiteX4401" fmla="*/ 3460424 w 7451018"/>
              <a:gd name="connsiteY4401" fmla="*/ 904268 h 3415370"/>
              <a:gd name="connsiteX4402" fmla="*/ 3457880 w 7451018"/>
              <a:gd name="connsiteY4402" fmla="*/ 907283 h 3415370"/>
              <a:gd name="connsiteX4403" fmla="*/ 3460356 w 7451018"/>
              <a:gd name="connsiteY4403" fmla="*/ 904000 h 3415370"/>
              <a:gd name="connsiteX4404" fmla="*/ 3459619 w 7451018"/>
              <a:gd name="connsiteY4404" fmla="*/ 895153 h 3415370"/>
              <a:gd name="connsiteX4405" fmla="*/ 3452382 w 7451018"/>
              <a:gd name="connsiteY4405" fmla="*/ 890126 h 3415370"/>
              <a:gd name="connsiteX4406" fmla="*/ 3449231 w 7451018"/>
              <a:gd name="connsiteY4406" fmla="*/ 895153 h 3415370"/>
              <a:gd name="connsiteX4407" fmla="*/ 3446083 w 7451018"/>
              <a:gd name="connsiteY4407" fmla="*/ 890462 h 3415370"/>
              <a:gd name="connsiteX4408" fmla="*/ 3439714 w 7451018"/>
              <a:gd name="connsiteY4408" fmla="*/ 895153 h 3415370"/>
              <a:gd name="connsiteX4409" fmla="*/ 3440319 w 7451018"/>
              <a:gd name="connsiteY4409" fmla="*/ 881748 h 3415370"/>
              <a:gd name="connsiteX4410" fmla="*/ 3411964 w 7451018"/>
              <a:gd name="connsiteY4410" fmla="*/ 868344 h 3415370"/>
              <a:gd name="connsiteX4411" fmla="*/ 3400836 w 7451018"/>
              <a:gd name="connsiteY4411" fmla="*/ 861642 h 3415370"/>
              <a:gd name="connsiteX4412" fmla="*/ 3432811 w 7451018"/>
              <a:gd name="connsiteY4412" fmla="*/ 854940 h 3415370"/>
              <a:gd name="connsiteX4413" fmla="*/ 3446620 w 7451018"/>
              <a:gd name="connsiteY4413" fmla="*/ 848238 h 3415370"/>
              <a:gd name="connsiteX4414" fmla="*/ 3467933 w 7451018"/>
              <a:gd name="connsiteY4414" fmla="*/ 854940 h 3415370"/>
              <a:gd name="connsiteX4415" fmla="*/ 3470074 w 7451018"/>
              <a:gd name="connsiteY4415" fmla="*/ 849243 h 3415370"/>
              <a:gd name="connsiteX4416" fmla="*/ 3475709 w 7451018"/>
              <a:gd name="connsiteY4416" fmla="*/ 834834 h 3415370"/>
              <a:gd name="connsiteX4417" fmla="*/ 3484487 w 7451018"/>
              <a:gd name="connsiteY4417" fmla="*/ 835370 h 3415370"/>
              <a:gd name="connsiteX4418" fmla="*/ 3508486 w 7451018"/>
              <a:gd name="connsiteY4418" fmla="*/ 841536 h 3415370"/>
              <a:gd name="connsiteX4419" fmla="*/ 3562575 w 7451018"/>
              <a:gd name="connsiteY4419" fmla="*/ 797032 h 3415370"/>
              <a:gd name="connsiteX4420" fmla="*/ 3578635 w 7451018"/>
              <a:gd name="connsiteY4420" fmla="*/ 787694 h 3415370"/>
              <a:gd name="connsiteX4421" fmla="*/ 3579104 w 7451018"/>
              <a:gd name="connsiteY4421" fmla="*/ 786712 h 3415370"/>
              <a:gd name="connsiteX4422" fmla="*/ 3579049 w 7451018"/>
              <a:gd name="connsiteY4422" fmla="*/ 787820 h 3415370"/>
              <a:gd name="connsiteX4423" fmla="*/ 3579246 w 7451018"/>
              <a:gd name="connsiteY4423" fmla="*/ 787919 h 3415370"/>
              <a:gd name="connsiteX4424" fmla="*/ 3579317 w 7451018"/>
              <a:gd name="connsiteY4424" fmla="*/ 787584 h 3415370"/>
              <a:gd name="connsiteX4425" fmla="*/ 3579582 w 7451018"/>
              <a:gd name="connsiteY4425" fmla="*/ 787852 h 3415370"/>
              <a:gd name="connsiteX4426" fmla="*/ 3579383 w 7451018"/>
              <a:gd name="connsiteY4426" fmla="*/ 786243 h 3415370"/>
              <a:gd name="connsiteX4427" fmla="*/ 3579582 w 7451018"/>
              <a:gd name="connsiteY4427" fmla="*/ 781217 h 3415370"/>
              <a:gd name="connsiteX4428" fmla="*/ 3586282 w 7451018"/>
              <a:gd name="connsiteY4428" fmla="*/ 774514 h 3415370"/>
              <a:gd name="connsiteX4429" fmla="*/ 3614962 w 7451018"/>
              <a:gd name="connsiteY4429" fmla="*/ 741004 h 3415370"/>
              <a:gd name="connsiteX4430" fmla="*/ 3679577 w 7451018"/>
              <a:gd name="connsiteY4430" fmla="*/ 733162 h 3415370"/>
              <a:gd name="connsiteX4431" fmla="*/ 3690296 w 7451018"/>
              <a:gd name="connsiteY4431" fmla="*/ 727600 h 3415370"/>
              <a:gd name="connsiteX4432" fmla="*/ 3688335 w 7451018"/>
              <a:gd name="connsiteY4432" fmla="*/ 726481 h 3415370"/>
              <a:gd name="connsiteX4433" fmla="*/ 3688222 w 7451018"/>
              <a:gd name="connsiteY4433" fmla="*/ 725120 h 3415370"/>
              <a:gd name="connsiteX4434" fmla="*/ 3689162 w 7451018"/>
              <a:gd name="connsiteY4434" fmla="*/ 724717 h 3415370"/>
              <a:gd name="connsiteX4435" fmla="*/ 3688165 w 7451018"/>
              <a:gd name="connsiteY4435" fmla="*/ 724517 h 3415370"/>
              <a:gd name="connsiteX4436" fmla="*/ 3688101 w 7451018"/>
              <a:gd name="connsiteY4436" fmla="*/ 720897 h 3415370"/>
              <a:gd name="connsiteX4437" fmla="*/ 3686817 w 7451018"/>
              <a:gd name="connsiteY4437" fmla="*/ 714463 h 3415370"/>
              <a:gd name="connsiteX4438" fmla="*/ 3682329 w 7451018"/>
              <a:gd name="connsiteY4438" fmla="*/ 714262 h 3415370"/>
              <a:gd name="connsiteX4439" fmla="*/ 3681459 w 7451018"/>
              <a:gd name="connsiteY4439" fmla="*/ 694156 h 3415370"/>
              <a:gd name="connsiteX4440" fmla="*/ 3680855 w 7451018"/>
              <a:gd name="connsiteY4440" fmla="*/ 653943 h 3415370"/>
              <a:gd name="connsiteX4441" fmla="*/ 3727303 w 7451018"/>
              <a:gd name="connsiteY4441" fmla="*/ 634373 h 3415370"/>
              <a:gd name="connsiteX4442" fmla="*/ 3727226 w 7451018"/>
              <a:gd name="connsiteY4442" fmla="*/ 634708 h 3415370"/>
              <a:gd name="connsiteX4443" fmla="*/ 3725895 w 7451018"/>
              <a:gd name="connsiteY4443" fmla="*/ 640539 h 3415370"/>
              <a:gd name="connsiteX4444" fmla="*/ 3720326 w 7451018"/>
              <a:gd name="connsiteY4444" fmla="*/ 657294 h 3415370"/>
              <a:gd name="connsiteX4445" fmla="*/ 3726967 w 7451018"/>
              <a:gd name="connsiteY4445" fmla="*/ 662388 h 3415370"/>
              <a:gd name="connsiteX4446" fmla="*/ 3726967 w 7451018"/>
              <a:gd name="connsiteY4446" fmla="*/ 680751 h 3415370"/>
              <a:gd name="connsiteX4447" fmla="*/ 3732396 w 7451018"/>
              <a:gd name="connsiteY4447" fmla="*/ 680215 h 3415370"/>
              <a:gd name="connsiteX4448" fmla="*/ 3732463 w 7451018"/>
              <a:gd name="connsiteY4448" fmla="*/ 680247 h 3415370"/>
              <a:gd name="connsiteX4449" fmla="*/ 3733669 w 7451018"/>
              <a:gd name="connsiteY4449" fmla="*/ 680819 h 3415370"/>
              <a:gd name="connsiteX4450" fmla="*/ 3727101 w 7451018"/>
              <a:gd name="connsiteY4450" fmla="*/ 685979 h 3415370"/>
              <a:gd name="connsiteX4451" fmla="*/ 3726967 w 7451018"/>
              <a:gd name="connsiteY4451" fmla="*/ 681087 h 3415370"/>
              <a:gd name="connsiteX4452" fmla="*/ 3720326 w 7451018"/>
              <a:gd name="connsiteY4452" fmla="*/ 681355 h 3415370"/>
              <a:gd name="connsiteX4453" fmla="*/ 3732195 w 7451018"/>
              <a:gd name="connsiteY4453" fmla="*/ 695362 h 3415370"/>
              <a:gd name="connsiteX4454" fmla="*/ 3736819 w 7451018"/>
              <a:gd name="connsiteY4454" fmla="*/ 695362 h 3415370"/>
              <a:gd name="connsiteX4455" fmla="*/ 3736886 w 7451018"/>
              <a:gd name="connsiteY4455" fmla="*/ 681355 h 3415370"/>
              <a:gd name="connsiteX4456" fmla="*/ 3766309 w 7451018"/>
              <a:gd name="connsiteY4456" fmla="*/ 674049 h 3415370"/>
              <a:gd name="connsiteX4457" fmla="*/ 3765169 w 7451018"/>
              <a:gd name="connsiteY4457" fmla="*/ 667347 h 3415370"/>
              <a:gd name="connsiteX4458" fmla="*/ 3774150 w 7451018"/>
              <a:gd name="connsiteY4458" fmla="*/ 663058 h 3415370"/>
              <a:gd name="connsiteX4459" fmla="*/ 3747878 w 7451018"/>
              <a:gd name="connsiteY4459" fmla="*/ 640539 h 3415370"/>
              <a:gd name="connsiteX4460" fmla="*/ 3740371 w 7451018"/>
              <a:gd name="connsiteY4460" fmla="*/ 613530 h 3415370"/>
              <a:gd name="connsiteX4461" fmla="*/ 3726967 w 7451018"/>
              <a:gd name="connsiteY4461" fmla="*/ 601265 h 3415370"/>
              <a:gd name="connsiteX4462" fmla="*/ 3729513 w 7451018"/>
              <a:gd name="connsiteY4462" fmla="*/ 600259 h 3415370"/>
              <a:gd name="connsiteX4463" fmla="*/ 3726967 w 7451018"/>
              <a:gd name="connsiteY4463" fmla="*/ 600192 h 3415370"/>
              <a:gd name="connsiteX4464" fmla="*/ 3707324 w 7451018"/>
              <a:gd name="connsiteY4464" fmla="*/ 606961 h 3415370"/>
              <a:gd name="connsiteX4465" fmla="*/ 3656652 w 7451018"/>
              <a:gd name="connsiteY4465" fmla="*/ 627068 h 3415370"/>
              <a:gd name="connsiteX4466" fmla="*/ 3639895 w 7451018"/>
              <a:gd name="connsiteY4466" fmla="*/ 625727 h 3415370"/>
              <a:gd name="connsiteX4467" fmla="*/ 3613089 w 7451018"/>
              <a:gd name="connsiteY4467" fmla="*/ 594831 h 3415370"/>
              <a:gd name="connsiteX4468" fmla="*/ 3606385 w 7451018"/>
              <a:gd name="connsiteY4468" fmla="*/ 558371 h 3415370"/>
              <a:gd name="connsiteX4469" fmla="*/ 3600292 w 7451018"/>
              <a:gd name="connsiteY4469" fmla="*/ 554283 h 3415370"/>
              <a:gd name="connsiteX4470" fmla="*/ 3605042 w 7451018"/>
              <a:gd name="connsiteY4470" fmla="*/ 546642 h 3415370"/>
              <a:gd name="connsiteX4471" fmla="*/ 3606385 w 7451018"/>
              <a:gd name="connsiteY4471" fmla="*/ 542085 h 3415370"/>
              <a:gd name="connsiteX4472" fmla="*/ 3641573 w 7451018"/>
              <a:gd name="connsiteY4472" fmla="*/ 506429 h 3415370"/>
              <a:gd name="connsiteX4473" fmla="*/ 3647599 w 7451018"/>
              <a:gd name="connsiteY4473" fmla="*/ 512260 h 3415370"/>
              <a:gd name="connsiteX4474" fmla="*/ 3669322 w 7451018"/>
              <a:gd name="connsiteY4474" fmla="*/ 499593 h 3415370"/>
              <a:gd name="connsiteX4475" fmla="*/ 3679645 w 7451018"/>
              <a:gd name="connsiteY4475" fmla="*/ 493226 h 3415370"/>
              <a:gd name="connsiteX4476" fmla="*/ 3678839 w 7451018"/>
              <a:gd name="connsiteY4476" fmla="*/ 486524 h 3415370"/>
              <a:gd name="connsiteX4477" fmla="*/ 3713622 w 7451018"/>
              <a:gd name="connsiteY4477" fmla="*/ 480157 h 3415370"/>
              <a:gd name="connsiteX4478" fmla="*/ 3735814 w 7451018"/>
              <a:gd name="connsiteY4478" fmla="*/ 467356 h 3415370"/>
              <a:gd name="connsiteX4479" fmla="*/ 3733669 w 7451018"/>
              <a:gd name="connsiteY4479" fmla="*/ 467356 h 3415370"/>
              <a:gd name="connsiteX4480" fmla="*/ 3729782 w 7451018"/>
              <a:gd name="connsiteY4480" fmla="*/ 458174 h 3415370"/>
              <a:gd name="connsiteX4481" fmla="*/ 3733201 w 7451018"/>
              <a:gd name="connsiteY4481" fmla="*/ 452812 h 3415370"/>
              <a:gd name="connsiteX4482" fmla="*/ 3734741 w 7451018"/>
              <a:gd name="connsiteY4482" fmla="*/ 455560 h 3415370"/>
              <a:gd name="connsiteX4483" fmla="*/ 3735747 w 7451018"/>
              <a:gd name="connsiteY4483" fmla="*/ 452947 h 3415370"/>
              <a:gd name="connsiteX4484" fmla="*/ 3747007 w 7451018"/>
              <a:gd name="connsiteY4484" fmla="*/ 459782 h 3415370"/>
              <a:gd name="connsiteX4485" fmla="*/ 3753842 w 7451018"/>
              <a:gd name="connsiteY4485" fmla="*/ 453415 h 3415370"/>
              <a:gd name="connsiteX4486" fmla="*/ 3756456 w 7451018"/>
              <a:gd name="connsiteY4486" fmla="*/ 447317 h 3415370"/>
              <a:gd name="connsiteX4487" fmla="*/ 3755853 w 7451018"/>
              <a:gd name="connsiteY4487" fmla="*/ 447317 h 3415370"/>
              <a:gd name="connsiteX4488" fmla="*/ 3747007 w 7451018"/>
              <a:gd name="connsiteY4488" fmla="*/ 442826 h 3415370"/>
              <a:gd name="connsiteX4489" fmla="*/ 3756725 w 7451018"/>
              <a:gd name="connsiteY4489" fmla="*/ 432773 h 3415370"/>
              <a:gd name="connsiteX4490" fmla="*/ 3757328 w 7451018"/>
              <a:gd name="connsiteY4490" fmla="*/ 426138 h 3415370"/>
              <a:gd name="connsiteX4491" fmla="*/ 3760411 w 7451018"/>
              <a:gd name="connsiteY4491" fmla="*/ 431365 h 3415370"/>
              <a:gd name="connsiteX4492" fmla="*/ 3773815 w 7451018"/>
              <a:gd name="connsiteY4492" fmla="*/ 424530 h 3415370"/>
              <a:gd name="connsiteX4493" fmla="*/ 3768520 w 7451018"/>
              <a:gd name="connsiteY4493" fmla="*/ 420508 h 3415370"/>
              <a:gd name="connsiteX4494" fmla="*/ 3783198 w 7451018"/>
              <a:gd name="connsiteY4494" fmla="*/ 413202 h 3415370"/>
              <a:gd name="connsiteX4495" fmla="*/ 3793922 w 7451018"/>
              <a:gd name="connsiteY4495" fmla="*/ 398324 h 3415370"/>
              <a:gd name="connsiteX4496" fmla="*/ 3800624 w 7451018"/>
              <a:gd name="connsiteY4496" fmla="*/ 397319 h 3415370"/>
              <a:gd name="connsiteX4497" fmla="*/ 3800624 w 7451018"/>
              <a:gd name="connsiteY4497" fmla="*/ 401407 h 3415370"/>
              <a:gd name="connsiteX4498" fmla="*/ 3812018 w 7451018"/>
              <a:gd name="connsiteY4498" fmla="*/ 393499 h 3415370"/>
              <a:gd name="connsiteX4499" fmla="*/ 3807326 w 7451018"/>
              <a:gd name="connsiteY4499" fmla="*/ 385791 h 3415370"/>
              <a:gd name="connsiteX4500" fmla="*/ 3829980 w 7451018"/>
              <a:gd name="connsiteY4500" fmla="*/ 379089 h 3415370"/>
              <a:gd name="connsiteX4501" fmla="*/ 3808532 w 7451018"/>
              <a:gd name="connsiteY4501" fmla="*/ 379089 h 3415370"/>
              <a:gd name="connsiteX4502" fmla="*/ 3773815 w 7451018"/>
              <a:gd name="connsiteY4502" fmla="*/ 391220 h 3415370"/>
              <a:gd name="connsiteX4503" fmla="*/ 3767180 w 7451018"/>
              <a:gd name="connsiteY4503" fmla="*/ 392359 h 3415370"/>
              <a:gd name="connsiteX4504" fmla="*/ 3773815 w 7451018"/>
              <a:gd name="connsiteY4504" fmla="*/ 387198 h 3415370"/>
              <a:gd name="connsiteX4505" fmla="*/ 3804913 w 7451018"/>
              <a:gd name="connsiteY4505" fmla="*/ 372253 h 3415370"/>
              <a:gd name="connsiteX4506" fmla="*/ 3800624 w 7451018"/>
              <a:gd name="connsiteY4506" fmla="*/ 367829 h 3415370"/>
              <a:gd name="connsiteX4507" fmla="*/ 3845930 w 7451018"/>
              <a:gd name="connsiteY4507" fmla="*/ 352883 h 3415370"/>
              <a:gd name="connsiteX4508" fmla="*/ 3839631 w 7451018"/>
              <a:gd name="connsiteY4508" fmla="*/ 359049 h 3415370"/>
              <a:gd name="connsiteX4509" fmla="*/ 3840837 w 7451018"/>
              <a:gd name="connsiteY4509" fmla="*/ 359988 h 3415370"/>
              <a:gd name="connsiteX4510" fmla="*/ 3840837 w 7451018"/>
              <a:gd name="connsiteY4510" fmla="*/ 360515 h 3415370"/>
              <a:gd name="connsiteX4511" fmla="*/ 3840916 w 7451018"/>
              <a:gd name="connsiteY4511" fmla="*/ 360564 h 3415370"/>
              <a:gd name="connsiteX4512" fmla="*/ 3841038 w 7451018"/>
              <a:gd name="connsiteY4512" fmla="*/ 360524 h 3415370"/>
              <a:gd name="connsiteX4513" fmla="*/ 3841056 w 7451018"/>
              <a:gd name="connsiteY4513" fmla="*/ 360652 h 3415370"/>
              <a:gd name="connsiteX4514" fmla="*/ 3841172 w 7451018"/>
              <a:gd name="connsiteY4514" fmla="*/ 360724 h 3415370"/>
              <a:gd name="connsiteX4515" fmla="*/ 3841072 w 7451018"/>
              <a:gd name="connsiteY4515" fmla="*/ 360764 h 3415370"/>
              <a:gd name="connsiteX4516" fmla="*/ 3841105 w 7451018"/>
              <a:gd name="connsiteY4516" fmla="*/ 360993 h 3415370"/>
              <a:gd name="connsiteX4517" fmla="*/ 3841373 w 7451018"/>
              <a:gd name="connsiteY4517" fmla="*/ 360323 h 3415370"/>
              <a:gd name="connsiteX4518" fmla="*/ 3848888 w 7451018"/>
              <a:gd name="connsiteY4518" fmla="*/ 353002 h 3415370"/>
              <a:gd name="connsiteX4519" fmla="*/ 3849147 w 7451018"/>
              <a:gd name="connsiteY4519" fmla="*/ 352750 h 3415370"/>
              <a:gd name="connsiteX4520" fmla="*/ 3853973 w 7451018"/>
              <a:gd name="connsiteY4520" fmla="*/ 357441 h 3415370"/>
              <a:gd name="connsiteX4521" fmla="*/ 3861747 w 7451018"/>
              <a:gd name="connsiteY4521" fmla="*/ 345645 h 3415370"/>
              <a:gd name="connsiteX4522" fmla="*/ 3868115 w 7451018"/>
              <a:gd name="connsiteY4522" fmla="*/ 345645 h 3415370"/>
              <a:gd name="connsiteX4523" fmla="*/ 3890030 w 7451018"/>
              <a:gd name="connsiteY4523" fmla="*/ 338943 h 3415370"/>
              <a:gd name="connsiteX4524" fmla="*/ 3887752 w 7451018"/>
              <a:gd name="connsiteY4524" fmla="*/ 332107 h 3415370"/>
              <a:gd name="connsiteX4525" fmla="*/ 3906718 w 7451018"/>
              <a:gd name="connsiteY4525" fmla="*/ 325539 h 3415370"/>
              <a:gd name="connsiteX4526" fmla="*/ 3908528 w 7451018"/>
              <a:gd name="connsiteY4526" fmla="*/ 330632 h 3415370"/>
              <a:gd name="connsiteX4527" fmla="*/ 3921196 w 7451018"/>
              <a:gd name="connsiteY4527" fmla="*/ 327080 h 3415370"/>
              <a:gd name="connsiteX4528" fmla="*/ 3921196 w 7451018"/>
              <a:gd name="connsiteY4528" fmla="*/ 326947 h 3415370"/>
              <a:gd name="connsiteX4529" fmla="*/ 3921396 w 7451018"/>
              <a:gd name="connsiteY4529" fmla="*/ 327818 h 3415370"/>
              <a:gd name="connsiteX4530" fmla="*/ 3921196 w 7451018"/>
              <a:gd name="connsiteY4530" fmla="*/ 328153 h 3415370"/>
              <a:gd name="connsiteX4531" fmla="*/ 3921396 w 7451018"/>
              <a:gd name="connsiteY4531" fmla="*/ 328086 h 3415370"/>
              <a:gd name="connsiteX4532" fmla="*/ 3921592 w 7451018"/>
              <a:gd name="connsiteY4532" fmla="*/ 328419 h 3415370"/>
              <a:gd name="connsiteX4533" fmla="*/ 3921597 w 7451018"/>
              <a:gd name="connsiteY4533" fmla="*/ 328421 h 3415370"/>
              <a:gd name="connsiteX4534" fmla="*/ 3921594 w 7451018"/>
              <a:gd name="connsiteY4534" fmla="*/ 328422 h 3415370"/>
              <a:gd name="connsiteX4535" fmla="*/ 3923876 w 7451018"/>
              <a:gd name="connsiteY4535" fmla="*/ 332308 h 3415370"/>
              <a:gd name="connsiteX4536" fmla="*/ 3921665 w 7451018"/>
              <a:gd name="connsiteY4536" fmla="*/ 328019 h 3415370"/>
              <a:gd name="connsiteX4537" fmla="*/ 3931383 w 7451018"/>
              <a:gd name="connsiteY4537" fmla="*/ 332442 h 3415370"/>
              <a:gd name="connsiteX4538" fmla="*/ 3947937 w 7451018"/>
              <a:gd name="connsiteY4538" fmla="*/ 333514 h 3415370"/>
              <a:gd name="connsiteX4539" fmla="*/ 3946329 w 7451018"/>
              <a:gd name="connsiteY4539" fmla="*/ 326142 h 3415370"/>
              <a:gd name="connsiteX4540" fmla="*/ 3968781 w 7451018"/>
              <a:gd name="connsiteY4540" fmla="*/ 326745 h 3415370"/>
              <a:gd name="connsiteX4541" fmla="*/ 3969786 w 7451018"/>
              <a:gd name="connsiteY4541" fmla="*/ 326745 h 3415370"/>
              <a:gd name="connsiteX4542" fmla="*/ 3961341 w 7451018"/>
              <a:gd name="connsiteY4542" fmla="*/ 324601 h 3415370"/>
              <a:gd name="connsiteX4543" fmla="*/ 3961341 w 7451018"/>
              <a:gd name="connsiteY4543" fmla="*/ 318904 h 3415370"/>
              <a:gd name="connsiteX4544" fmla="*/ 3997868 w 7451018"/>
              <a:gd name="connsiteY4544" fmla="*/ 318904 h 3415370"/>
              <a:gd name="connsiteX4545" fmla="*/ 3998136 w 7451018"/>
              <a:gd name="connsiteY4545" fmla="*/ 312202 h 3415370"/>
              <a:gd name="connsiteX4546" fmla="*/ 3994852 w 7451018"/>
              <a:gd name="connsiteY4546" fmla="*/ 311799 h 3415370"/>
              <a:gd name="connsiteX4547" fmla="*/ 4008524 w 7451018"/>
              <a:gd name="connsiteY4547" fmla="*/ 305500 h 3415370"/>
              <a:gd name="connsiteX4548" fmla="*/ 4010267 w 7451018"/>
              <a:gd name="connsiteY4548" fmla="*/ 305500 h 3415370"/>
              <a:gd name="connsiteX4549" fmla="*/ 4008256 w 7451018"/>
              <a:gd name="connsiteY4549" fmla="*/ 312202 h 3415370"/>
              <a:gd name="connsiteX4550" fmla="*/ 4028362 w 7451018"/>
              <a:gd name="connsiteY4550" fmla="*/ 312202 h 3415370"/>
              <a:gd name="connsiteX4551" fmla="*/ 4055171 w 7451018"/>
              <a:gd name="connsiteY4551" fmla="*/ 310794 h 3415370"/>
              <a:gd name="connsiteX4552" fmla="*/ 4041767 w 7451018"/>
              <a:gd name="connsiteY4552" fmla="*/ 315955 h 3415370"/>
              <a:gd name="connsiteX4553" fmla="*/ 4047866 w 7451018"/>
              <a:gd name="connsiteY4553" fmla="*/ 316893 h 3415370"/>
              <a:gd name="connsiteX4554" fmla="*/ 4046525 w 7451018"/>
              <a:gd name="connsiteY4554" fmla="*/ 318904 h 3415370"/>
              <a:gd name="connsiteX4555" fmla="*/ 4047811 w 7451018"/>
              <a:gd name="connsiteY4555" fmla="*/ 317228 h 3415370"/>
              <a:gd name="connsiteX4556" fmla="*/ 4047800 w 7451018"/>
              <a:gd name="connsiteY4556" fmla="*/ 317228 h 3415370"/>
              <a:gd name="connsiteX4557" fmla="*/ 4047821 w 7451018"/>
              <a:gd name="connsiteY4557" fmla="*/ 317215 h 3415370"/>
              <a:gd name="connsiteX4558" fmla="*/ 4048067 w 7451018"/>
              <a:gd name="connsiteY4558" fmla="*/ 316893 h 3415370"/>
              <a:gd name="connsiteX4559" fmla="*/ 4048279 w 7451018"/>
              <a:gd name="connsiteY4559" fmla="*/ 316928 h 3415370"/>
              <a:gd name="connsiteX4560" fmla="*/ 4048335 w 7451018"/>
              <a:gd name="connsiteY4560" fmla="*/ 316893 h 3415370"/>
              <a:gd name="connsiteX4561" fmla="*/ 4048297 w 7451018"/>
              <a:gd name="connsiteY4561" fmla="*/ 316931 h 3415370"/>
              <a:gd name="connsiteX4562" fmla="*/ 4048469 w 7451018"/>
              <a:gd name="connsiteY4562" fmla="*/ 316960 h 3415370"/>
              <a:gd name="connsiteX4563" fmla="*/ 4048402 w 7451018"/>
              <a:gd name="connsiteY4563" fmla="*/ 316625 h 3415370"/>
              <a:gd name="connsiteX4564" fmla="*/ 4061873 w 7451018"/>
              <a:gd name="connsiteY4564" fmla="*/ 319105 h 3415370"/>
              <a:gd name="connsiteX4565" fmla="*/ 4068575 w 7451018"/>
              <a:gd name="connsiteY4565" fmla="*/ 318971 h 3415370"/>
              <a:gd name="connsiteX4566" fmla="*/ 4100880 w 7451018"/>
              <a:gd name="connsiteY4566" fmla="*/ 312269 h 3415370"/>
              <a:gd name="connsiteX4567" fmla="*/ 4117300 w 7451018"/>
              <a:gd name="connsiteY4567" fmla="*/ 312269 h 3415370"/>
              <a:gd name="connsiteX4568" fmla="*/ 4155703 w 7451018"/>
              <a:gd name="connsiteY4568" fmla="*/ 325137 h 3415370"/>
              <a:gd name="connsiteX4569" fmla="*/ 4124940 w 7451018"/>
              <a:gd name="connsiteY4569" fmla="*/ 332375 h 3415370"/>
              <a:gd name="connsiteX4570" fmla="*/ 4125343 w 7451018"/>
              <a:gd name="connsiteY4570" fmla="*/ 339077 h 3415370"/>
              <a:gd name="connsiteX4571" fmla="*/ 4166963 w 7451018"/>
              <a:gd name="connsiteY4571" fmla="*/ 339077 h 3415370"/>
              <a:gd name="connsiteX4572" fmla="*/ 4192297 w 7451018"/>
              <a:gd name="connsiteY4572" fmla="*/ 345779 h 3415370"/>
              <a:gd name="connsiteX4573" fmla="*/ 4363470 w 7451018"/>
              <a:gd name="connsiteY4573" fmla="*/ 392426 h 3415370"/>
              <a:gd name="connsiteX4574" fmla="*/ 4356768 w 7451018"/>
              <a:gd name="connsiteY4574" fmla="*/ 399396 h 3415370"/>
              <a:gd name="connsiteX4575" fmla="*/ 4368832 w 7451018"/>
              <a:gd name="connsiteY4575" fmla="*/ 405696 h 3415370"/>
              <a:gd name="connsiteX4576" fmla="*/ 4363403 w 7451018"/>
              <a:gd name="connsiteY4576" fmla="*/ 412398 h 3415370"/>
              <a:gd name="connsiteX4577" fmla="*/ 4206908 w 7451018"/>
              <a:gd name="connsiteY4577" fmla="*/ 412934 h 3415370"/>
              <a:gd name="connsiteX4578" fmla="*/ 4200943 w 7451018"/>
              <a:gd name="connsiteY4578" fmla="*/ 419570 h 3415370"/>
              <a:gd name="connsiteX4579" fmla="*/ 4235727 w 7451018"/>
              <a:gd name="connsiteY4579" fmla="*/ 440079 h 3415370"/>
              <a:gd name="connsiteX4580" fmla="*/ 4229427 w 7451018"/>
              <a:gd name="connsiteY4580" fmla="*/ 439743 h 3415370"/>
              <a:gd name="connsiteX4581" fmla="*/ 4222725 w 7451018"/>
              <a:gd name="connsiteY4581" fmla="*/ 453282 h 3415370"/>
              <a:gd name="connsiteX4582" fmla="*/ 4235058 w 7451018"/>
              <a:gd name="connsiteY4582" fmla="*/ 473723 h 3415370"/>
              <a:gd name="connsiteX4583" fmla="*/ 4282308 w 7451018"/>
              <a:gd name="connsiteY4583" fmla="*/ 487730 h 3415370"/>
              <a:gd name="connsiteX4584" fmla="*/ 4284922 w 7451018"/>
              <a:gd name="connsiteY4584" fmla="*/ 487730 h 3415370"/>
              <a:gd name="connsiteX4585" fmla="*/ 4294170 w 7451018"/>
              <a:gd name="connsiteY4585" fmla="*/ 480425 h 3415370"/>
              <a:gd name="connsiteX4586" fmla="*/ 4296449 w 7451018"/>
              <a:gd name="connsiteY4586" fmla="*/ 481096 h 3415370"/>
              <a:gd name="connsiteX4587" fmla="*/ 4291556 w 7451018"/>
              <a:gd name="connsiteY4587" fmla="*/ 473120 h 3415370"/>
              <a:gd name="connsiteX4588" fmla="*/ 4264413 w 7451018"/>
              <a:gd name="connsiteY4588" fmla="*/ 460855 h 3415370"/>
              <a:gd name="connsiteX4589" fmla="*/ 4269603 w 7451018"/>
              <a:gd name="connsiteY4589" fmla="*/ 453264 h 3415370"/>
              <a:gd name="connsiteX4590" fmla="*/ 4269774 w 7451018"/>
              <a:gd name="connsiteY4590" fmla="*/ 453013 h 3415370"/>
              <a:gd name="connsiteX4591" fmla="*/ 4270579 w 7451018"/>
              <a:gd name="connsiteY4591" fmla="*/ 453013 h 3415370"/>
              <a:gd name="connsiteX4592" fmla="*/ 4269707 w 7451018"/>
              <a:gd name="connsiteY4592" fmla="*/ 453550 h 3415370"/>
              <a:gd name="connsiteX4593" fmla="*/ 4340348 w 7451018"/>
              <a:gd name="connsiteY4593" fmla="*/ 460855 h 3415370"/>
              <a:gd name="connsiteX4594" fmla="*/ 4337734 w 7451018"/>
              <a:gd name="connsiteY4594" fmla="*/ 460855 h 3415370"/>
              <a:gd name="connsiteX4595" fmla="*/ 4337332 w 7451018"/>
              <a:gd name="connsiteY4595" fmla="*/ 460855 h 3415370"/>
              <a:gd name="connsiteX4596" fmla="*/ 4417155 w 7451018"/>
              <a:gd name="connsiteY4596" fmla="*/ 428685 h 3415370"/>
              <a:gd name="connsiteX4597" fmla="*/ 4427611 w 7451018"/>
              <a:gd name="connsiteY4597" fmla="*/ 412734 h 3415370"/>
              <a:gd name="connsiteX4598" fmla="*/ 4411860 w 7451018"/>
              <a:gd name="connsiteY4598" fmla="*/ 403015 h 3415370"/>
              <a:gd name="connsiteX4599" fmla="*/ 4424058 w 7451018"/>
              <a:gd name="connsiteY4599" fmla="*/ 380094 h 3415370"/>
              <a:gd name="connsiteX4600" fmla="*/ 4403683 w 7451018"/>
              <a:gd name="connsiteY4600" fmla="*/ 372521 h 3415370"/>
              <a:gd name="connsiteX4601" fmla="*/ 4403683 w 7451018"/>
              <a:gd name="connsiteY4601" fmla="*/ 365819 h 3415370"/>
              <a:gd name="connsiteX4602" fmla="*/ 4468493 w 7451018"/>
              <a:gd name="connsiteY4602" fmla="*/ 379223 h 3415370"/>
              <a:gd name="connsiteX4603" fmla="*/ 4477407 w 7451018"/>
              <a:gd name="connsiteY4603" fmla="*/ 381167 h 3415370"/>
              <a:gd name="connsiteX4604" fmla="*/ 4441149 w 7451018"/>
              <a:gd name="connsiteY4604" fmla="*/ 399330 h 3415370"/>
              <a:gd name="connsiteX4605" fmla="*/ 4497513 w 7451018"/>
              <a:gd name="connsiteY4605" fmla="*/ 406635 h 3415370"/>
              <a:gd name="connsiteX4606" fmla="*/ 4516481 w 7451018"/>
              <a:gd name="connsiteY4606" fmla="*/ 392627 h 3415370"/>
              <a:gd name="connsiteX4607" fmla="*/ 4513264 w 7451018"/>
              <a:gd name="connsiteY4607" fmla="*/ 386863 h 3415370"/>
              <a:gd name="connsiteX4608" fmla="*/ 4636450 w 7451018"/>
              <a:gd name="connsiteY4608" fmla="*/ 359519 h 3415370"/>
              <a:gd name="connsiteX4609" fmla="*/ 4636651 w 7451018"/>
              <a:gd name="connsiteY4609" fmla="*/ 359117 h 3415370"/>
              <a:gd name="connsiteX4610" fmla="*/ 4637321 w 7451018"/>
              <a:gd name="connsiteY4610" fmla="*/ 359385 h 3415370"/>
              <a:gd name="connsiteX4611" fmla="*/ 4645028 w 7451018"/>
              <a:gd name="connsiteY4611" fmla="*/ 359720 h 3415370"/>
              <a:gd name="connsiteX4612" fmla="*/ 4641610 w 7451018"/>
              <a:gd name="connsiteY4612" fmla="*/ 365819 h 3415370"/>
              <a:gd name="connsiteX4613" fmla="*/ 4636918 w 7451018"/>
              <a:gd name="connsiteY4613" fmla="*/ 360323 h 3415370"/>
              <a:gd name="connsiteX4614" fmla="*/ 4628474 w 7451018"/>
              <a:gd name="connsiteY4614" fmla="*/ 365819 h 3415370"/>
              <a:gd name="connsiteX4615" fmla="*/ 4628080 w 7451018"/>
              <a:gd name="connsiteY4615" fmla="*/ 368986 h 3415370"/>
              <a:gd name="connsiteX4616" fmla="*/ 4625392 w 7451018"/>
              <a:gd name="connsiteY4616" fmla="*/ 371937 h 3415370"/>
              <a:gd name="connsiteX4617" fmla="*/ 4625346 w 7451018"/>
              <a:gd name="connsiteY4617" fmla="*/ 372610 h 3415370"/>
              <a:gd name="connsiteX4618" fmla="*/ 4629747 w 7451018"/>
              <a:gd name="connsiteY4618" fmla="*/ 373526 h 3415370"/>
              <a:gd name="connsiteX4619" fmla="*/ 4638326 w 7451018"/>
              <a:gd name="connsiteY4619" fmla="*/ 375001 h 3415370"/>
              <a:gd name="connsiteX4620" fmla="*/ 4638192 w 7451018"/>
              <a:gd name="connsiteY4620" fmla="*/ 372454 h 3415370"/>
              <a:gd name="connsiteX4621" fmla="*/ 4639331 w 7451018"/>
              <a:gd name="connsiteY4621" fmla="*/ 379156 h 3415370"/>
              <a:gd name="connsiteX4622" fmla="*/ 4645095 w 7451018"/>
              <a:gd name="connsiteY4622" fmla="*/ 379156 h 3415370"/>
              <a:gd name="connsiteX4623" fmla="*/ 4691072 w 7451018"/>
              <a:gd name="connsiteY4623" fmla="*/ 372454 h 3415370"/>
              <a:gd name="connsiteX4624" fmla="*/ 4745627 w 7451018"/>
              <a:gd name="connsiteY4624" fmla="*/ 367829 h 3415370"/>
              <a:gd name="connsiteX4625" fmla="*/ 4734636 w 7451018"/>
              <a:gd name="connsiteY4625" fmla="*/ 369974 h 3415370"/>
              <a:gd name="connsiteX4626" fmla="*/ 4732223 w 7451018"/>
              <a:gd name="connsiteY4626" fmla="*/ 370979 h 3415370"/>
              <a:gd name="connsiteX4627" fmla="*/ 4747169 w 7451018"/>
              <a:gd name="connsiteY4627" fmla="*/ 372454 h 3415370"/>
              <a:gd name="connsiteX4628" fmla="*/ 4772436 w 7451018"/>
              <a:gd name="connsiteY4628" fmla="*/ 358714 h 3415370"/>
              <a:gd name="connsiteX4629" fmla="*/ 4769152 w 7451018"/>
              <a:gd name="connsiteY4629" fmla="*/ 358714 h 3415370"/>
              <a:gd name="connsiteX4630" fmla="*/ 4764327 w 7451018"/>
              <a:gd name="connsiteY4630" fmla="*/ 359049 h 3415370"/>
              <a:gd name="connsiteX4631" fmla="*/ 4752531 w 7451018"/>
              <a:gd name="connsiteY4631" fmla="*/ 345645 h 3415370"/>
              <a:gd name="connsiteX4632" fmla="*/ 4718551 w 7451018"/>
              <a:gd name="connsiteY4632" fmla="*/ 325539 h 3415370"/>
              <a:gd name="connsiteX4633" fmla="*/ 4731303 w 7451018"/>
              <a:gd name="connsiteY4633" fmla="*/ 319972 h 3415370"/>
              <a:gd name="connsiteX4634" fmla="*/ 4731754 w 7451018"/>
              <a:gd name="connsiteY4634" fmla="*/ 319775 h 3415370"/>
              <a:gd name="connsiteX4635" fmla="*/ 4765667 w 7451018"/>
              <a:gd name="connsiteY4635" fmla="*/ 340351 h 3415370"/>
              <a:gd name="connsiteX4636" fmla="*/ 4926251 w 7451018"/>
              <a:gd name="connsiteY4636" fmla="*/ 376944 h 3415370"/>
              <a:gd name="connsiteX4637" fmla="*/ 4935835 w 7451018"/>
              <a:gd name="connsiteY4637" fmla="*/ 365819 h 3415370"/>
              <a:gd name="connsiteX4638" fmla="*/ 4913114 w 7451018"/>
              <a:gd name="connsiteY4638" fmla="*/ 350538 h 3415370"/>
              <a:gd name="connsiteX4639" fmla="*/ 4906412 w 7451018"/>
              <a:gd name="connsiteY4639" fmla="*/ 345713 h 3415370"/>
              <a:gd name="connsiteX4640" fmla="*/ 4906211 w 7451018"/>
              <a:gd name="connsiteY4640" fmla="*/ 352347 h 3415370"/>
              <a:gd name="connsiteX4641" fmla="*/ 4901720 w 7451018"/>
              <a:gd name="connsiteY4641" fmla="*/ 332308 h 3415370"/>
              <a:gd name="connsiteX4642" fmla="*/ 4898973 w 7451018"/>
              <a:gd name="connsiteY4642" fmla="*/ 332308 h 3415370"/>
              <a:gd name="connsiteX4643" fmla="*/ 4901720 w 7451018"/>
              <a:gd name="connsiteY4643" fmla="*/ 318904 h 3415370"/>
              <a:gd name="connsiteX4644" fmla="*/ 4885167 w 7451018"/>
              <a:gd name="connsiteY4644" fmla="*/ 318904 h 3415370"/>
              <a:gd name="connsiteX4645" fmla="*/ 4940191 w 7451018"/>
              <a:gd name="connsiteY4645" fmla="*/ 264885 h 3415370"/>
              <a:gd name="connsiteX4646" fmla="*/ 5020349 w 7451018"/>
              <a:gd name="connsiteY4646" fmla="*/ 270045 h 3415370"/>
              <a:gd name="connsiteX4647" fmla="*/ 4999840 w 7451018"/>
              <a:gd name="connsiteY4647" fmla="*/ 298865 h 3415370"/>
              <a:gd name="connsiteX4648" fmla="*/ 5012373 w 7451018"/>
              <a:gd name="connsiteY4648" fmla="*/ 359184 h 3415370"/>
              <a:gd name="connsiteX4649" fmla="*/ 5032949 w 7451018"/>
              <a:gd name="connsiteY4649" fmla="*/ 376944 h 3415370"/>
              <a:gd name="connsiteX4650" fmla="*/ 5033753 w 7451018"/>
              <a:gd name="connsiteY4650" fmla="*/ 376073 h 3415370"/>
              <a:gd name="connsiteX4651" fmla="*/ 5033016 w 7451018"/>
              <a:gd name="connsiteY4651" fmla="*/ 377011 h 3415370"/>
              <a:gd name="connsiteX4652" fmla="*/ 5033685 w 7451018"/>
              <a:gd name="connsiteY4652" fmla="*/ 379290 h 3415370"/>
              <a:gd name="connsiteX4653" fmla="*/ 5032078 w 7451018"/>
              <a:gd name="connsiteY4653" fmla="*/ 378083 h 3415370"/>
              <a:gd name="connsiteX4654" fmla="*/ 5025308 w 7451018"/>
              <a:gd name="connsiteY4654" fmla="*/ 379290 h 3415370"/>
              <a:gd name="connsiteX4655" fmla="*/ 5027051 w 7451018"/>
              <a:gd name="connsiteY4655" fmla="*/ 392426 h 3415370"/>
              <a:gd name="connsiteX4656" fmla="*/ 5001783 w 7451018"/>
              <a:gd name="connsiteY4656" fmla="*/ 412801 h 3415370"/>
              <a:gd name="connsiteX4657" fmla="*/ 4980873 w 7451018"/>
              <a:gd name="connsiteY4657" fmla="*/ 419503 h 3415370"/>
              <a:gd name="connsiteX4658" fmla="*/ 4981275 w 7451018"/>
              <a:gd name="connsiteY4658" fmla="*/ 426205 h 3415370"/>
              <a:gd name="connsiteX4659" fmla="*/ 5054999 w 7451018"/>
              <a:gd name="connsiteY4659" fmla="*/ 392694 h 3415370"/>
              <a:gd name="connsiteX4660" fmla="*/ 5047157 w 7451018"/>
              <a:gd name="connsiteY4660" fmla="*/ 366891 h 3415370"/>
              <a:gd name="connsiteX4661" fmla="*/ 5069878 w 7451018"/>
              <a:gd name="connsiteY4661" fmla="*/ 359452 h 3415370"/>
              <a:gd name="connsiteX4662" fmla="*/ 5033753 w 7451018"/>
              <a:gd name="connsiteY4662" fmla="*/ 355699 h 3415370"/>
              <a:gd name="connsiteX4663" fmla="*/ 5040455 w 7451018"/>
              <a:gd name="connsiteY4663" fmla="*/ 350538 h 3415370"/>
              <a:gd name="connsiteX4664" fmla="*/ 5027051 w 7451018"/>
              <a:gd name="connsiteY4664" fmla="*/ 342496 h 3415370"/>
              <a:gd name="connsiteX4665" fmla="*/ 5047157 w 7451018"/>
              <a:gd name="connsiteY4665" fmla="*/ 323059 h 3415370"/>
              <a:gd name="connsiteX4666" fmla="*/ 5019879 w 7451018"/>
              <a:gd name="connsiteY4666" fmla="*/ 305634 h 3415370"/>
              <a:gd name="connsiteX4667" fmla="*/ 5027051 w 7451018"/>
              <a:gd name="connsiteY4667" fmla="*/ 293570 h 3415370"/>
              <a:gd name="connsiteX4668" fmla="*/ 5040455 w 7451018"/>
              <a:gd name="connsiteY4668" fmla="*/ 261936 h 3415370"/>
              <a:gd name="connsiteX4669" fmla="*/ 5060494 w 7451018"/>
              <a:gd name="connsiteY4669" fmla="*/ 258719 h 3415370"/>
              <a:gd name="connsiteX4670" fmla="*/ 5060494 w 7451018"/>
              <a:gd name="connsiteY4670" fmla="*/ 265421 h 3415370"/>
              <a:gd name="connsiteX4671" fmla="*/ 5075843 w 7451018"/>
              <a:gd name="connsiteY4671" fmla="*/ 278825 h 3415370"/>
              <a:gd name="connsiteX4672" fmla="*/ 5073898 w 7451018"/>
              <a:gd name="connsiteY4672" fmla="*/ 283449 h 3415370"/>
              <a:gd name="connsiteX4673" fmla="*/ 5068202 w 7451018"/>
              <a:gd name="connsiteY4673" fmla="*/ 291492 h 3415370"/>
              <a:gd name="connsiteX4674" fmla="*/ 5072022 w 7451018"/>
              <a:gd name="connsiteY4674" fmla="*/ 302819 h 3415370"/>
              <a:gd name="connsiteX4675" fmla="*/ 5071955 w 7451018"/>
              <a:gd name="connsiteY4675" fmla="*/ 305634 h 3415370"/>
              <a:gd name="connsiteX4676" fmla="*/ 5111565 w 7451018"/>
              <a:gd name="connsiteY4676" fmla="*/ 305634 h 3415370"/>
              <a:gd name="connsiteX4677" fmla="*/ 5087370 w 7451018"/>
              <a:gd name="connsiteY4677" fmla="*/ 292632 h 3415370"/>
              <a:gd name="connsiteX4678" fmla="*/ 5080668 w 7451018"/>
              <a:gd name="connsiteY4678" fmla="*/ 288476 h 3415370"/>
              <a:gd name="connsiteX4679" fmla="*/ 5134285 w 7451018"/>
              <a:gd name="connsiteY4679" fmla="*/ 272123 h 3415370"/>
              <a:gd name="connsiteX4680" fmla="*/ 5220005 w 7451018"/>
              <a:gd name="connsiteY4680" fmla="*/ 292229 h 3415370"/>
              <a:gd name="connsiteX4681" fmla="*/ 5208009 w 7451018"/>
              <a:gd name="connsiteY4681" fmla="*/ 285393 h 3415370"/>
              <a:gd name="connsiteX4682" fmla="*/ 5211360 w 7451018"/>
              <a:gd name="connsiteY4682" fmla="*/ 278825 h 3415370"/>
              <a:gd name="connsiteX4683" fmla="*/ 5181133 w 7451018"/>
              <a:gd name="connsiteY4683" fmla="*/ 265421 h 3415370"/>
              <a:gd name="connsiteX4684" fmla="*/ 5167796 w 7451018"/>
              <a:gd name="connsiteY4684" fmla="*/ 258920 h 3415370"/>
              <a:gd name="connsiteX4685" fmla="*/ 5174029 w 7451018"/>
              <a:gd name="connsiteY4685" fmla="*/ 255770 h 3415370"/>
              <a:gd name="connsiteX4686" fmla="*/ 5168466 w 7451018"/>
              <a:gd name="connsiteY4686" fmla="*/ 245314 h 3415370"/>
              <a:gd name="connsiteX4687" fmla="*/ 5301839 w 7451018"/>
              <a:gd name="connsiteY4687" fmla="*/ 236534 h 3415370"/>
              <a:gd name="connsiteX4688" fmla="*/ 5301839 w 7451018"/>
              <a:gd name="connsiteY4688" fmla="*/ 234457 h 3415370"/>
              <a:gd name="connsiteX4689" fmla="*/ 5287630 w 7451018"/>
              <a:gd name="connsiteY4689" fmla="*/ 231910 h 3415370"/>
              <a:gd name="connsiteX4690" fmla="*/ 5288435 w 7451018"/>
              <a:gd name="connsiteY4690" fmla="*/ 225208 h 3415370"/>
              <a:gd name="connsiteX4691" fmla="*/ 5254924 w 7451018"/>
              <a:gd name="connsiteY4691" fmla="*/ 227286 h 3415370"/>
              <a:gd name="connsiteX4692" fmla="*/ 5271344 w 7451018"/>
              <a:gd name="connsiteY4692" fmla="*/ 218506 h 3415370"/>
              <a:gd name="connsiteX4693" fmla="*/ 5268328 w 7451018"/>
              <a:gd name="connsiteY4693" fmla="*/ 219176 h 3415370"/>
              <a:gd name="connsiteX4694" fmla="*/ 5271210 w 7451018"/>
              <a:gd name="connsiteY4694" fmla="*/ 211804 h 3415370"/>
              <a:gd name="connsiteX4695" fmla="*/ 5274628 w 7451018"/>
              <a:gd name="connsiteY4695" fmla="*/ 211804 h 3415370"/>
              <a:gd name="connsiteX4696" fmla="*/ 5281665 w 7451018"/>
              <a:gd name="connsiteY4696" fmla="*/ 218506 h 3415370"/>
              <a:gd name="connsiteX4697" fmla="*/ 5279789 w 7451018"/>
              <a:gd name="connsiteY4697" fmla="*/ 211804 h 3415370"/>
              <a:gd name="connsiteX4698" fmla="*/ 5288367 w 7451018"/>
              <a:gd name="connsiteY4698" fmla="*/ 215088 h 3415370"/>
              <a:gd name="connsiteX4699" fmla="*/ 5399221 w 7451018"/>
              <a:gd name="connsiteY4699" fmla="*/ 192167 h 3415370"/>
              <a:gd name="connsiteX4700" fmla="*/ 5399301 w 7451018"/>
              <a:gd name="connsiteY4700" fmla="*/ 192253 h 3415370"/>
              <a:gd name="connsiteX4701" fmla="*/ 5402765 w 7451018"/>
              <a:gd name="connsiteY4701" fmla="*/ 196012 h 3415370"/>
              <a:gd name="connsiteX4702" fmla="*/ 5405655 w 7451018"/>
              <a:gd name="connsiteY4702" fmla="*/ 198399 h 3415370"/>
              <a:gd name="connsiteX4703" fmla="*/ 5429180 w 7451018"/>
              <a:gd name="connsiteY4703" fmla="*/ 184995 h 3415370"/>
              <a:gd name="connsiteX4704" fmla="*/ 5521670 w 7451018"/>
              <a:gd name="connsiteY4704" fmla="*/ 184995 h 3415370"/>
              <a:gd name="connsiteX4705" fmla="*/ 5557928 w 7451018"/>
              <a:gd name="connsiteY4705" fmla="*/ 178293 h 3415370"/>
              <a:gd name="connsiteX4706" fmla="*/ 5556521 w 7451018"/>
              <a:gd name="connsiteY4706" fmla="*/ 176283 h 3415370"/>
              <a:gd name="connsiteX4707" fmla="*/ 5603436 w 7451018"/>
              <a:gd name="connsiteY4707" fmla="*/ 172127 h 3415370"/>
              <a:gd name="connsiteX4708" fmla="*/ 5596734 w 7451018"/>
              <a:gd name="connsiteY4708" fmla="*/ 167100 h 3415370"/>
              <a:gd name="connsiteX4709" fmla="*/ 5646958 w 7451018"/>
              <a:gd name="connsiteY4709" fmla="*/ 147446 h 3415370"/>
              <a:gd name="connsiteX4710" fmla="*/ 1626867 w 7451018"/>
              <a:gd name="connsiteY4710" fmla="*/ 145084 h 3415370"/>
              <a:gd name="connsiteX4711" fmla="*/ 1649053 w 7451018"/>
              <a:gd name="connsiteY4711" fmla="*/ 151686 h 3415370"/>
              <a:gd name="connsiteX4712" fmla="*/ 1649053 w 7451018"/>
              <a:gd name="connsiteY4712" fmla="*/ 158388 h 3415370"/>
              <a:gd name="connsiteX4713" fmla="*/ 1614737 w 7451018"/>
              <a:gd name="connsiteY4713" fmla="*/ 158187 h 3415370"/>
              <a:gd name="connsiteX4714" fmla="*/ 1626867 w 7451018"/>
              <a:gd name="connsiteY4714" fmla="*/ 145084 h 3415370"/>
              <a:gd name="connsiteX4715" fmla="*/ 1394027 w 7451018"/>
              <a:gd name="connsiteY4715" fmla="*/ 143500 h 3415370"/>
              <a:gd name="connsiteX4716" fmla="*/ 1415818 w 7451018"/>
              <a:gd name="connsiteY4716" fmla="*/ 146189 h 3415370"/>
              <a:gd name="connsiteX4717" fmla="*/ 1416690 w 7451018"/>
              <a:gd name="connsiteY4717" fmla="*/ 146189 h 3415370"/>
              <a:gd name="connsiteX4718" fmla="*/ 1381839 w 7451018"/>
              <a:gd name="connsiteY4718" fmla="*/ 146189 h 3415370"/>
              <a:gd name="connsiteX4719" fmla="*/ 1394027 w 7451018"/>
              <a:gd name="connsiteY4719" fmla="*/ 143500 h 3415370"/>
              <a:gd name="connsiteX4720" fmla="*/ 1167965 w 7451018"/>
              <a:gd name="connsiteY4720" fmla="*/ 138884 h 3415370"/>
              <a:gd name="connsiteX4721" fmla="*/ 1188616 w 7451018"/>
              <a:gd name="connsiteY4721" fmla="*/ 138885 h 3415370"/>
              <a:gd name="connsiteX4722" fmla="*/ 1234391 w 7451018"/>
              <a:gd name="connsiteY4722" fmla="*/ 146190 h 3415370"/>
              <a:gd name="connsiteX4723" fmla="*/ 1225612 w 7451018"/>
              <a:gd name="connsiteY4723" fmla="*/ 146190 h 3415370"/>
              <a:gd name="connsiteX4724" fmla="*/ 1159729 w 7451018"/>
              <a:gd name="connsiteY4724" fmla="*/ 151953 h 3415370"/>
              <a:gd name="connsiteX4725" fmla="*/ 1167965 w 7451018"/>
              <a:gd name="connsiteY4725" fmla="*/ 138884 h 3415370"/>
              <a:gd name="connsiteX4726" fmla="*/ 1547526 w 7451018"/>
              <a:gd name="connsiteY4726" fmla="*/ 131973 h 3415370"/>
              <a:gd name="connsiteX4727" fmla="*/ 1553147 w 7451018"/>
              <a:gd name="connsiteY4727" fmla="*/ 132584 h 3415370"/>
              <a:gd name="connsiteX4728" fmla="*/ 1543365 w 7451018"/>
              <a:gd name="connsiteY4728" fmla="*/ 134729 h 3415370"/>
              <a:gd name="connsiteX4729" fmla="*/ 1547526 w 7451018"/>
              <a:gd name="connsiteY4729" fmla="*/ 131973 h 3415370"/>
              <a:gd name="connsiteX4730" fmla="*/ 3811749 w 7451018"/>
              <a:gd name="connsiteY4730" fmla="*/ 124943 h 3415370"/>
              <a:gd name="connsiteX4731" fmla="*/ 3812531 w 7451018"/>
              <a:gd name="connsiteY4731" fmla="*/ 125248 h 3415370"/>
              <a:gd name="connsiteX4732" fmla="*/ 3814949 w 7451018"/>
              <a:gd name="connsiteY4732" fmla="*/ 129400 h 3415370"/>
              <a:gd name="connsiteX4733" fmla="*/ 3809203 w 7451018"/>
              <a:gd name="connsiteY4733" fmla="*/ 131645 h 3415370"/>
              <a:gd name="connsiteX4734" fmla="*/ 3801294 w 7451018"/>
              <a:gd name="connsiteY4734" fmla="*/ 135935 h 3415370"/>
              <a:gd name="connsiteX4735" fmla="*/ 3801093 w 7451018"/>
              <a:gd name="connsiteY4735" fmla="*/ 138347 h 3415370"/>
              <a:gd name="connsiteX4736" fmla="*/ 3828907 w 7451018"/>
              <a:gd name="connsiteY4736" fmla="*/ 131645 h 3415370"/>
              <a:gd name="connsiteX4737" fmla="*/ 3812531 w 7451018"/>
              <a:gd name="connsiteY4737" fmla="*/ 125248 h 3415370"/>
              <a:gd name="connsiteX4738" fmla="*/ 3812353 w 7451018"/>
              <a:gd name="connsiteY4738" fmla="*/ 124943 h 3415370"/>
              <a:gd name="connsiteX4739" fmla="*/ 3812218 w 7451018"/>
              <a:gd name="connsiteY4739" fmla="*/ 125011 h 3415370"/>
              <a:gd name="connsiteX4740" fmla="*/ 3811749 w 7451018"/>
              <a:gd name="connsiteY4740" fmla="*/ 124943 h 3415370"/>
              <a:gd name="connsiteX4741" fmla="*/ 1226259 w 7451018"/>
              <a:gd name="connsiteY4741" fmla="*/ 119986 h 3415370"/>
              <a:gd name="connsiteX4742" fmla="*/ 1246925 w 7451018"/>
              <a:gd name="connsiteY4742" fmla="*/ 131646 h 3415370"/>
              <a:gd name="connsiteX4743" fmla="*/ 1206511 w 7451018"/>
              <a:gd name="connsiteY4743" fmla="*/ 131579 h 3415370"/>
              <a:gd name="connsiteX4744" fmla="*/ 1158456 w 7451018"/>
              <a:gd name="connsiteY4744" fmla="*/ 131579 h 3415370"/>
              <a:gd name="connsiteX4745" fmla="*/ 1226259 w 7451018"/>
              <a:gd name="connsiteY4745" fmla="*/ 119986 h 3415370"/>
              <a:gd name="connsiteX4746" fmla="*/ 1709364 w 7451018"/>
              <a:gd name="connsiteY4746" fmla="*/ 119381 h 3415370"/>
              <a:gd name="connsiteX4747" fmla="*/ 1709029 w 7451018"/>
              <a:gd name="connsiteY4747" fmla="*/ 119448 h 3415370"/>
              <a:gd name="connsiteX4748" fmla="*/ 1710303 w 7451018"/>
              <a:gd name="connsiteY4748" fmla="*/ 119381 h 3415370"/>
              <a:gd name="connsiteX4749" fmla="*/ 1468094 w 7451018"/>
              <a:gd name="connsiteY4749" fmla="*/ 118175 h 3415370"/>
              <a:gd name="connsiteX4750" fmla="*/ 1515008 w 7451018"/>
              <a:gd name="connsiteY4750" fmla="*/ 124676 h 3415370"/>
              <a:gd name="connsiteX4751" fmla="*/ 1537395 w 7451018"/>
              <a:gd name="connsiteY4751" fmla="*/ 131579 h 3415370"/>
              <a:gd name="connsiteX4752" fmla="*/ 1541817 w 7451018"/>
              <a:gd name="connsiteY4752" fmla="*/ 138817 h 3415370"/>
              <a:gd name="connsiteX4753" fmla="*/ 1530491 w 7451018"/>
              <a:gd name="connsiteY4753" fmla="*/ 144983 h 3415370"/>
              <a:gd name="connsiteX4754" fmla="*/ 1582096 w 7451018"/>
              <a:gd name="connsiteY4754" fmla="*/ 149005 h 3415370"/>
              <a:gd name="connsiteX4755" fmla="*/ 1513735 w 7451018"/>
              <a:gd name="connsiteY4755" fmla="*/ 144983 h 3415370"/>
              <a:gd name="connsiteX4756" fmla="*/ 1481833 w 7451018"/>
              <a:gd name="connsiteY4756" fmla="*/ 138281 h 3415370"/>
              <a:gd name="connsiteX4757" fmla="*/ 1468094 w 7451018"/>
              <a:gd name="connsiteY4757" fmla="*/ 131579 h 3415370"/>
              <a:gd name="connsiteX4758" fmla="*/ 5610004 w 7451018"/>
              <a:gd name="connsiteY4758" fmla="*/ 107183 h 3415370"/>
              <a:gd name="connsiteX4759" fmla="*/ 5630001 w 7451018"/>
              <a:gd name="connsiteY4759" fmla="*/ 107518 h 3415370"/>
              <a:gd name="connsiteX4760" fmla="*/ 5645879 w 7451018"/>
              <a:gd name="connsiteY4760" fmla="*/ 111059 h 3415370"/>
              <a:gd name="connsiteX4761" fmla="*/ 5647334 w 7451018"/>
              <a:gd name="connsiteY4761" fmla="*/ 110199 h 3415370"/>
              <a:gd name="connsiteX4762" fmla="*/ 5646530 w 7451018"/>
              <a:gd name="connsiteY4762" fmla="*/ 111205 h 3415370"/>
              <a:gd name="connsiteX4763" fmla="*/ 5645912 w 7451018"/>
              <a:gd name="connsiteY4763" fmla="*/ 111081 h 3415370"/>
              <a:gd name="connsiteX4764" fmla="*/ 5642593 w 7451018"/>
              <a:gd name="connsiteY4764" fmla="*/ 113550 h 3415370"/>
              <a:gd name="connsiteX4765" fmla="*/ 5646597 w 7451018"/>
              <a:gd name="connsiteY4765" fmla="*/ 111204 h 3415370"/>
              <a:gd name="connsiteX4766" fmla="*/ 5648540 w 7451018"/>
              <a:gd name="connsiteY4766" fmla="*/ 111472 h 3415370"/>
              <a:gd name="connsiteX4767" fmla="*/ 5675886 w 7451018"/>
              <a:gd name="connsiteY4767" fmla="*/ 118174 h 3415370"/>
              <a:gd name="connsiteX4768" fmla="*/ 5691702 w 7451018"/>
              <a:gd name="connsiteY4768" fmla="*/ 131579 h 3415370"/>
              <a:gd name="connsiteX4769" fmla="*/ 5569053 w 7451018"/>
              <a:gd name="connsiteY4769" fmla="*/ 138281 h 3415370"/>
              <a:gd name="connsiteX4770" fmla="*/ 5583195 w 7451018"/>
              <a:gd name="connsiteY4770" fmla="*/ 124877 h 3415370"/>
              <a:gd name="connsiteX4771" fmla="*/ 5589495 w 7451018"/>
              <a:gd name="connsiteY4771" fmla="*/ 118174 h 3415370"/>
              <a:gd name="connsiteX4772" fmla="*/ 5610004 w 7451018"/>
              <a:gd name="connsiteY4772" fmla="*/ 107183 h 3415370"/>
              <a:gd name="connsiteX4773" fmla="*/ 1747231 w 7451018"/>
              <a:gd name="connsiteY4773" fmla="*/ 104771 h 3415370"/>
              <a:gd name="connsiteX4774" fmla="*/ 1741267 w 7451018"/>
              <a:gd name="connsiteY4774" fmla="*/ 111473 h 3415370"/>
              <a:gd name="connsiteX4775" fmla="*/ 1756481 w 7451018"/>
              <a:gd name="connsiteY4775" fmla="*/ 109998 h 3415370"/>
              <a:gd name="connsiteX4776" fmla="*/ 1747231 w 7451018"/>
              <a:gd name="connsiteY4776" fmla="*/ 104771 h 3415370"/>
              <a:gd name="connsiteX4777" fmla="*/ 1347772 w 7451018"/>
              <a:gd name="connsiteY4777" fmla="*/ 102022 h 3415370"/>
              <a:gd name="connsiteX4778" fmla="*/ 1381031 w 7451018"/>
              <a:gd name="connsiteY4778" fmla="*/ 118174 h 3415370"/>
              <a:gd name="connsiteX4779" fmla="*/ 1415011 w 7451018"/>
              <a:gd name="connsiteY4779" fmla="*/ 118174 h 3415370"/>
              <a:gd name="connsiteX4780" fmla="*/ 1440077 w 7451018"/>
              <a:gd name="connsiteY4780" fmla="*/ 124877 h 3415370"/>
              <a:gd name="connsiteX4781" fmla="*/ 1441418 w 7451018"/>
              <a:gd name="connsiteY4781" fmla="*/ 131579 h 3415370"/>
              <a:gd name="connsiteX4782" fmla="*/ 1461659 w 7451018"/>
              <a:gd name="connsiteY4782" fmla="*/ 137745 h 3415370"/>
              <a:gd name="connsiteX4783" fmla="*/ 1458644 w 7451018"/>
              <a:gd name="connsiteY4783" fmla="*/ 138281 h 3415370"/>
              <a:gd name="connsiteX4784" fmla="*/ 1415950 w 7451018"/>
              <a:gd name="connsiteY4784" fmla="*/ 138281 h 3415370"/>
              <a:gd name="connsiteX4785" fmla="*/ 1334050 w 7451018"/>
              <a:gd name="connsiteY4785" fmla="*/ 131579 h 3415370"/>
              <a:gd name="connsiteX4786" fmla="*/ 1334050 w 7451018"/>
              <a:gd name="connsiteY4786" fmla="*/ 124877 h 3415370"/>
              <a:gd name="connsiteX4787" fmla="*/ 1352212 w 7451018"/>
              <a:gd name="connsiteY4787" fmla="*/ 124877 h 3415370"/>
              <a:gd name="connsiteX4788" fmla="*/ 1335189 w 7451018"/>
              <a:gd name="connsiteY4788" fmla="*/ 123871 h 3415370"/>
              <a:gd name="connsiteX4789" fmla="*/ 1332642 w 7451018"/>
              <a:gd name="connsiteY4789" fmla="*/ 118241 h 3415370"/>
              <a:gd name="connsiteX4790" fmla="*/ 1314011 w 7451018"/>
              <a:gd name="connsiteY4790" fmla="*/ 113416 h 3415370"/>
              <a:gd name="connsiteX4791" fmla="*/ 1347772 w 7451018"/>
              <a:gd name="connsiteY4791" fmla="*/ 102022 h 3415370"/>
              <a:gd name="connsiteX4792" fmla="*/ 1740571 w 7451018"/>
              <a:gd name="connsiteY4792" fmla="*/ 101202 h 3415370"/>
              <a:gd name="connsiteX4793" fmla="*/ 1740797 w 7451018"/>
              <a:gd name="connsiteY4793" fmla="*/ 104034 h 3415370"/>
              <a:gd name="connsiteX4794" fmla="*/ 1740797 w 7451018"/>
              <a:gd name="connsiteY4794" fmla="*/ 103899 h 3415370"/>
              <a:gd name="connsiteX4795" fmla="*/ 1740571 w 7451018"/>
              <a:gd name="connsiteY4795" fmla="*/ 101202 h 3415370"/>
              <a:gd name="connsiteX4796" fmla="*/ 3149819 w 7451018"/>
              <a:gd name="connsiteY4796" fmla="*/ 84731 h 3415370"/>
              <a:gd name="connsiteX4797" fmla="*/ 3150219 w 7451018"/>
              <a:gd name="connsiteY4797" fmla="*/ 91433 h 3415370"/>
              <a:gd name="connsiteX4798" fmla="*/ 3155447 w 7451018"/>
              <a:gd name="connsiteY4798" fmla="*/ 90495 h 3415370"/>
              <a:gd name="connsiteX4799" fmla="*/ 3149819 w 7451018"/>
              <a:gd name="connsiteY4799" fmla="*/ 84731 h 3415370"/>
              <a:gd name="connsiteX4800" fmla="*/ 1455818 w 7451018"/>
              <a:gd name="connsiteY4800" fmla="*/ 84440 h 3415370"/>
              <a:gd name="connsiteX4801" fmla="*/ 1463338 w 7451018"/>
              <a:gd name="connsiteY4801" fmla="*/ 98068 h 3415370"/>
              <a:gd name="connsiteX4802" fmla="*/ 1430496 w 7451018"/>
              <a:gd name="connsiteY4802" fmla="*/ 98068 h 3415370"/>
              <a:gd name="connsiteX4803" fmla="*/ 1446314 w 7451018"/>
              <a:gd name="connsiteY4803" fmla="*/ 84664 h 3415370"/>
              <a:gd name="connsiteX4804" fmla="*/ 1455818 w 7451018"/>
              <a:gd name="connsiteY4804" fmla="*/ 84440 h 3415370"/>
              <a:gd name="connsiteX4805" fmla="*/ 1663323 w 7451018"/>
              <a:gd name="connsiteY4805" fmla="*/ 83525 h 3415370"/>
              <a:gd name="connsiteX4806" fmla="*/ 1661246 w 7451018"/>
              <a:gd name="connsiteY4806" fmla="*/ 84531 h 3415370"/>
              <a:gd name="connsiteX4807" fmla="*/ 1661044 w 7451018"/>
              <a:gd name="connsiteY4807" fmla="*/ 84464 h 3415370"/>
              <a:gd name="connsiteX4808" fmla="*/ 1663323 w 7451018"/>
              <a:gd name="connsiteY4808" fmla="*/ 83525 h 3415370"/>
              <a:gd name="connsiteX4809" fmla="*/ 2113444 w 7451018"/>
              <a:gd name="connsiteY4809" fmla="*/ 77912 h 3415370"/>
              <a:gd name="connsiteX4810" fmla="*/ 2115069 w 7451018"/>
              <a:gd name="connsiteY4810" fmla="*/ 78029 h 3415370"/>
              <a:gd name="connsiteX4811" fmla="*/ 2114942 w 7451018"/>
              <a:gd name="connsiteY4811" fmla="*/ 78143 h 3415370"/>
              <a:gd name="connsiteX4812" fmla="*/ 3978222 w 7451018"/>
              <a:gd name="connsiteY4812" fmla="*/ 76538 h 3415370"/>
              <a:gd name="connsiteX4813" fmla="*/ 3994718 w 7451018"/>
              <a:gd name="connsiteY4813" fmla="*/ 85736 h 3415370"/>
              <a:gd name="connsiteX4814" fmla="*/ 3995858 w 7451018"/>
              <a:gd name="connsiteY4814" fmla="*/ 85736 h 3415370"/>
              <a:gd name="connsiteX4815" fmla="*/ 4001622 w 7451018"/>
              <a:gd name="connsiteY4815" fmla="*/ 85133 h 3415370"/>
              <a:gd name="connsiteX4816" fmla="*/ 4002225 w 7451018"/>
              <a:gd name="connsiteY4816" fmla="*/ 79436 h 3415370"/>
              <a:gd name="connsiteX4817" fmla="*/ 4075345 w 7451018"/>
              <a:gd name="connsiteY4817" fmla="*/ 90696 h 3415370"/>
              <a:gd name="connsiteX4818" fmla="*/ 4045520 w 7451018"/>
              <a:gd name="connsiteY4818" fmla="*/ 97867 h 3415370"/>
              <a:gd name="connsiteX4819" fmla="*/ 4016299 w 7451018"/>
              <a:gd name="connsiteY4819" fmla="*/ 111271 h 3415370"/>
              <a:gd name="connsiteX4820" fmla="*/ 3948071 w 7451018"/>
              <a:gd name="connsiteY4820" fmla="*/ 111271 h 3415370"/>
              <a:gd name="connsiteX4821" fmla="*/ 3896867 w 7451018"/>
              <a:gd name="connsiteY4821" fmla="*/ 100146 h 3415370"/>
              <a:gd name="connsiteX4822" fmla="*/ 3901022 w 7451018"/>
              <a:gd name="connsiteY4822" fmla="*/ 107049 h 3415370"/>
              <a:gd name="connsiteX4823" fmla="*/ 3912616 w 7451018"/>
              <a:gd name="connsiteY4823" fmla="*/ 104569 h 3415370"/>
              <a:gd name="connsiteX4824" fmla="*/ 3938353 w 7451018"/>
              <a:gd name="connsiteY4824" fmla="*/ 117973 h 3415370"/>
              <a:gd name="connsiteX4825" fmla="*/ 3968043 w 7451018"/>
              <a:gd name="connsiteY4825" fmla="*/ 132450 h 3415370"/>
              <a:gd name="connsiteX4826" fmla="*/ 3968043 w 7451018"/>
              <a:gd name="connsiteY4826" fmla="*/ 131445 h 3415370"/>
              <a:gd name="connsiteX4827" fmla="*/ 3968245 w 7451018"/>
              <a:gd name="connsiteY4827" fmla="*/ 131310 h 3415370"/>
              <a:gd name="connsiteX4828" fmla="*/ 3998405 w 7451018"/>
              <a:gd name="connsiteY4828" fmla="*/ 144849 h 3415370"/>
              <a:gd name="connsiteX4829" fmla="*/ 4014958 w 7451018"/>
              <a:gd name="connsiteY4829" fmla="*/ 142771 h 3415370"/>
              <a:gd name="connsiteX4830" fmla="*/ 3968043 w 7451018"/>
              <a:gd name="connsiteY4830" fmla="*/ 154031 h 3415370"/>
              <a:gd name="connsiteX4831" fmla="*/ 3975148 w 7451018"/>
              <a:gd name="connsiteY4831" fmla="*/ 151685 h 3415370"/>
              <a:gd name="connsiteX4832" fmla="*/ 3941704 w 7451018"/>
              <a:gd name="connsiteY4832" fmla="*/ 157381 h 3415370"/>
              <a:gd name="connsiteX4833" fmla="*/ 3934533 w 7451018"/>
              <a:gd name="connsiteY4833" fmla="*/ 150211 h 3415370"/>
              <a:gd name="connsiteX4834" fmla="*/ 3949009 w 7451018"/>
              <a:gd name="connsiteY4834" fmla="*/ 145519 h 3415370"/>
              <a:gd name="connsiteX4835" fmla="*/ 3924815 w 7451018"/>
              <a:gd name="connsiteY4835" fmla="*/ 126016 h 3415370"/>
              <a:gd name="connsiteX4836" fmla="*/ 3914359 w 7451018"/>
              <a:gd name="connsiteY4836" fmla="*/ 126016 h 3415370"/>
              <a:gd name="connsiteX4837" fmla="*/ 3916035 w 7451018"/>
              <a:gd name="connsiteY4837" fmla="*/ 132115 h 3415370"/>
              <a:gd name="connsiteX4838" fmla="*/ 3900955 w 7451018"/>
              <a:gd name="connsiteY4838" fmla="*/ 131512 h 3415370"/>
              <a:gd name="connsiteX4839" fmla="*/ 3894186 w 7451018"/>
              <a:gd name="connsiteY4839" fmla="*/ 138214 h 3415370"/>
              <a:gd name="connsiteX4840" fmla="*/ 3867444 w 7451018"/>
              <a:gd name="connsiteY4840" fmla="*/ 163212 h 3415370"/>
              <a:gd name="connsiteX4841" fmla="*/ 3863490 w 7451018"/>
              <a:gd name="connsiteY4841" fmla="*/ 171724 h 3415370"/>
              <a:gd name="connsiteX4842" fmla="*/ 3840636 w 7451018"/>
              <a:gd name="connsiteY4842" fmla="*/ 175411 h 3415370"/>
              <a:gd name="connsiteX4843" fmla="*/ 3847338 w 7451018"/>
              <a:gd name="connsiteY4843" fmla="*/ 171724 h 3415370"/>
              <a:gd name="connsiteX4844" fmla="*/ 3793720 w 7451018"/>
              <a:gd name="connsiteY4844" fmla="*/ 150947 h 3415370"/>
              <a:gd name="connsiteX4845" fmla="*/ 3813827 w 7451018"/>
              <a:gd name="connsiteY4845" fmla="*/ 148937 h 3415370"/>
              <a:gd name="connsiteX4846" fmla="*/ 3813827 w 7451018"/>
              <a:gd name="connsiteY4846" fmla="*/ 144916 h 3415370"/>
              <a:gd name="connsiteX4847" fmla="*/ 3788359 w 7451018"/>
              <a:gd name="connsiteY4847" fmla="*/ 138214 h 3415370"/>
              <a:gd name="connsiteX4848" fmla="*/ 3760210 w 7451018"/>
              <a:gd name="connsiteY4848" fmla="*/ 127490 h 3415370"/>
              <a:gd name="connsiteX4849" fmla="*/ 3746470 w 7451018"/>
              <a:gd name="connsiteY4849" fmla="*/ 118577 h 3415370"/>
              <a:gd name="connsiteX4850" fmla="*/ 3739567 w 7451018"/>
              <a:gd name="connsiteY4850" fmla="*/ 111673 h 3415370"/>
              <a:gd name="connsiteX4851" fmla="*/ 3727771 w 7451018"/>
              <a:gd name="connsiteY4851" fmla="*/ 104770 h 3415370"/>
              <a:gd name="connsiteX4852" fmla="*/ 3726766 w 7451018"/>
              <a:gd name="connsiteY4852" fmla="*/ 97934 h 3415370"/>
              <a:gd name="connsiteX4853" fmla="*/ 3755719 w 7451018"/>
              <a:gd name="connsiteY4853" fmla="*/ 97934 h 3415370"/>
              <a:gd name="connsiteX4854" fmla="*/ 3760277 w 7451018"/>
              <a:gd name="connsiteY4854" fmla="*/ 97934 h 3415370"/>
              <a:gd name="connsiteX4855" fmla="*/ 3774217 w 7451018"/>
              <a:gd name="connsiteY4855" fmla="*/ 97934 h 3415370"/>
              <a:gd name="connsiteX4856" fmla="*/ 3798412 w 7451018"/>
              <a:gd name="connsiteY4856" fmla="*/ 97599 h 3415370"/>
              <a:gd name="connsiteX4857" fmla="*/ 3827366 w 7451018"/>
              <a:gd name="connsiteY4857" fmla="*/ 97934 h 3415370"/>
              <a:gd name="connsiteX4858" fmla="*/ 3828170 w 7451018"/>
              <a:gd name="connsiteY4858" fmla="*/ 99207 h 3415370"/>
              <a:gd name="connsiteX4859" fmla="*/ 3853101 w 7451018"/>
              <a:gd name="connsiteY4859" fmla="*/ 91232 h 3415370"/>
              <a:gd name="connsiteX4860" fmla="*/ 3877698 w 7451018"/>
              <a:gd name="connsiteY4860" fmla="*/ 93444 h 3415370"/>
              <a:gd name="connsiteX4861" fmla="*/ 3873878 w 7451018"/>
              <a:gd name="connsiteY4861" fmla="*/ 91232 h 3415370"/>
              <a:gd name="connsiteX4862" fmla="*/ 3894320 w 7451018"/>
              <a:gd name="connsiteY4862" fmla="*/ 84530 h 3415370"/>
              <a:gd name="connsiteX4863" fmla="*/ 3895459 w 7451018"/>
              <a:gd name="connsiteY4863" fmla="*/ 77828 h 3415370"/>
              <a:gd name="connsiteX4864" fmla="*/ 3901089 w 7451018"/>
              <a:gd name="connsiteY4864" fmla="*/ 84530 h 3415370"/>
              <a:gd name="connsiteX4865" fmla="*/ 3900620 w 7451018"/>
              <a:gd name="connsiteY4865" fmla="*/ 77895 h 3415370"/>
              <a:gd name="connsiteX4866" fmla="*/ 3907792 w 7451018"/>
              <a:gd name="connsiteY4866" fmla="*/ 84664 h 3415370"/>
              <a:gd name="connsiteX4867" fmla="*/ 3948004 w 7451018"/>
              <a:gd name="connsiteY4867" fmla="*/ 82854 h 3415370"/>
              <a:gd name="connsiteX4868" fmla="*/ 3968111 w 7451018"/>
              <a:gd name="connsiteY4868" fmla="*/ 87143 h 3415370"/>
              <a:gd name="connsiteX4869" fmla="*/ 3978222 w 7451018"/>
              <a:gd name="connsiteY4869" fmla="*/ 76538 h 3415370"/>
              <a:gd name="connsiteX4870" fmla="*/ 4799111 w 7451018"/>
              <a:gd name="connsiteY4870" fmla="*/ 69450 h 3415370"/>
              <a:gd name="connsiteX4871" fmla="*/ 4737384 w 7451018"/>
              <a:gd name="connsiteY4871" fmla="*/ 77962 h 3415370"/>
              <a:gd name="connsiteX4872" fmla="*/ 4739730 w 7451018"/>
              <a:gd name="connsiteY4872" fmla="*/ 71260 h 3415370"/>
              <a:gd name="connsiteX4873" fmla="*/ 4799111 w 7451018"/>
              <a:gd name="connsiteY4873" fmla="*/ 69450 h 3415370"/>
              <a:gd name="connsiteX4874" fmla="*/ 5495999 w 7451018"/>
              <a:gd name="connsiteY4874" fmla="*/ 60269 h 3415370"/>
              <a:gd name="connsiteX4875" fmla="*/ 5542914 w 7451018"/>
              <a:gd name="connsiteY4875" fmla="*/ 73538 h 3415370"/>
              <a:gd name="connsiteX4876" fmla="*/ 5523009 w 7451018"/>
              <a:gd name="connsiteY4876" fmla="*/ 78364 h 3415370"/>
              <a:gd name="connsiteX4877" fmla="*/ 5522808 w 7451018"/>
              <a:gd name="connsiteY4877" fmla="*/ 84664 h 3415370"/>
              <a:gd name="connsiteX4878" fmla="*/ 5547137 w 7451018"/>
              <a:gd name="connsiteY4878" fmla="*/ 91366 h 3415370"/>
              <a:gd name="connsiteX4879" fmla="*/ 5588891 w 7451018"/>
              <a:gd name="connsiteY4879" fmla="*/ 98069 h 3415370"/>
              <a:gd name="connsiteX4880" fmla="*/ 5580849 w 7451018"/>
              <a:gd name="connsiteY4880" fmla="*/ 104771 h 3415370"/>
              <a:gd name="connsiteX4881" fmla="*/ 5488426 w 7451018"/>
              <a:gd name="connsiteY4881" fmla="*/ 111473 h 3415370"/>
              <a:gd name="connsiteX4882" fmla="*/ 5431860 w 7451018"/>
              <a:gd name="connsiteY4882" fmla="*/ 98069 h 3415370"/>
              <a:gd name="connsiteX4883" fmla="*/ 5392787 w 7451018"/>
              <a:gd name="connsiteY4883" fmla="*/ 91299 h 3415370"/>
              <a:gd name="connsiteX4884" fmla="*/ 5408872 w 7451018"/>
              <a:gd name="connsiteY4884" fmla="*/ 86741 h 3415370"/>
              <a:gd name="connsiteX4885" fmla="*/ 5402169 w 7451018"/>
              <a:gd name="connsiteY4885" fmla="*/ 84731 h 3415370"/>
              <a:gd name="connsiteX4886" fmla="*/ 5402304 w 7451018"/>
              <a:gd name="connsiteY4886" fmla="*/ 77962 h 3415370"/>
              <a:gd name="connsiteX4887" fmla="*/ 5408604 w 7451018"/>
              <a:gd name="connsiteY4887" fmla="*/ 84664 h 3415370"/>
              <a:gd name="connsiteX4888" fmla="*/ 5428978 w 7451018"/>
              <a:gd name="connsiteY4888" fmla="*/ 77962 h 3415370"/>
              <a:gd name="connsiteX4889" fmla="*/ 5495999 w 7451018"/>
              <a:gd name="connsiteY4889" fmla="*/ 60269 h 3415370"/>
              <a:gd name="connsiteX4890" fmla="*/ 4713416 w 7451018"/>
              <a:gd name="connsiteY4890" fmla="*/ 42499 h 3415370"/>
              <a:gd name="connsiteX4891" fmla="*/ 4738390 w 7451018"/>
              <a:gd name="connsiteY4891" fmla="*/ 45456 h 3415370"/>
              <a:gd name="connsiteX4892" fmla="*/ 4731219 w 7451018"/>
              <a:gd name="connsiteY4892" fmla="*/ 50751 h 3415370"/>
              <a:gd name="connsiteX4893" fmla="*/ 4738725 w 7451018"/>
              <a:gd name="connsiteY4893" fmla="*/ 57856 h 3415370"/>
              <a:gd name="connsiteX4894" fmla="*/ 4738725 w 7451018"/>
              <a:gd name="connsiteY4894" fmla="*/ 59263 h 3415370"/>
              <a:gd name="connsiteX4895" fmla="*/ 4714731 w 7451018"/>
              <a:gd name="connsiteY4895" fmla="*/ 58258 h 3415370"/>
              <a:gd name="connsiteX4896" fmla="*/ 4732023 w 7451018"/>
              <a:gd name="connsiteY4896" fmla="*/ 65362 h 3415370"/>
              <a:gd name="connsiteX4897" fmla="*/ 4725321 w 7451018"/>
              <a:gd name="connsiteY4897" fmla="*/ 64558 h 3415370"/>
              <a:gd name="connsiteX4898" fmla="*/ 4732023 w 7451018"/>
              <a:gd name="connsiteY4898" fmla="*/ 71461 h 3415370"/>
              <a:gd name="connsiteX4899" fmla="*/ 4709437 w 7451018"/>
              <a:gd name="connsiteY4899" fmla="*/ 71260 h 3415370"/>
              <a:gd name="connsiteX4900" fmla="*/ 4626866 w 7451018"/>
              <a:gd name="connsiteY4900" fmla="*/ 71260 h 3415370"/>
              <a:gd name="connsiteX4901" fmla="*/ 4635780 w 7451018"/>
              <a:gd name="connsiteY4901" fmla="*/ 71260 h 3415370"/>
              <a:gd name="connsiteX4902" fmla="*/ 4631825 w 7451018"/>
              <a:gd name="connsiteY4902" fmla="*/ 65362 h 3415370"/>
              <a:gd name="connsiteX4903" fmla="*/ 4658299 w 7451018"/>
              <a:gd name="connsiteY4903" fmla="*/ 64357 h 3415370"/>
              <a:gd name="connsiteX4904" fmla="*/ 4658299 w 7451018"/>
              <a:gd name="connsiteY4904" fmla="*/ 57856 h 3415370"/>
              <a:gd name="connsiteX4905" fmla="*/ 4714061 w 7451018"/>
              <a:gd name="connsiteY4905" fmla="*/ 52360 h 3415370"/>
              <a:gd name="connsiteX4906" fmla="*/ 4711916 w 7451018"/>
              <a:gd name="connsiteY4906" fmla="*/ 52360 h 3415370"/>
              <a:gd name="connsiteX4907" fmla="*/ 4713416 w 7451018"/>
              <a:gd name="connsiteY4907" fmla="*/ 42499 h 3415370"/>
              <a:gd name="connsiteX4908" fmla="*/ 2886828 w 7451018"/>
              <a:gd name="connsiteY4908" fmla="*/ 38955 h 3415370"/>
              <a:gd name="connsiteX4909" fmla="*/ 2886425 w 7451018"/>
              <a:gd name="connsiteY4909" fmla="*/ 45657 h 3415370"/>
              <a:gd name="connsiteX4910" fmla="*/ 2966179 w 7451018"/>
              <a:gd name="connsiteY4910" fmla="*/ 38955 h 3415370"/>
              <a:gd name="connsiteX4911" fmla="*/ 2886828 w 7451018"/>
              <a:gd name="connsiteY4911" fmla="*/ 38955 h 3415370"/>
              <a:gd name="connsiteX4912" fmla="*/ 3029244 w 7451018"/>
              <a:gd name="connsiteY4912" fmla="*/ 37280 h 3415370"/>
              <a:gd name="connsiteX4913" fmla="*/ 2994327 w 7451018"/>
              <a:gd name="connsiteY4913" fmla="*/ 37816 h 3415370"/>
              <a:gd name="connsiteX4914" fmla="*/ 2998882 w 7451018"/>
              <a:gd name="connsiteY4914" fmla="*/ 51220 h 3415370"/>
              <a:gd name="connsiteX4915" fmla="*/ 3023008 w 7451018"/>
              <a:gd name="connsiteY4915" fmla="*/ 51220 h 3415370"/>
              <a:gd name="connsiteX4916" fmla="*/ 3029244 w 7451018"/>
              <a:gd name="connsiteY4916" fmla="*/ 37280 h 3415370"/>
              <a:gd name="connsiteX4917" fmla="*/ 1934022 w 7451018"/>
              <a:gd name="connsiteY4917" fmla="*/ 11611 h 3415370"/>
              <a:gd name="connsiteX4918" fmla="*/ 1975307 w 7451018"/>
              <a:gd name="connsiteY4918" fmla="*/ 18916 h 3415370"/>
              <a:gd name="connsiteX4919" fmla="*/ 1979194 w 7451018"/>
              <a:gd name="connsiteY4919" fmla="*/ 18916 h 3415370"/>
              <a:gd name="connsiteX4920" fmla="*/ 2023697 w 7451018"/>
              <a:gd name="connsiteY4920" fmla="*/ 18313 h 3415370"/>
              <a:gd name="connsiteX4921" fmla="*/ 2132473 w 7451018"/>
              <a:gd name="connsiteY4921" fmla="*/ 24412 h 3415370"/>
              <a:gd name="connsiteX4922" fmla="*/ 2151038 w 7451018"/>
              <a:gd name="connsiteY4922" fmla="*/ 24412 h 3415370"/>
              <a:gd name="connsiteX4923" fmla="*/ 2207404 w 7451018"/>
              <a:gd name="connsiteY4923" fmla="*/ 29774 h 3415370"/>
              <a:gd name="connsiteX4924" fmla="*/ 2216384 w 7451018"/>
              <a:gd name="connsiteY4924" fmla="*/ 24546 h 3415370"/>
              <a:gd name="connsiteX4925" fmla="*/ 2239708 w 7451018"/>
              <a:gd name="connsiteY4925" fmla="*/ 31382 h 3415370"/>
              <a:gd name="connsiteX4926" fmla="*/ 2239105 w 7451018"/>
              <a:gd name="connsiteY4926" fmla="*/ 37950 h 3415370"/>
              <a:gd name="connsiteX4927" fmla="*/ 2152446 w 7451018"/>
              <a:gd name="connsiteY4927" fmla="*/ 52427 h 3415370"/>
              <a:gd name="connsiteX4928" fmla="*/ 2170608 w 7451018"/>
              <a:gd name="connsiteY4928" fmla="*/ 52427 h 3415370"/>
              <a:gd name="connsiteX4929" fmla="*/ 2068400 w 7451018"/>
              <a:gd name="connsiteY4929" fmla="*/ 85334 h 3415370"/>
              <a:gd name="connsiteX4930" fmla="*/ 1961836 w 7451018"/>
              <a:gd name="connsiteY4930" fmla="*/ 104637 h 3415370"/>
              <a:gd name="connsiteX4931" fmla="*/ 1964918 w 7451018"/>
              <a:gd name="connsiteY4931" fmla="*/ 111540 h 3415370"/>
              <a:gd name="connsiteX4932" fmla="*/ 1952854 w 7451018"/>
              <a:gd name="connsiteY4932" fmla="*/ 118242 h 3415370"/>
              <a:gd name="connsiteX4933" fmla="*/ 1972023 w 7451018"/>
              <a:gd name="connsiteY4933" fmla="*/ 118242 h 3415370"/>
              <a:gd name="connsiteX4934" fmla="*/ 1971151 w 7451018"/>
              <a:gd name="connsiteY4934" fmla="*/ 124944 h 3415370"/>
              <a:gd name="connsiteX4935" fmla="*/ 1951983 w 7451018"/>
              <a:gd name="connsiteY4935" fmla="*/ 131646 h 3415370"/>
              <a:gd name="connsiteX4936" fmla="*/ 1927654 w 7451018"/>
              <a:gd name="connsiteY4936" fmla="*/ 138349 h 3415370"/>
              <a:gd name="connsiteX4937" fmla="*/ 1895819 w 7451018"/>
              <a:gd name="connsiteY4937" fmla="*/ 145051 h 3415370"/>
              <a:gd name="connsiteX4938" fmla="*/ 1876919 w 7451018"/>
              <a:gd name="connsiteY4938" fmla="*/ 166431 h 3415370"/>
              <a:gd name="connsiteX4939" fmla="*/ 1895082 w 7451018"/>
              <a:gd name="connsiteY4939" fmla="*/ 165157 h 3415370"/>
              <a:gd name="connsiteX4940" fmla="*/ 1890323 w 7451018"/>
              <a:gd name="connsiteY4940" fmla="*/ 178561 h 3415370"/>
              <a:gd name="connsiteX4941" fmla="*/ 1823301 w 7451018"/>
              <a:gd name="connsiteY4941" fmla="*/ 186805 h 3415370"/>
              <a:gd name="connsiteX4942" fmla="*/ 1829333 w 7451018"/>
              <a:gd name="connsiteY4942" fmla="*/ 179098 h 3415370"/>
              <a:gd name="connsiteX4943" fmla="*/ 1769617 w 7451018"/>
              <a:gd name="connsiteY4943" fmla="*/ 178628 h 3415370"/>
              <a:gd name="connsiteX4944" fmla="*/ 1759362 w 7451018"/>
              <a:gd name="connsiteY4944" fmla="*/ 178628 h 3415370"/>
              <a:gd name="connsiteX4945" fmla="*/ 1716067 w 7451018"/>
              <a:gd name="connsiteY4945" fmla="*/ 180706 h 3415370"/>
              <a:gd name="connsiteX4946" fmla="*/ 1714323 w 7451018"/>
              <a:gd name="connsiteY4946" fmla="*/ 178628 h 3415370"/>
              <a:gd name="connsiteX4947" fmla="*/ 1660709 w 7451018"/>
              <a:gd name="connsiteY4947" fmla="*/ 179098 h 3415370"/>
              <a:gd name="connsiteX4948" fmla="*/ 1643619 w 7451018"/>
              <a:gd name="connsiteY4948" fmla="*/ 185397 h 3415370"/>
              <a:gd name="connsiteX4949" fmla="*/ 1660174 w 7451018"/>
              <a:gd name="connsiteY4949" fmla="*/ 198869 h 3415370"/>
              <a:gd name="connsiteX4950" fmla="*/ 1662452 w 7451018"/>
              <a:gd name="connsiteY4950" fmla="*/ 199338 h 3415370"/>
              <a:gd name="connsiteX4951" fmla="*/ 1749443 w 7451018"/>
              <a:gd name="connsiteY4951" fmla="*/ 199271 h 3415370"/>
              <a:gd name="connsiteX4952" fmla="*/ 1830338 w 7451018"/>
              <a:gd name="connsiteY4952" fmla="*/ 193172 h 3415370"/>
              <a:gd name="connsiteX4953" fmla="*/ 1831210 w 7451018"/>
              <a:gd name="connsiteY4953" fmla="*/ 193172 h 3415370"/>
              <a:gd name="connsiteX4954" fmla="*/ 1828462 w 7451018"/>
              <a:gd name="connsiteY4954" fmla="*/ 199271 h 3415370"/>
              <a:gd name="connsiteX4955" fmla="*/ 1854399 w 7451018"/>
              <a:gd name="connsiteY4955" fmla="*/ 212072 h 3415370"/>
              <a:gd name="connsiteX4956" fmla="*/ 1783356 w 7451018"/>
              <a:gd name="connsiteY4956" fmla="*/ 219780 h 3415370"/>
              <a:gd name="connsiteX4957" fmla="*/ 1776386 w 7451018"/>
              <a:gd name="connsiteY4957" fmla="*/ 225476 h 3415370"/>
              <a:gd name="connsiteX4958" fmla="*/ 1671567 w 7451018"/>
              <a:gd name="connsiteY4958" fmla="*/ 218774 h 3415370"/>
              <a:gd name="connsiteX4959" fmla="*/ 1662452 w 7451018"/>
              <a:gd name="connsiteY4959" fmla="*/ 221388 h 3415370"/>
              <a:gd name="connsiteX4960" fmla="*/ 1622238 w 7451018"/>
              <a:gd name="connsiteY4960" fmla="*/ 222393 h 3415370"/>
              <a:gd name="connsiteX4961" fmla="*/ 1604345 w 7451018"/>
              <a:gd name="connsiteY4961" fmla="*/ 218774 h 3415370"/>
              <a:gd name="connsiteX4962" fmla="*/ 1603272 w 7451018"/>
              <a:gd name="connsiteY4962" fmla="*/ 225342 h 3415370"/>
              <a:gd name="connsiteX4963" fmla="*/ 1597307 w 7451018"/>
              <a:gd name="connsiteY4963" fmla="*/ 218372 h 3415370"/>
              <a:gd name="connsiteX4964" fmla="*/ 1596838 w 7451018"/>
              <a:gd name="connsiteY4964" fmla="*/ 218774 h 3415370"/>
              <a:gd name="connsiteX4965" fmla="*/ 1596369 w 7451018"/>
              <a:gd name="connsiteY4965" fmla="*/ 217769 h 3415370"/>
              <a:gd name="connsiteX4966" fmla="*/ 1595364 w 7451018"/>
              <a:gd name="connsiteY4966" fmla="*/ 218372 h 3415370"/>
              <a:gd name="connsiteX4967" fmla="*/ 1596235 w 7451018"/>
              <a:gd name="connsiteY4967" fmla="*/ 217501 h 3415370"/>
              <a:gd name="connsiteX4968" fmla="*/ 1594828 w 7451018"/>
              <a:gd name="connsiteY4968" fmla="*/ 212809 h 3415370"/>
              <a:gd name="connsiteX4969" fmla="*/ 1595364 w 7451018"/>
              <a:gd name="connsiteY4969" fmla="*/ 212072 h 3415370"/>
              <a:gd name="connsiteX4970" fmla="*/ 1596369 w 7451018"/>
              <a:gd name="connsiteY4970" fmla="*/ 198668 h 3415370"/>
              <a:gd name="connsiteX4971" fmla="*/ 1573179 w 7451018"/>
              <a:gd name="connsiteY4971" fmla="*/ 178561 h 3415370"/>
              <a:gd name="connsiteX4972" fmla="*/ 1557379 w 7451018"/>
              <a:gd name="connsiteY4972" fmla="*/ 185842 h 3415370"/>
              <a:gd name="connsiteX4973" fmla="*/ 1549627 w 7451018"/>
              <a:gd name="connsiteY4973" fmla="*/ 185586 h 3415370"/>
              <a:gd name="connsiteX4974" fmla="*/ 1541882 w 7451018"/>
              <a:gd name="connsiteY4974" fmla="*/ 185330 h 3415370"/>
              <a:gd name="connsiteX4975" fmla="*/ 1541748 w 7451018"/>
              <a:gd name="connsiteY4975" fmla="*/ 187743 h 3415370"/>
              <a:gd name="connsiteX4976" fmla="*/ 1543289 w 7451018"/>
              <a:gd name="connsiteY4976" fmla="*/ 191899 h 3415370"/>
              <a:gd name="connsiteX4977" fmla="*/ 1549587 w 7451018"/>
              <a:gd name="connsiteY4977" fmla="*/ 185598 h 3415370"/>
              <a:gd name="connsiteX4978" fmla="*/ 1554545 w 7451018"/>
              <a:gd name="connsiteY4978" fmla="*/ 198601 h 3415370"/>
              <a:gd name="connsiteX4979" fmla="*/ 1570298 w 7451018"/>
              <a:gd name="connsiteY4979" fmla="*/ 205303 h 3415370"/>
              <a:gd name="connsiteX4980" fmla="*/ 1571571 w 7451018"/>
              <a:gd name="connsiteY4980" fmla="*/ 224136 h 3415370"/>
              <a:gd name="connsiteX4981" fmla="*/ 1530889 w 7451018"/>
              <a:gd name="connsiteY4981" fmla="*/ 218707 h 3415370"/>
              <a:gd name="connsiteX4982" fmla="*/ 1535045 w 7451018"/>
              <a:gd name="connsiteY4982" fmla="*/ 225476 h 3415370"/>
              <a:gd name="connsiteX4983" fmla="*/ 1521104 w 7451018"/>
              <a:gd name="connsiteY4983" fmla="*/ 225410 h 3415370"/>
              <a:gd name="connsiteX4984" fmla="*/ 1523448 w 7451018"/>
              <a:gd name="connsiteY4984" fmla="*/ 218774 h 3415370"/>
              <a:gd name="connsiteX4985" fmla="*/ 1508302 w 7451018"/>
              <a:gd name="connsiteY4985" fmla="*/ 212005 h 3415370"/>
              <a:gd name="connsiteX4986" fmla="*/ 1504751 w 7451018"/>
              <a:gd name="connsiteY4986" fmla="*/ 218707 h 3415370"/>
              <a:gd name="connsiteX4987" fmla="*/ 1501600 w 7451018"/>
              <a:gd name="connsiteY4987" fmla="*/ 210195 h 3415370"/>
              <a:gd name="connsiteX4988" fmla="*/ 1513865 w 7451018"/>
              <a:gd name="connsiteY4988" fmla="*/ 204431 h 3415370"/>
              <a:gd name="connsiteX4989" fmla="*/ 1493892 w 7451018"/>
              <a:gd name="connsiteY4989" fmla="*/ 211536 h 3415370"/>
              <a:gd name="connsiteX4990" fmla="*/ 1488196 w 7451018"/>
              <a:gd name="connsiteY4990" fmla="*/ 204499 h 3415370"/>
              <a:gd name="connsiteX4991" fmla="*/ 1482633 w 7451018"/>
              <a:gd name="connsiteY4991" fmla="*/ 205772 h 3415370"/>
              <a:gd name="connsiteX4992" fmla="*/ 1488196 w 7451018"/>
              <a:gd name="connsiteY4992" fmla="*/ 210195 h 3415370"/>
              <a:gd name="connsiteX4993" fmla="*/ 1459847 w 7451018"/>
              <a:gd name="connsiteY4993" fmla="*/ 218372 h 3415370"/>
              <a:gd name="connsiteX4994" fmla="*/ 1417488 w 7451018"/>
              <a:gd name="connsiteY4994" fmla="*/ 205370 h 3415370"/>
              <a:gd name="connsiteX4995" fmla="*/ 1342357 w 7451018"/>
              <a:gd name="connsiteY4995" fmla="*/ 178561 h 3415370"/>
              <a:gd name="connsiteX4996" fmla="*/ 1334047 w 7451018"/>
              <a:gd name="connsiteY4996" fmla="*/ 176550 h 3415370"/>
              <a:gd name="connsiteX4997" fmla="*/ 1385385 w 7451018"/>
              <a:gd name="connsiteY4997" fmla="*/ 185264 h 3415370"/>
              <a:gd name="connsiteX4998" fmla="*/ 1387664 w 7451018"/>
              <a:gd name="connsiteY4998" fmla="*/ 186805 h 3415370"/>
              <a:gd name="connsiteX4999" fmla="*/ 1394365 w 7451018"/>
              <a:gd name="connsiteY4999" fmla="*/ 185264 h 3415370"/>
              <a:gd name="connsiteX5000" fmla="*/ 1388065 w 7451018"/>
              <a:gd name="connsiteY5000" fmla="*/ 180035 h 3415370"/>
              <a:gd name="connsiteX5001" fmla="*/ 1399392 w 7451018"/>
              <a:gd name="connsiteY5001" fmla="*/ 171859 h 3415370"/>
              <a:gd name="connsiteX5002" fmla="*/ 1440879 w 7451018"/>
              <a:gd name="connsiteY5002" fmla="*/ 165157 h 3415370"/>
              <a:gd name="connsiteX5003" fmla="*/ 1454754 w 7451018"/>
              <a:gd name="connsiteY5003" fmla="*/ 178561 h 3415370"/>
              <a:gd name="connsiteX5004" fmla="*/ 1488263 w 7451018"/>
              <a:gd name="connsiteY5004" fmla="*/ 179634 h 3415370"/>
              <a:gd name="connsiteX5005" fmla="*/ 1481561 w 7451018"/>
              <a:gd name="connsiteY5005" fmla="*/ 180773 h 3415370"/>
              <a:gd name="connsiteX5006" fmla="*/ 1486052 w 7451018"/>
              <a:gd name="connsiteY5006" fmla="*/ 191831 h 3415370"/>
              <a:gd name="connsiteX5007" fmla="*/ 1494496 w 7451018"/>
              <a:gd name="connsiteY5007" fmla="*/ 204499 h 3415370"/>
              <a:gd name="connsiteX5008" fmla="*/ 1541882 w 7451018"/>
              <a:gd name="connsiteY5008" fmla="*/ 191899 h 3415370"/>
              <a:gd name="connsiteX5009" fmla="*/ 1486654 w 7451018"/>
              <a:gd name="connsiteY5009" fmla="*/ 165224 h 3415370"/>
              <a:gd name="connsiteX5010" fmla="*/ 1497310 w 7451018"/>
              <a:gd name="connsiteY5010" fmla="*/ 165291 h 3415370"/>
              <a:gd name="connsiteX5011" fmla="*/ 1526599 w 7451018"/>
              <a:gd name="connsiteY5011" fmla="*/ 158723 h 3415370"/>
              <a:gd name="connsiteX5012" fmla="*/ 1576396 w 7451018"/>
              <a:gd name="connsiteY5012" fmla="*/ 171725 h 3415370"/>
              <a:gd name="connsiteX5013" fmla="*/ 1576371 w 7451018"/>
              <a:gd name="connsiteY5013" fmla="*/ 171756 h 3415370"/>
              <a:gd name="connsiteX5014" fmla="*/ 1575391 w 7451018"/>
              <a:gd name="connsiteY5014" fmla="*/ 172998 h 3415370"/>
              <a:gd name="connsiteX5015" fmla="*/ 1630280 w 7451018"/>
              <a:gd name="connsiteY5015" fmla="*/ 172998 h 3415370"/>
              <a:gd name="connsiteX5016" fmla="*/ 1649114 w 7451018"/>
              <a:gd name="connsiteY5016" fmla="*/ 172395 h 3415370"/>
              <a:gd name="connsiteX5017" fmla="*/ 1696496 w 7451018"/>
              <a:gd name="connsiteY5017" fmla="*/ 158321 h 3415370"/>
              <a:gd name="connsiteX5018" fmla="*/ 1685907 w 7451018"/>
              <a:gd name="connsiteY5018" fmla="*/ 151753 h 3415370"/>
              <a:gd name="connsiteX5019" fmla="*/ 1675924 w 7451018"/>
              <a:gd name="connsiteY5019" fmla="*/ 142973 h 3415370"/>
              <a:gd name="connsiteX5020" fmla="*/ 1736240 w 7451018"/>
              <a:gd name="connsiteY5020" fmla="*/ 151820 h 3415370"/>
              <a:gd name="connsiteX5021" fmla="*/ 1736173 w 7451018"/>
              <a:gd name="connsiteY5021" fmla="*/ 151552 h 3415370"/>
              <a:gd name="connsiteX5022" fmla="*/ 1736843 w 7451018"/>
              <a:gd name="connsiteY5022" fmla="*/ 151886 h 3415370"/>
              <a:gd name="connsiteX5023" fmla="*/ 1737245 w 7451018"/>
              <a:gd name="connsiteY5023" fmla="*/ 145721 h 3415370"/>
              <a:gd name="connsiteX5024" fmla="*/ 1737112 w 7451018"/>
              <a:gd name="connsiteY5024" fmla="*/ 145319 h 3415370"/>
              <a:gd name="connsiteX5025" fmla="*/ 1732085 w 7451018"/>
              <a:gd name="connsiteY5025" fmla="*/ 138952 h 3415370"/>
              <a:gd name="connsiteX5026" fmla="*/ 1693480 w 7451018"/>
              <a:gd name="connsiteY5026" fmla="*/ 125078 h 3415370"/>
              <a:gd name="connsiteX5027" fmla="*/ 1687582 w 7451018"/>
              <a:gd name="connsiteY5027" fmla="*/ 125614 h 3415370"/>
              <a:gd name="connsiteX5028" fmla="*/ 1675321 w 7451018"/>
              <a:gd name="connsiteY5028" fmla="*/ 138147 h 3415370"/>
              <a:gd name="connsiteX5029" fmla="*/ 1675857 w 7451018"/>
              <a:gd name="connsiteY5029" fmla="*/ 131981 h 3415370"/>
              <a:gd name="connsiteX5030" fmla="*/ 1657358 w 7451018"/>
              <a:gd name="connsiteY5030" fmla="*/ 132249 h 3415370"/>
              <a:gd name="connsiteX5031" fmla="*/ 1653270 w 7451018"/>
              <a:gd name="connsiteY5031" fmla="*/ 132852 h 3415370"/>
              <a:gd name="connsiteX5032" fmla="*/ 1640938 w 7451018"/>
              <a:gd name="connsiteY5032" fmla="*/ 132852 h 3415370"/>
              <a:gd name="connsiteX5033" fmla="*/ 1548515 w 7451018"/>
              <a:gd name="connsiteY5033" fmla="*/ 117035 h 3415370"/>
              <a:gd name="connsiteX5034" fmla="*/ 1582495 w 7451018"/>
              <a:gd name="connsiteY5034" fmla="*/ 108457 h 3415370"/>
              <a:gd name="connsiteX5035" fmla="*/ 1553943 w 7451018"/>
              <a:gd name="connsiteY5035" fmla="*/ 111540 h 3415370"/>
              <a:gd name="connsiteX5036" fmla="*/ 1554949 w 7451018"/>
              <a:gd name="connsiteY5036" fmla="*/ 108457 h 3415370"/>
              <a:gd name="connsiteX5037" fmla="*/ 1502269 w 7451018"/>
              <a:gd name="connsiteY5037" fmla="*/ 91500 h 3415370"/>
              <a:gd name="connsiteX5038" fmla="*/ 1515139 w 7451018"/>
              <a:gd name="connsiteY5038" fmla="*/ 78096 h 3415370"/>
              <a:gd name="connsiteX5039" fmla="*/ 1551665 w 7451018"/>
              <a:gd name="connsiteY5039" fmla="*/ 64692 h 3415370"/>
              <a:gd name="connsiteX5040" fmla="*/ 1661112 w 7451018"/>
              <a:gd name="connsiteY5040" fmla="*/ 84597 h 3415370"/>
              <a:gd name="connsiteX5041" fmla="*/ 1661044 w 7451018"/>
              <a:gd name="connsiteY5041" fmla="*/ 84798 h 3415370"/>
              <a:gd name="connsiteX5042" fmla="*/ 1661379 w 7451018"/>
              <a:gd name="connsiteY5042" fmla="*/ 84665 h 3415370"/>
              <a:gd name="connsiteX5043" fmla="*/ 1662921 w 7451018"/>
              <a:gd name="connsiteY5043" fmla="*/ 84798 h 3415370"/>
              <a:gd name="connsiteX5044" fmla="*/ 1663457 w 7451018"/>
              <a:gd name="connsiteY5044" fmla="*/ 83659 h 3415370"/>
              <a:gd name="connsiteX5045" fmla="*/ 1690263 w 7451018"/>
              <a:gd name="connsiteY5045" fmla="*/ 78364 h 3415370"/>
              <a:gd name="connsiteX5046" fmla="*/ 1709565 w 7451018"/>
              <a:gd name="connsiteY5046" fmla="*/ 92037 h 3415370"/>
              <a:gd name="connsiteX5047" fmla="*/ 1702930 w 7451018"/>
              <a:gd name="connsiteY5047" fmla="*/ 98136 h 3415370"/>
              <a:gd name="connsiteX5048" fmla="*/ 1711642 w 7451018"/>
              <a:gd name="connsiteY5048" fmla="*/ 98069 h 3415370"/>
              <a:gd name="connsiteX5049" fmla="*/ 1732755 w 7451018"/>
              <a:gd name="connsiteY5049" fmla="*/ 78096 h 3415370"/>
              <a:gd name="connsiteX5050" fmla="*/ 1635709 w 7451018"/>
              <a:gd name="connsiteY5050" fmla="*/ 64692 h 3415370"/>
              <a:gd name="connsiteX5051" fmla="*/ 1635709 w 7451018"/>
              <a:gd name="connsiteY5051" fmla="*/ 59196 h 3415370"/>
              <a:gd name="connsiteX5052" fmla="*/ 1638926 w 7451018"/>
              <a:gd name="connsiteY5052" fmla="*/ 59196 h 3415370"/>
              <a:gd name="connsiteX5053" fmla="*/ 1622506 w 7451018"/>
              <a:gd name="connsiteY5053" fmla="*/ 51891 h 3415370"/>
              <a:gd name="connsiteX5054" fmla="*/ 1602200 w 7451018"/>
              <a:gd name="connsiteY5054" fmla="*/ 52226 h 3415370"/>
              <a:gd name="connsiteX5055" fmla="*/ 1602334 w 7451018"/>
              <a:gd name="connsiteY5055" fmla="*/ 50751 h 3415370"/>
              <a:gd name="connsiteX5056" fmla="*/ 1702729 w 7451018"/>
              <a:gd name="connsiteY5056" fmla="*/ 38956 h 3415370"/>
              <a:gd name="connsiteX5057" fmla="*/ 1729538 w 7451018"/>
              <a:gd name="connsiteY5057" fmla="*/ 37816 h 3415370"/>
              <a:gd name="connsiteX5058" fmla="*/ 1729538 w 7451018"/>
              <a:gd name="connsiteY5058" fmla="*/ 32320 h 3415370"/>
              <a:gd name="connsiteX5059" fmla="*/ 1729471 w 7451018"/>
              <a:gd name="connsiteY5059" fmla="*/ 32320 h 3415370"/>
              <a:gd name="connsiteX5060" fmla="*/ 1728533 w 7451018"/>
              <a:gd name="connsiteY5060" fmla="*/ 31717 h 3415370"/>
              <a:gd name="connsiteX5061" fmla="*/ 1729270 w 7451018"/>
              <a:gd name="connsiteY5061" fmla="*/ 31114 h 3415370"/>
              <a:gd name="connsiteX5062" fmla="*/ 1729605 w 7451018"/>
              <a:gd name="connsiteY5062" fmla="*/ 31114 h 3415370"/>
              <a:gd name="connsiteX5063" fmla="*/ 1785568 w 7451018"/>
              <a:gd name="connsiteY5063" fmla="*/ 37481 h 3415370"/>
              <a:gd name="connsiteX5064" fmla="*/ 1799508 w 7451018"/>
              <a:gd name="connsiteY5064" fmla="*/ 31181 h 3415370"/>
              <a:gd name="connsiteX5065" fmla="*/ 1817604 w 7451018"/>
              <a:gd name="connsiteY5065" fmla="*/ 24479 h 3415370"/>
              <a:gd name="connsiteX5066" fmla="*/ 1816666 w 7451018"/>
              <a:gd name="connsiteY5066" fmla="*/ 22737 h 3415370"/>
              <a:gd name="connsiteX5067" fmla="*/ 1897897 w 7451018"/>
              <a:gd name="connsiteY5067" fmla="*/ 17911 h 3415370"/>
              <a:gd name="connsiteX5068" fmla="*/ 1897092 w 7451018"/>
              <a:gd name="connsiteY5068" fmla="*/ 17844 h 3415370"/>
              <a:gd name="connsiteX5069" fmla="*/ 1934022 w 7451018"/>
              <a:gd name="connsiteY5069" fmla="*/ 11611 h 3415370"/>
              <a:gd name="connsiteX5070" fmla="*/ 2824685 w 7451018"/>
              <a:gd name="connsiteY5070" fmla="*/ 172 h 3415370"/>
              <a:gd name="connsiteX5071" fmla="*/ 2996403 w 7451018"/>
              <a:gd name="connsiteY5071" fmla="*/ 17844 h 3415370"/>
              <a:gd name="connsiteX5072" fmla="*/ 3035075 w 7451018"/>
              <a:gd name="connsiteY5072" fmla="*/ 24546 h 3415370"/>
              <a:gd name="connsiteX5073" fmla="*/ 3070126 w 7451018"/>
              <a:gd name="connsiteY5073" fmla="*/ 27830 h 3415370"/>
              <a:gd name="connsiteX5074" fmla="*/ 3053638 w 7451018"/>
              <a:gd name="connsiteY5074" fmla="*/ 35270 h 3415370"/>
              <a:gd name="connsiteX5075" fmla="*/ 3071534 w 7451018"/>
              <a:gd name="connsiteY5075" fmla="*/ 57922 h 3415370"/>
              <a:gd name="connsiteX5076" fmla="*/ 3117046 w 7451018"/>
              <a:gd name="connsiteY5076" fmla="*/ 52293 h 3415370"/>
              <a:gd name="connsiteX5077" fmla="*/ 3277893 w 7451018"/>
              <a:gd name="connsiteY5077" fmla="*/ 56381 h 3415370"/>
              <a:gd name="connsiteX5078" fmla="*/ 3215700 w 7451018"/>
              <a:gd name="connsiteY5078" fmla="*/ 64759 h 3415370"/>
              <a:gd name="connsiteX5079" fmla="*/ 3176826 w 7451018"/>
              <a:gd name="connsiteY5079" fmla="*/ 78163 h 3415370"/>
              <a:gd name="connsiteX5080" fmla="*/ 3182994 w 7451018"/>
              <a:gd name="connsiteY5080" fmla="*/ 84865 h 3415370"/>
              <a:gd name="connsiteX5081" fmla="*/ 3156183 w 7451018"/>
              <a:gd name="connsiteY5081" fmla="*/ 91567 h 3415370"/>
              <a:gd name="connsiteX5082" fmla="*/ 3155847 w 7451018"/>
              <a:gd name="connsiteY5082" fmla="*/ 91031 h 3415370"/>
              <a:gd name="connsiteX5083" fmla="*/ 3109272 w 7451018"/>
              <a:gd name="connsiteY5083" fmla="*/ 98270 h 3415370"/>
              <a:gd name="connsiteX5084" fmla="*/ 3105185 w 7451018"/>
              <a:gd name="connsiteY5084" fmla="*/ 105307 h 3415370"/>
              <a:gd name="connsiteX5085" fmla="*/ 3116979 w 7451018"/>
              <a:gd name="connsiteY5085" fmla="*/ 104972 h 3415370"/>
              <a:gd name="connsiteX5086" fmla="*/ 3116979 w 7451018"/>
              <a:gd name="connsiteY5086" fmla="*/ 111674 h 3415370"/>
              <a:gd name="connsiteX5087" fmla="*/ 3116374 w 7451018"/>
              <a:gd name="connsiteY5087" fmla="*/ 113081 h 3415370"/>
              <a:gd name="connsiteX5088" fmla="*/ 3099889 w 7451018"/>
              <a:gd name="connsiteY5088" fmla="*/ 119582 h 3415370"/>
              <a:gd name="connsiteX5089" fmla="*/ 3084205 w 7451018"/>
              <a:gd name="connsiteY5089" fmla="*/ 119582 h 3415370"/>
              <a:gd name="connsiteX5090" fmla="*/ 3076763 w 7451018"/>
              <a:gd name="connsiteY5090" fmla="*/ 126284 h 3415370"/>
              <a:gd name="connsiteX5091" fmla="*/ 3070059 w 7451018"/>
              <a:gd name="connsiteY5091" fmla="*/ 139688 h 3415370"/>
              <a:gd name="connsiteX5092" fmla="*/ 3078641 w 7451018"/>
              <a:gd name="connsiteY5092" fmla="*/ 139688 h 3415370"/>
              <a:gd name="connsiteX5093" fmla="*/ 3089700 w 7451018"/>
              <a:gd name="connsiteY5093" fmla="*/ 139085 h 3415370"/>
              <a:gd name="connsiteX5094" fmla="*/ 3103576 w 7451018"/>
              <a:gd name="connsiteY5094" fmla="*/ 137946 h 3415370"/>
              <a:gd name="connsiteX5095" fmla="*/ 3103576 w 7451018"/>
              <a:gd name="connsiteY5095" fmla="*/ 136941 h 3415370"/>
              <a:gd name="connsiteX5096" fmla="*/ 3108671 w 7451018"/>
              <a:gd name="connsiteY5096" fmla="*/ 145184 h 3415370"/>
              <a:gd name="connsiteX5097" fmla="*/ 3116979 w 7451018"/>
              <a:gd name="connsiteY5097" fmla="*/ 151216 h 3415370"/>
              <a:gd name="connsiteX5098" fmla="*/ 3098282 w 7451018"/>
              <a:gd name="connsiteY5098" fmla="*/ 151887 h 3415370"/>
              <a:gd name="connsiteX5099" fmla="*/ 3130316 w 7451018"/>
              <a:gd name="connsiteY5099" fmla="*/ 171189 h 3415370"/>
              <a:gd name="connsiteX5100" fmla="*/ 3122135 w 7451018"/>
              <a:gd name="connsiteY5100" fmla="*/ 178627 h 3415370"/>
              <a:gd name="connsiteX5101" fmla="*/ 3121869 w 7451018"/>
              <a:gd name="connsiteY5101" fmla="*/ 178627 h 3415370"/>
              <a:gd name="connsiteX5102" fmla="*/ 3129646 w 7451018"/>
              <a:gd name="connsiteY5102" fmla="*/ 187341 h 3415370"/>
              <a:gd name="connsiteX5103" fmla="*/ 3123076 w 7451018"/>
              <a:gd name="connsiteY5103" fmla="*/ 191161 h 3415370"/>
              <a:gd name="connsiteX5104" fmla="*/ 3110211 w 7451018"/>
              <a:gd name="connsiteY5104" fmla="*/ 171524 h 3415370"/>
              <a:gd name="connsiteX5105" fmla="*/ 3103508 w 7451018"/>
              <a:gd name="connsiteY5105" fmla="*/ 173534 h 3415370"/>
              <a:gd name="connsiteX5106" fmla="*/ 3092250 w 7451018"/>
              <a:gd name="connsiteY5106" fmla="*/ 170786 h 3415370"/>
              <a:gd name="connsiteX5107" fmla="*/ 3080987 w 7451018"/>
              <a:gd name="connsiteY5107" fmla="*/ 171858 h 3415370"/>
              <a:gd name="connsiteX5108" fmla="*/ 3105857 w 7451018"/>
              <a:gd name="connsiteY5108" fmla="*/ 198667 h 3415370"/>
              <a:gd name="connsiteX5109" fmla="*/ 3093785 w 7451018"/>
              <a:gd name="connsiteY5109" fmla="*/ 212071 h 3415370"/>
              <a:gd name="connsiteX5110" fmla="*/ 3096806 w 7451018"/>
              <a:gd name="connsiteY5110" fmla="*/ 212071 h 3415370"/>
              <a:gd name="connsiteX5111" fmla="*/ 3097744 w 7451018"/>
              <a:gd name="connsiteY5111" fmla="*/ 218640 h 3415370"/>
              <a:gd name="connsiteX5112" fmla="*/ 3123612 w 7451018"/>
              <a:gd name="connsiteY5112" fmla="*/ 225475 h 3415370"/>
              <a:gd name="connsiteX5113" fmla="*/ 3076697 w 7451018"/>
              <a:gd name="connsiteY5113" fmla="*/ 237741 h 3415370"/>
              <a:gd name="connsiteX5114" fmla="*/ 3096806 w 7451018"/>
              <a:gd name="connsiteY5114" fmla="*/ 239818 h 3415370"/>
              <a:gd name="connsiteX5115" fmla="*/ 3083400 w 7451018"/>
              <a:gd name="connsiteY5115" fmla="*/ 245917 h 3415370"/>
              <a:gd name="connsiteX5116" fmla="*/ 3085277 w 7451018"/>
              <a:gd name="connsiteY5116" fmla="*/ 252284 h 3415370"/>
              <a:gd name="connsiteX5117" fmla="*/ 3030851 w 7451018"/>
              <a:gd name="connsiteY5117" fmla="*/ 258986 h 3415370"/>
              <a:gd name="connsiteX5118" fmla="*/ 3042915 w 7451018"/>
              <a:gd name="connsiteY5118" fmla="*/ 258986 h 3415370"/>
              <a:gd name="connsiteX5119" fmla="*/ 3053098 w 7451018"/>
              <a:gd name="connsiteY5119" fmla="*/ 265688 h 3415370"/>
              <a:gd name="connsiteX5120" fmla="*/ 3048944 w 7451018"/>
              <a:gd name="connsiteY5120" fmla="*/ 272390 h 3415370"/>
              <a:gd name="connsiteX5121" fmla="*/ 3056520 w 7451018"/>
              <a:gd name="connsiteY5121" fmla="*/ 277551 h 3415370"/>
              <a:gd name="connsiteX5122" fmla="*/ 3049814 w 7451018"/>
              <a:gd name="connsiteY5122" fmla="*/ 279092 h 3415370"/>
              <a:gd name="connsiteX5123" fmla="*/ 3021937 w 7451018"/>
              <a:gd name="connsiteY5123" fmla="*/ 281640 h 3415370"/>
              <a:gd name="connsiteX5124" fmla="*/ 3056520 w 7451018"/>
              <a:gd name="connsiteY5124" fmla="*/ 292832 h 3415370"/>
              <a:gd name="connsiteX5125" fmla="*/ 3050956 w 7451018"/>
              <a:gd name="connsiteY5125" fmla="*/ 299333 h 3415370"/>
              <a:gd name="connsiteX5126" fmla="*/ 3059333 w 7451018"/>
              <a:gd name="connsiteY5126" fmla="*/ 292564 h 3415370"/>
              <a:gd name="connsiteX5127" fmla="*/ 3063222 w 7451018"/>
              <a:gd name="connsiteY5127" fmla="*/ 298998 h 3415370"/>
              <a:gd name="connsiteX5128" fmla="*/ 3056520 w 7451018"/>
              <a:gd name="connsiteY5128" fmla="*/ 301009 h 3415370"/>
              <a:gd name="connsiteX5129" fmla="*/ 3056520 w 7451018"/>
              <a:gd name="connsiteY5129" fmla="*/ 312603 h 3415370"/>
              <a:gd name="connsiteX5130" fmla="*/ 3063222 w 7451018"/>
              <a:gd name="connsiteY5130" fmla="*/ 311196 h 3415370"/>
              <a:gd name="connsiteX5131" fmla="*/ 3060875 w 7451018"/>
              <a:gd name="connsiteY5131" fmla="*/ 319305 h 3415370"/>
              <a:gd name="connsiteX5132" fmla="*/ 3065368 w 7451018"/>
              <a:gd name="connsiteY5132" fmla="*/ 319305 h 3415370"/>
              <a:gd name="connsiteX5133" fmla="*/ 3043116 w 7451018"/>
              <a:gd name="connsiteY5133" fmla="*/ 323125 h 3415370"/>
              <a:gd name="connsiteX5134" fmla="*/ 3002904 w 7451018"/>
              <a:gd name="connsiteY5134" fmla="*/ 311129 h 3415370"/>
              <a:gd name="connsiteX5135" fmla="*/ 2984204 w 7451018"/>
              <a:gd name="connsiteY5135" fmla="*/ 319238 h 3415370"/>
              <a:gd name="connsiteX5136" fmla="*/ 2962357 w 7451018"/>
              <a:gd name="connsiteY5136" fmla="*/ 327146 h 3415370"/>
              <a:gd name="connsiteX5137" fmla="*/ 3049681 w 7451018"/>
              <a:gd name="connsiteY5137" fmla="*/ 332709 h 3415370"/>
              <a:gd name="connsiteX5138" fmla="*/ 3050084 w 7451018"/>
              <a:gd name="connsiteY5138" fmla="*/ 333112 h 3415370"/>
              <a:gd name="connsiteX5139" fmla="*/ 2997140 w 7451018"/>
              <a:gd name="connsiteY5139" fmla="*/ 356770 h 3415370"/>
              <a:gd name="connsiteX5140" fmla="*/ 2989834 w 7451018"/>
              <a:gd name="connsiteY5140" fmla="*/ 352816 h 3415370"/>
              <a:gd name="connsiteX5141" fmla="*/ 2907401 w 7451018"/>
              <a:gd name="connsiteY5141" fmla="*/ 379624 h 3415370"/>
              <a:gd name="connsiteX5142" fmla="*/ 2848624 w 7451018"/>
              <a:gd name="connsiteY5142" fmla="*/ 380898 h 3415370"/>
              <a:gd name="connsiteX5143" fmla="*/ 2842392 w 7451018"/>
              <a:gd name="connsiteY5143" fmla="*/ 393029 h 3415370"/>
              <a:gd name="connsiteX5144" fmla="*/ 2835687 w 7451018"/>
              <a:gd name="connsiteY5144" fmla="*/ 389678 h 3415370"/>
              <a:gd name="connsiteX5145" fmla="*/ 2822418 w 7451018"/>
              <a:gd name="connsiteY5145" fmla="*/ 393095 h 3415370"/>
              <a:gd name="connsiteX5146" fmla="*/ 2822283 w 7451018"/>
              <a:gd name="connsiteY5146" fmla="*/ 393095 h 3415370"/>
              <a:gd name="connsiteX5147" fmla="*/ 2822216 w 7451018"/>
              <a:gd name="connsiteY5147" fmla="*/ 393095 h 3415370"/>
              <a:gd name="connsiteX5148" fmla="*/ 2822418 w 7451018"/>
              <a:gd name="connsiteY5148" fmla="*/ 394637 h 3415370"/>
              <a:gd name="connsiteX5149" fmla="*/ 2822283 w 7451018"/>
              <a:gd name="connsiteY5149" fmla="*/ 400066 h 3415370"/>
              <a:gd name="connsiteX5150" fmla="*/ 2815582 w 7451018"/>
              <a:gd name="connsiteY5150" fmla="*/ 403953 h 3415370"/>
              <a:gd name="connsiteX5151" fmla="*/ 2807474 w 7451018"/>
              <a:gd name="connsiteY5151" fmla="*/ 413269 h 3415370"/>
              <a:gd name="connsiteX5152" fmla="*/ 2795408 w 7451018"/>
              <a:gd name="connsiteY5152" fmla="*/ 419971 h 3415370"/>
              <a:gd name="connsiteX5153" fmla="*/ 2795481 w 7451018"/>
              <a:gd name="connsiteY5153" fmla="*/ 425601 h 3415370"/>
              <a:gd name="connsiteX5154" fmla="*/ 2715050 w 7451018"/>
              <a:gd name="connsiteY5154" fmla="*/ 442021 h 3415370"/>
              <a:gd name="connsiteX5155" fmla="*/ 2688242 w 7451018"/>
              <a:gd name="connsiteY5155" fmla="*/ 447249 h 3415370"/>
              <a:gd name="connsiteX5156" fmla="*/ 2687841 w 7451018"/>
              <a:gd name="connsiteY5156" fmla="*/ 447919 h 3415370"/>
              <a:gd name="connsiteX5157" fmla="*/ 2688309 w 7451018"/>
              <a:gd name="connsiteY5157" fmla="*/ 448254 h 3415370"/>
              <a:gd name="connsiteX5158" fmla="*/ 2693270 w 7451018"/>
              <a:gd name="connsiteY5158" fmla="*/ 453414 h 3415370"/>
              <a:gd name="connsiteX5159" fmla="*/ 2688242 w 7451018"/>
              <a:gd name="connsiteY5159" fmla="*/ 453549 h 3415370"/>
              <a:gd name="connsiteX5160" fmla="*/ 2671687 w 7451018"/>
              <a:gd name="connsiteY5160" fmla="*/ 460117 h 3415370"/>
              <a:gd name="connsiteX5161" fmla="*/ 2670412 w 7451018"/>
              <a:gd name="connsiteY5161" fmla="*/ 465546 h 3415370"/>
              <a:gd name="connsiteX5162" fmla="*/ 2674838 w 7451018"/>
              <a:gd name="connsiteY5162" fmla="*/ 466819 h 3415370"/>
              <a:gd name="connsiteX5163" fmla="*/ 2674838 w 7451018"/>
              <a:gd name="connsiteY5163" fmla="*/ 474393 h 3415370"/>
              <a:gd name="connsiteX5164" fmla="*/ 2667396 w 7451018"/>
              <a:gd name="connsiteY5164" fmla="*/ 473521 h 3415370"/>
              <a:gd name="connsiteX5165" fmla="*/ 2667999 w 7451018"/>
              <a:gd name="connsiteY5165" fmla="*/ 494097 h 3415370"/>
              <a:gd name="connsiteX5166" fmla="*/ 2659352 w 7451018"/>
              <a:gd name="connsiteY5166" fmla="*/ 499391 h 3415370"/>
              <a:gd name="connsiteX5167" fmla="*/ 2656338 w 7451018"/>
              <a:gd name="connsiteY5167" fmla="*/ 506965 h 3415370"/>
              <a:gd name="connsiteX5168" fmla="*/ 2634624 w 7451018"/>
              <a:gd name="connsiteY5168" fmla="*/ 520369 h 3415370"/>
              <a:gd name="connsiteX5169" fmla="*/ 2634624 w 7451018"/>
              <a:gd name="connsiteY5169" fmla="*/ 526200 h 3415370"/>
              <a:gd name="connsiteX5170" fmla="*/ 2627920 w 7451018"/>
              <a:gd name="connsiteY5170" fmla="*/ 546708 h 3415370"/>
              <a:gd name="connsiteX5171" fmla="*/ 2568005 w 7451018"/>
              <a:gd name="connsiteY5171" fmla="*/ 580420 h 3415370"/>
              <a:gd name="connsiteX5172" fmla="*/ 2563046 w 7451018"/>
              <a:gd name="connsiteY5172" fmla="*/ 573986 h 3415370"/>
              <a:gd name="connsiteX5173" fmla="*/ 2525917 w 7451018"/>
              <a:gd name="connsiteY5173" fmla="*/ 567284 h 3415370"/>
              <a:gd name="connsiteX5174" fmla="*/ 2522432 w 7451018"/>
              <a:gd name="connsiteY5174" fmla="*/ 560582 h 3415370"/>
              <a:gd name="connsiteX5175" fmla="*/ 2492203 w 7451018"/>
              <a:gd name="connsiteY5175" fmla="*/ 553879 h 3415370"/>
              <a:gd name="connsiteX5176" fmla="*/ 2486170 w 7451018"/>
              <a:gd name="connsiteY5176" fmla="*/ 547177 h 3415370"/>
              <a:gd name="connsiteX5177" fmla="*/ 2460367 w 7451018"/>
              <a:gd name="connsiteY5177" fmla="*/ 520235 h 3415370"/>
              <a:gd name="connsiteX5178" fmla="*/ 2463451 w 7451018"/>
              <a:gd name="connsiteY5178" fmla="*/ 520369 h 3415370"/>
              <a:gd name="connsiteX5179" fmla="*/ 2446424 w 7451018"/>
              <a:gd name="connsiteY5179" fmla="*/ 500263 h 3415370"/>
              <a:gd name="connsiteX5180" fmla="*/ 2446827 w 7451018"/>
              <a:gd name="connsiteY5180" fmla="*/ 500196 h 3415370"/>
              <a:gd name="connsiteX5181" fmla="*/ 2446692 w 7451018"/>
              <a:gd name="connsiteY5181" fmla="*/ 499994 h 3415370"/>
              <a:gd name="connsiteX5182" fmla="*/ 2440190 w 7451018"/>
              <a:gd name="connsiteY5182" fmla="*/ 486858 h 3415370"/>
              <a:gd name="connsiteX5183" fmla="*/ 2434094 w 7451018"/>
              <a:gd name="connsiteY5183" fmla="*/ 488132 h 3415370"/>
              <a:gd name="connsiteX5184" fmla="*/ 2431748 w 7451018"/>
              <a:gd name="connsiteY5184" fmla="*/ 486858 h 3415370"/>
              <a:gd name="connsiteX5185" fmla="*/ 2433492 w 7451018"/>
              <a:gd name="connsiteY5185" fmla="*/ 481430 h 3415370"/>
              <a:gd name="connsiteX5186" fmla="*/ 2427995 w 7451018"/>
              <a:gd name="connsiteY5186" fmla="*/ 480156 h 3415370"/>
              <a:gd name="connsiteX5187" fmla="*/ 2420018 w 7451018"/>
              <a:gd name="connsiteY5187" fmla="*/ 460050 h 3415370"/>
              <a:gd name="connsiteX5188" fmla="*/ 2413386 w 7451018"/>
              <a:gd name="connsiteY5188" fmla="*/ 451940 h 3415370"/>
              <a:gd name="connsiteX5189" fmla="*/ 2399981 w 7451018"/>
              <a:gd name="connsiteY5189" fmla="*/ 447919 h 3415370"/>
              <a:gd name="connsiteX5190" fmla="*/ 2393277 w 7451018"/>
              <a:gd name="connsiteY5190" fmla="*/ 413336 h 3415370"/>
              <a:gd name="connsiteX5191" fmla="*/ 2393277 w 7451018"/>
              <a:gd name="connsiteY5191" fmla="*/ 413269 h 3415370"/>
              <a:gd name="connsiteX5192" fmla="*/ 2393413 w 7451018"/>
              <a:gd name="connsiteY5192" fmla="*/ 413336 h 3415370"/>
              <a:gd name="connsiteX5193" fmla="*/ 2393746 w 7451018"/>
              <a:gd name="connsiteY5193" fmla="*/ 413269 h 3415370"/>
              <a:gd name="connsiteX5194" fmla="*/ 2395491 w 7451018"/>
              <a:gd name="connsiteY5194" fmla="*/ 379759 h 3415370"/>
              <a:gd name="connsiteX5195" fmla="*/ 2398975 w 7451018"/>
              <a:gd name="connsiteY5195" fmla="*/ 366354 h 3415370"/>
              <a:gd name="connsiteX5196" fmla="*/ 2400048 w 7451018"/>
              <a:gd name="connsiteY5196" fmla="*/ 373057 h 3415370"/>
              <a:gd name="connsiteX5197" fmla="*/ 2429468 w 7451018"/>
              <a:gd name="connsiteY5197" fmla="*/ 366354 h 3415370"/>
              <a:gd name="connsiteX5198" fmla="*/ 2430073 w 7451018"/>
              <a:gd name="connsiteY5198" fmla="*/ 359652 h 3415370"/>
              <a:gd name="connsiteX5199" fmla="*/ 2433558 w 7451018"/>
              <a:gd name="connsiteY5199" fmla="*/ 366354 h 3415370"/>
              <a:gd name="connsiteX5200" fmla="*/ 2440257 w 7451018"/>
              <a:gd name="connsiteY5200" fmla="*/ 368432 h 3415370"/>
              <a:gd name="connsiteX5201" fmla="*/ 2453666 w 7451018"/>
              <a:gd name="connsiteY5201" fmla="*/ 346248 h 3415370"/>
              <a:gd name="connsiteX5202" fmla="*/ 2440257 w 7451018"/>
              <a:gd name="connsiteY5202" fmla="*/ 347990 h 3415370"/>
              <a:gd name="connsiteX5203" fmla="*/ 2440257 w 7451018"/>
              <a:gd name="connsiteY5203" fmla="*/ 338809 h 3415370"/>
              <a:gd name="connsiteX5204" fmla="*/ 2411441 w 7451018"/>
              <a:gd name="connsiteY5204" fmla="*/ 333179 h 3415370"/>
              <a:gd name="connsiteX5205" fmla="*/ 2433558 w 7451018"/>
              <a:gd name="connsiteY5205" fmla="*/ 339546 h 3415370"/>
              <a:gd name="connsiteX5206" fmla="*/ 2396361 w 7451018"/>
              <a:gd name="connsiteY5206" fmla="*/ 359719 h 3415370"/>
              <a:gd name="connsiteX5207" fmla="*/ 2367744 w 7451018"/>
              <a:gd name="connsiteY5207" fmla="*/ 327146 h 3415370"/>
              <a:gd name="connsiteX5208" fmla="*/ 2367007 w 7451018"/>
              <a:gd name="connsiteY5208" fmla="*/ 319908 h 3415370"/>
              <a:gd name="connsiteX5209" fmla="*/ 2377393 w 7451018"/>
              <a:gd name="connsiteY5209" fmla="*/ 327214 h 3415370"/>
              <a:gd name="connsiteX5210" fmla="*/ 2384566 w 7451018"/>
              <a:gd name="connsiteY5210" fmla="*/ 327214 h 3415370"/>
              <a:gd name="connsiteX5211" fmla="*/ 2373306 w 7451018"/>
              <a:gd name="connsiteY5211" fmla="*/ 320981 h 3415370"/>
              <a:gd name="connsiteX5212" fmla="*/ 2373373 w 7451018"/>
              <a:gd name="connsiteY5212" fmla="*/ 317295 h 3415370"/>
              <a:gd name="connsiteX5213" fmla="*/ 2397266 w 7451018"/>
              <a:gd name="connsiteY5213" fmla="*/ 313047 h 3415370"/>
              <a:gd name="connsiteX5214" fmla="*/ 2425935 w 7451018"/>
              <a:gd name="connsiteY5214" fmla="*/ 318969 h 3415370"/>
              <a:gd name="connsiteX5215" fmla="*/ 2425316 w 7451018"/>
              <a:gd name="connsiteY5215" fmla="*/ 318166 h 3415370"/>
              <a:gd name="connsiteX5216" fmla="*/ 2426009 w 7451018"/>
              <a:gd name="connsiteY5216" fmla="*/ 318984 h 3415370"/>
              <a:gd name="connsiteX5217" fmla="*/ 2426588 w 7451018"/>
              <a:gd name="connsiteY5217" fmla="*/ 319104 h 3415370"/>
              <a:gd name="connsiteX5218" fmla="*/ 2426855 w 7451018"/>
              <a:gd name="connsiteY5218" fmla="*/ 319171 h 3415370"/>
              <a:gd name="connsiteX5219" fmla="*/ 2426855 w 7451018"/>
              <a:gd name="connsiteY5219" fmla="*/ 319104 h 3415370"/>
              <a:gd name="connsiteX5220" fmla="*/ 2427124 w 7451018"/>
              <a:gd name="connsiteY5220" fmla="*/ 319305 h 3415370"/>
              <a:gd name="connsiteX5221" fmla="*/ 2425717 w 7451018"/>
              <a:gd name="connsiteY5221" fmla="*/ 318233 h 3415370"/>
              <a:gd name="connsiteX5222" fmla="*/ 2421627 w 7451018"/>
              <a:gd name="connsiteY5222" fmla="*/ 312603 h 3415370"/>
              <a:gd name="connsiteX5223" fmla="*/ 2400115 w 7451018"/>
              <a:gd name="connsiteY5223" fmla="*/ 292497 h 3415370"/>
              <a:gd name="connsiteX5224" fmla="*/ 2393413 w 7451018"/>
              <a:gd name="connsiteY5224" fmla="*/ 292497 h 3415370"/>
              <a:gd name="connsiteX5225" fmla="*/ 2394217 w 7451018"/>
              <a:gd name="connsiteY5225" fmla="*/ 298596 h 3415370"/>
              <a:gd name="connsiteX5226" fmla="*/ 2401656 w 7451018"/>
              <a:gd name="connsiteY5226" fmla="*/ 312603 h 3415370"/>
              <a:gd name="connsiteX5227" fmla="*/ 2387917 w 7451018"/>
              <a:gd name="connsiteY5227" fmla="*/ 306437 h 3415370"/>
              <a:gd name="connsiteX5228" fmla="*/ 2367677 w 7451018"/>
              <a:gd name="connsiteY5228" fmla="*/ 299199 h 3415370"/>
              <a:gd name="connsiteX5229" fmla="*/ 2346496 w 7451018"/>
              <a:gd name="connsiteY5229" fmla="*/ 294843 h 3415370"/>
              <a:gd name="connsiteX5230" fmla="*/ 2353200 w 7451018"/>
              <a:gd name="connsiteY5230" fmla="*/ 290754 h 3415370"/>
              <a:gd name="connsiteX5231" fmla="*/ 2345491 w 7451018"/>
              <a:gd name="connsiteY5231" fmla="*/ 285795 h 3415370"/>
              <a:gd name="connsiteX5232" fmla="*/ 2350584 w 7451018"/>
              <a:gd name="connsiteY5232" fmla="*/ 277484 h 3415370"/>
              <a:gd name="connsiteX5233" fmla="*/ 2347437 w 7451018"/>
              <a:gd name="connsiteY5233" fmla="*/ 272390 h 3415370"/>
              <a:gd name="connsiteX5234" fmla="*/ 2337649 w 7451018"/>
              <a:gd name="connsiteY5234" fmla="*/ 272390 h 3415370"/>
              <a:gd name="connsiteX5235" fmla="*/ 2341271 w 7451018"/>
              <a:gd name="connsiteY5235" fmla="*/ 265755 h 3415370"/>
              <a:gd name="connsiteX5236" fmla="*/ 2339727 w 7451018"/>
              <a:gd name="connsiteY5236" fmla="*/ 259120 h 3415370"/>
              <a:gd name="connsiteX5237" fmla="*/ 2326659 w 7451018"/>
              <a:gd name="connsiteY5237" fmla="*/ 245850 h 3415370"/>
              <a:gd name="connsiteX5238" fmla="*/ 2326324 w 7451018"/>
              <a:gd name="connsiteY5238" fmla="*/ 239483 h 3415370"/>
              <a:gd name="connsiteX5239" fmla="*/ 2320359 w 7451018"/>
              <a:gd name="connsiteY5239" fmla="*/ 233384 h 3415370"/>
              <a:gd name="connsiteX5240" fmla="*/ 2331752 w 7451018"/>
              <a:gd name="connsiteY5240" fmla="*/ 233384 h 3415370"/>
              <a:gd name="connsiteX5241" fmla="*/ 2315533 w 7451018"/>
              <a:gd name="connsiteY5241" fmla="*/ 226883 h 3415370"/>
              <a:gd name="connsiteX5242" fmla="*/ 2321162 w 7451018"/>
              <a:gd name="connsiteY5242" fmla="*/ 218908 h 3415370"/>
              <a:gd name="connsiteX5243" fmla="*/ 2320024 w 7451018"/>
              <a:gd name="connsiteY5243" fmla="*/ 219444 h 3415370"/>
              <a:gd name="connsiteX5244" fmla="*/ 2319755 w 7451018"/>
              <a:gd name="connsiteY5244" fmla="*/ 219578 h 3415370"/>
              <a:gd name="connsiteX5245" fmla="*/ 2317810 w 7451018"/>
              <a:gd name="connsiteY5245" fmla="*/ 220315 h 3415370"/>
              <a:gd name="connsiteX5246" fmla="*/ 2314260 w 7451018"/>
              <a:gd name="connsiteY5246" fmla="*/ 225475 h 3415370"/>
              <a:gd name="connsiteX5247" fmla="*/ 2313321 w 7451018"/>
              <a:gd name="connsiteY5247" fmla="*/ 221789 h 3415370"/>
              <a:gd name="connsiteX5248" fmla="*/ 2306150 w 7451018"/>
              <a:gd name="connsiteY5248" fmla="*/ 223532 h 3415370"/>
              <a:gd name="connsiteX5249" fmla="*/ 2306150 w 7451018"/>
              <a:gd name="connsiteY5249" fmla="*/ 219444 h 3415370"/>
              <a:gd name="connsiteX5250" fmla="*/ 2311779 w 7451018"/>
              <a:gd name="connsiteY5250" fmla="*/ 218237 h 3415370"/>
              <a:gd name="connsiteX5251" fmla="*/ 2298778 w 7451018"/>
              <a:gd name="connsiteY5251" fmla="*/ 212138 h 3415370"/>
              <a:gd name="connsiteX5252" fmla="*/ 2291003 w 7451018"/>
              <a:gd name="connsiteY5252" fmla="*/ 205436 h 3415370"/>
              <a:gd name="connsiteX5253" fmla="*/ 2291741 w 7451018"/>
              <a:gd name="connsiteY5253" fmla="*/ 198734 h 3415370"/>
              <a:gd name="connsiteX5254" fmla="*/ 2274382 w 7451018"/>
              <a:gd name="connsiteY5254" fmla="*/ 192032 h 3415370"/>
              <a:gd name="connsiteX5255" fmla="*/ 2267612 w 7451018"/>
              <a:gd name="connsiteY5255" fmla="*/ 198332 h 3415370"/>
              <a:gd name="connsiteX5256" fmla="*/ 2262787 w 7451018"/>
              <a:gd name="connsiteY5256" fmla="*/ 192166 h 3415370"/>
              <a:gd name="connsiteX5257" fmla="*/ 2261647 w 7451018"/>
              <a:gd name="connsiteY5257" fmla="*/ 198801 h 3415370"/>
              <a:gd name="connsiteX5258" fmla="*/ 2262720 w 7451018"/>
              <a:gd name="connsiteY5258" fmla="*/ 192166 h 3415370"/>
              <a:gd name="connsiteX5259" fmla="*/ 2262652 w 7451018"/>
              <a:gd name="connsiteY5259" fmla="*/ 192099 h 3415370"/>
              <a:gd name="connsiteX5260" fmla="*/ 2237452 w 7451018"/>
              <a:gd name="connsiteY5260" fmla="*/ 192099 h 3415370"/>
              <a:gd name="connsiteX5261" fmla="*/ 2231420 w 7451018"/>
              <a:gd name="connsiteY5261" fmla="*/ 185397 h 3415370"/>
              <a:gd name="connsiteX5262" fmla="*/ 2225791 w 7451018"/>
              <a:gd name="connsiteY5262" fmla="*/ 187877 h 3415370"/>
              <a:gd name="connsiteX5263" fmla="*/ 2218820 w 7451018"/>
              <a:gd name="connsiteY5263" fmla="*/ 187206 h 3415370"/>
              <a:gd name="connsiteX5264" fmla="*/ 2214196 w 7451018"/>
              <a:gd name="connsiteY5264" fmla="*/ 192032 h 3415370"/>
              <a:gd name="connsiteX5265" fmla="*/ 2214196 w 7451018"/>
              <a:gd name="connsiteY5265" fmla="*/ 185531 h 3415370"/>
              <a:gd name="connsiteX5266" fmla="*/ 2194625 w 7451018"/>
              <a:gd name="connsiteY5266" fmla="*/ 178627 h 3415370"/>
              <a:gd name="connsiteX5267" fmla="*/ 2189867 w 7451018"/>
              <a:gd name="connsiteY5267" fmla="*/ 185330 h 3415370"/>
              <a:gd name="connsiteX5268" fmla="*/ 2189129 w 7451018"/>
              <a:gd name="connsiteY5268" fmla="*/ 192032 h 3415370"/>
              <a:gd name="connsiteX5269" fmla="*/ 2182494 w 7451018"/>
              <a:gd name="connsiteY5269" fmla="*/ 185397 h 3415370"/>
              <a:gd name="connsiteX5270" fmla="*/ 2179612 w 7451018"/>
              <a:gd name="connsiteY5270" fmla="*/ 192166 h 3415370"/>
              <a:gd name="connsiteX5271" fmla="*/ 2178875 w 7451018"/>
              <a:gd name="connsiteY5271" fmla="*/ 182984 h 3415370"/>
              <a:gd name="connsiteX5272" fmla="*/ 2137321 w 7451018"/>
              <a:gd name="connsiteY5272" fmla="*/ 192568 h 3415370"/>
              <a:gd name="connsiteX5273" fmla="*/ 2142683 w 7451018"/>
              <a:gd name="connsiteY5273" fmla="*/ 186469 h 3415370"/>
              <a:gd name="connsiteX5274" fmla="*/ 2136450 w 7451018"/>
              <a:gd name="connsiteY5274" fmla="*/ 186469 h 3415370"/>
              <a:gd name="connsiteX5275" fmla="*/ 2133517 w 7451018"/>
              <a:gd name="connsiteY5275" fmla="*/ 185548 h 3415370"/>
              <a:gd name="connsiteX5276" fmla="*/ 2130966 w 7451018"/>
              <a:gd name="connsiteY5276" fmla="*/ 191872 h 3415370"/>
              <a:gd name="connsiteX5277" fmla="*/ 2109180 w 7451018"/>
              <a:gd name="connsiteY5277" fmla="*/ 191329 h 3415370"/>
              <a:gd name="connsiteX5278" fmla="*/ 2085781 w 7451018"/>
              <a:gd name="connsiteY5278" fmla="*/ 185330 h 3415370"/>
              <a:gd name="connsiteX5279" fmla="*/ 2084641 w 7451018"/>
              <a:gd name="connsiteY5279" fmla="*/ 192099 h 3415370"/>
              <a:gd name="connsiteX5280" fmla="*/ 2078609 w 7451018"/>
              <a:gd name="connsiteY5280" fmla="*/ 185464 h 3415370"/>
              <a:gd name="connsiteX5281" fmla="*/ 2052135 w 7451018"/>
              <a:gd name="connsiteY5281" fmla="*/ 178226 h 3415370"/>
              <a:gd name="connsiteX5282" fmla="*/ 2058972 w 7451018"/>
              <a:gd name="connsiteY5282" fmla="*/ 173065 h 3415370"/>
              <a:gd name="connsiteX5283" fmla="*/ 2052671 w 7451018"/>
              <a:gd name="connsiteY5283" fmla="*/ 173065 h 3415370"/>
              <a:gd name="connsiteX5284" fmla="*/ 2024723 w 7451018"/>
              <a:gd name="connsiteY5284" fmla="*/ 164955 h 3415370"/>
              <a:gd name="connsiteX5285" fmla="*/ 2044159 w 7451018"/>
              <a:gd name="connsiteY5285" fmla="*/ 157248 h 3415370"/>
              <a:gd name="connsiteX5286" fmla="*/ 2030688 w 7451018"/>
              <a:gd name="connsiteY5286" fmla="*/ 158454 h 3415370"/>
              <a:gd name="connsiteX5287" fmla="*/ 1997981 w 7451018"/>
              <a:gd name="connsiteY5287" fmla="*/ 158454 h 3415370"/>
              <a:gd name="connsiteX5288" fmla="*/ 1997981 w 7451018"/>
              <a:gd name="connsiteY5288" fmla="*/ 151752 h 3415370"/>
              <a:gd name="connsiteX5289" fmla="*/ 2050125 w 7451018"/>
              <a:gd name="connsiteY5289" fmla="*/ 150278 h 3415370"/>
              <a:gd name="connsiteX5290" fmla="*/ 2024790 w 7451018"/>
              <a:gd name="connsiteY5290" fmla="*/ 143978 h 3415370"/>
              <a:gd name="connsiteX5291" fmla="*/ 1991279 w 7451018"/>
              <a:gd name="connsiteY5291" fmla="*/ 135801 h 3415370"/>
              <a:gd name="connsiteX5292" fmla="*/ 2000059 w 7451018"/>
              <a:gd name="connsiteY5292" fmla="*/ 131646 h 3415370"/>
              <a:gd name="connsiteX5293" fmla="*/ 2072577 w 7451018"/>
              <a:gd name="connsiteY5293" fmla="*/ 118242 h 3415370"/>
              <a:gd name="connsiteX5294" fmla="*/ 2162119 w 7451018"/>
              <a:gd name="connsiteY5294" fmla="*/ 104837 h 3415370"/>
              <a:gd name="connsiteX5295" fmla="*/ 2162522 w 7451018"/>
              <a:gd name="connsiteY5295" fmla="*/ 98135 h 3415370"/>
              <a:gd name="connsiteX5296" fmla="*/ 2158768 w 7451018"/>
              <a:gd name="connsiteY5296" fmla="*/ 91031 h 3415370"/>
              <a:gd name="connsiteX5297" fmla="*/ 2118554 w 7451018"/>
              <a:gd name="connsiteY5297" fmla="*/ 91433 h 3415370"/>
              <a:gd name="connsiteX5298" fmla="*/ 2105150 w 7451018"/>
              <a:gd name="connsiteY5298" fmla="*/ 86876 h 3415370"/>
              <a:gd name="connsiteX5299" fmla="*/ 2114942 w 7451018"/>
              <a:gd name="connsiteY5299" fmla="*/ 78143 h 3415370"/>
              <a:gd name="connsiteX5300" fmla="*/ 2118554 w 7451018"/>
              <a:gd name="connsiteY5300" fmla="*/ 78699 h 3415370"/>
              <a:gd name="connsiteX5301" fmla="*/ 2124989 w 7451018"/>
              <a:gd name="connsiteY5301" fmla="*/ 71461 h 3415370"/>
              <a:gd name="connsiteX5302" fmla="*/ 2125257 w 7451018"/>
              <a:gd name="connsiteY5302" fmla="*/ 70589 h 3415370"/>
              <a:gd name="connsiteX5303" fmla="*/ 2130820 w 7451018"/>
              <a:gd name="connsiteY5303" fmla="*/ 71595 h 3415370"/>
              <a:gd name="connsiteX5304" fmla="*/ 2133300 w 7451018"/>
              <a:gd name="connsiteY5304" fmla="*/ 78096 h 3415370"/>
              <a:gd name="connsiteX5305" fmla="*/ 2160376 w 7451018"/>
              <a:gd name="connsiteY5305" fmla="*/ 71393 h 3415370"/>
              <a:gd name="connsiteX5306" fmla="*/ 2239396 w 7451018"/>
              <a:gd name="connsiteY5306" fmla="*/ 64691 h 3415370"/>
              <a:gd name="connsiteX5307" fmla="*/ 2234771 w 7451018"/>
              <a:gd name="connsiteY5307" fmla="*/ 58057 h 3415370"/>
              <a:gd name="connsiteX5308" fmla="*/ 2241541 w 7451018"/>
              <a:gd name="connsiteY5308" fmla="*/ 57989 h 3415370"/>
              <a:gd name="connsiteX5309" fmla="*/ 2241541 w 7451018"/>
              <a:gd name="connsiteY5309" fmla="*/ 51287 h 3415370"/>
              <a:gd name="connsiteX5310" fmla="*/ 2232493 w 7451018"/>
              <a:gd name="connsiteY5310" fmla="*/ 47132 h 3415370"/>
              <a:gd name="connsiteX5311" fmla="*/ 2338790 w 7451018"/>
              <a:gd name="connsiteY5311" fmla="*/ 37883 h 3415370"/>
              <a:gd name="connsiteX5312" fmla="*/ 2382823 w 7451018"/>
              <a:gd name="connsiteY5312" fmla="*/ 31181 h 3415370"/>
              <a:gd name="connsiteX5313" fmla="*/ 2400785 w 7451018"/>
              <a:gd name="connsiteY5313" fmla="*/ 45389 h 3415370"/>
              <a:gd name="connsiteX5314" fmla="*/ 2408560 w 7451018"/>
              <a:gd name="connsiteY5314" fmla="*/ 44585 h 3415370"/>
              <a:gd name="connsiteX5315" fmla="*/ 2400719 w 7451018"/>
              <a:gd name="connsiteY5315" fmla="*/ 31181 h 3415370"/>
              <a:gd name="connsiteX5316" fmla="*/ 2420153 w 7451018"/>
              <a:gd name="connsiteY5316" fmla="*/ 37883 h 3415370"/>
              <a:gd name="connsiteX5317" fmla="*/ 2467336 w 7451018"/>
              <a:gd name="connsiteY5317" fmla="*/ 44585 h 3415370"/>
              <a:gd name="connsiteX5318" fmla="*/ 2446424 w 7451018"/>
              <a:gd name="connsiteY5318" fmla="*/ 24479 h 3415370"/>
              <a:gd name="connsiteX5319" fmla="*/ 2467537 w 7451018"/>
              <a:gd name="connsiteY5319" fmla="*/ 23608 h 3415370"/>
              <a:gd name="connsiteX5320" fmla="*/ 2475782 w 7451018"/>
              <a:gd name="connsiteY5320" fmla="*/ 21597 h 3415370"/>
              <a:gd name="connsiteX5321" fmla="*/ 2471760 w 7451018"/>
              <a:gd name="connsiteY5321" fmla="*/ 23942 h 3415370"/>
              <a:gd name="connsiteX5322" fmla="*/ 2510970 w 7451018"/>
              <a:gd name="connsiteY5322" fmla="*/ 31248 h 3415370"/>
              <a:gd name="connsiteX5323" fmla="*/ 2575445 w 7451018"/>
              <a:gd name="connsiteY5323" fmla="*/ 44049 h 3415370"/>
              <a:gd name="connsiteX5324" fmla="*/ 2517539 w 7451018"/>
              <a:gd name="connsiteY5324" fmla="*/ 24546 h 3415370"/>
              <a:gd name="connsiteX5325" fmla="*/ 2500513 w 7451018"/>
              <a:gd name="connsiteY5325" fmla="*/ 23742 h 3415370"/>
              <a:gd name="connsiteX5326" fmla="*/ 2521963 w 7451018"/>
              <a:gd name="connsiteY5326" fmla="*/ 19318 h 3415370"/>
              <a:gd name="connsiteX5327" fmla="*/ 2560834 w 7451018"/>
              <a:gd name="connsiteY5327" fmla="*/ 14627 h 3415370"/>
              <a:gd name="connsiteX5328" fmla="*/ 2645885 w 7451018"/>
              <a:gd name="connsiteY5328" fmla="*/ 4440 h 3415370"/>
              <a:gd name="connsiteX5329" fmla="*/ 2650507 w 7451018"/>
              <a:gd name="connsiteY5329" fmla="*/ 10136 h 3415370"/>
              <a:gd name="connsiteX5330" fmla="*/ 2653324 w 7451018"/>
              <a:gd name="connsiteY5330" fmla="*/ 6115 h 3415370"/>
              <a:gd name="connsiteX5331" fmla="*/ 2661297 w 7451018"/>
              <a:gd name="connsiteY5331" fmla="*/ 11544 h 3415370"/>
              <a:gd name="connsiteX5332" fmla="*/ 2701512 w 7451018"/>
              <a:gd name="connsiteY5332" fmla="*/ 11142 h 3415370"/>
              <a:gd name="connsiteX5333" fmla="*/ 2795340 w 7451018"/>
              <a:gd name="connsiteY5333" fmla="*/ 2362 h 3415370"/>
              <a:gd name="connsiteX5334" fmla="*/ 2824685 w 7451018"/>
              <a:gd name="connsiteY5334" fmla="*/ 172 h 3415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 ang="0">
                <a:pos x="connsiteX4967" y="connsiteY4967"/>
              </a:cxn>
              <a:cxn ang="0">
                <a:pos x="connsiteX4968" y="connsiteY4968"/>
              </a:cxn>
              <a:cxn ang="0">
                <a:pos x="connsiteX4969" y="connsiteY4969"/>
              </a:cxn>
              <a:cxn ang="0">
                <a:pos x="connsiteX4970" y="connsiteY4970"/>
              </a:cxn>
              <a:cxn ang="0">
                <a:pos x="connsiteX4971" y="connsiteY4971"/>
              </a:cxn>
              <a:cxn ang="0">
                <a:pos x="connsiteX4972" y="connsiteY4972"/>
              </a:cxn>
              <a:cxn ang="0">
                <a:pos x="connsiteX4973" y="connsiteY4973"/>
              </a:cxn>
              <a:cxn ang="0">
                <a:pos x="connsiteX4974" y="connsiteY4974"/>
              </a:cxn>
              <a:cxn ang="0">
                <a:pos x="connsiteX4975" y="connsiteY4975"/>
              </a:cxn>
              <a:cxn ang="0">
                <a:pos x="connsiteX4976" y="connsiteY4976"/>
              </a:cxn>
              <a:cxn ang="0">
                <a:pos x="connsiteX4977" y="connsiteY4977"/>
              </a:cxn>
              <a:cxn ang="0">
                <a:pos x="connsiteX4978" y="connsiteY4978"/>
              </a:cxn>
              <a:cxn ang="0">
                <a:pos x="connsiteX4979" y="connsiteY4979"/>
              </a:cxn>
              <a:cxn ang="0">
                <a:pos x="connsiteX4980" y="connsiteY4980"/>
              </a:cxn>
              <a:cxn ang="0">
                <a:pos x="connsiteX4981" y="connsiteY4981"/>
              </a:cxn>
              <a:cxn ang="0">
                <a:pos x="connsiteX4982" y="connsiteY4982"/>
              </a:cxn>
              <a:cxn ang="0">
                <a:pos x="connsiteX4983" y="connsiteY4983"/>
              </a:cxn>
              <a:cxn ang="0">
                <a:pos x="connsiteX4984" y="connsiteY4984"/>
              </a:cxn>
              <a:cxn ang="0">
                <a:pos x="connsiteX4985" y="connsiteY4985"/>
              </a:cxn>
              <a:cxn ang="0">
                <a:pos x="connsiteX4986" y="connsiteY4986"/>
              </a:cxn>
              <a:cxn ang="0">
                <a:pos x="connsiteX4987" y="connsiteY4987"/>
              </a:cxn>
              <a:cxn ang="0">
                <a:pos x="connsiteX4988" y="connsiteY4988"/>
              </a:cxn>
              <a:cxn ang="0">
                <a:pos x="connsiteX4989" y="connsiteY4989"/>
              </a:cxn>
              <a:cxn ang="0">
                <a:pos x="connsiteX4990" y="connsiteY4990"/>
              </a:cxn>
              <a:cxn ang="0">
                <a:pos x="connsiteX4991" y="connsiteY4991"/>
              </a:cxn>
              <a:cxn ang="0">
                <a:pos x="connsiteX4992" y="connsiteY4992"/>
              </a:cxn>
              <a:cxn ang="0">
                <a:pos x="connsiteX4993" y="connsiteY4993"/>
              </a:cxn>
              <a:cxn ang="0">
                <a:pos x="connsiteX4994" y="connsiteY4994"/>
              </a:cxn>
              <a:cxn ang="0">
                <a:pos x="connsiteX4995" y="connsiteY4995"/>
              </a:cxn>
              <a:cxn ang="0">
                <a:pos x="connsiteX4996" y="connsiteY4996"/>
              </a:cxn>
              <a:cxn ang="0">
                <a:pos x="connsiteX4997" y="connsiteY4997"/>
              </a:cxn>
              <a:cxn ang="0">
                <a:pos x="connsiteX4998" y="connsiteY4998"/>
              </a:cxn>
              <a:cxn ang="0">
                <a:pos x="connsiteX4999" y="connsiteY4999"/>
              </a:cxn>
              <a:cxn ang="0">
                <a:pos x="connsiteX5000" y="connsiteY5000"/>
              </a:cxn>
              <a:cxn ang="0">
                <a:pos x="connsiteX5001" y="connsiteY5001"/>
              </a:cxn>
              <a:cxn ang="0">
                <a:pos x="connsiteX5002" y="connsiteY5002"/>
              </a:cxn>
              <a:cxn ang="0">
                <a:pos x="connsiteX5003" y="connsiteY5003"/>
              </a:cxn>
              <a:cxn ang="0">
                <a:pos x="connsiteX5004" y="connsiteY5004"/>
              </a:cxn>
              <a:cxn ang="0">
                <a:pos x="connsiteX5005" y="connsiteY5005"/>
              </a:cxn>
              <a:cxn ang="0">
                <a:pos x="connsiteX5006" y="connsiteY5006"/>
              </a:cxn>
              <a:cxn ang="0">
                <a:pos x="connsiteX5007" y="connsiteY5007"/>
              </a:cxn>
              <a:cxn ang="0">
                <a:pos x="connsiteX5008" y="connsiteY5008"/>
              </a:cxn>
              <a:cxn ang="0">
                <a:pos x="connsiteX5009" y="connsiteY5009"/>
              </a:cxn>
              <a:cxn ang="0">
                <a:pos x="connsiteX5010" y="connsiteY5010"/>
              </a:cxn>
              <a:cxn ang="0">
                <a:pos x="connsiteX5011" y="connsiteY5011"/>
              </a:cxn>
              <a:cxn ang="0">
                <a:pos x="connsiteX5012" y="connsiteY5012"/>
              </a:cxn>
              <a:cxn ang="0">
                <a:pos x="connsiteX5013" y="connsiteY5013"/>
              </a:cxn>
              <a:cxn ang="0">
                <a:pos x="connsiteX5014" y="connsiteY5014"/>
              </a:cxn>
              <a:cxn ang="0">
                <a:pos x="connsiteX5015" y="connsiteY5015"/>
              </a:cxn>
              <a:cxn ang="0">
                <a:pos x="connsiteX5016" y="connsiteY5016"/>
              </a:cxn>
              <a:cxn ang="0">
                <a:pos x="connsiteX5017" y="connsiteY5017"/>
              </a:cxn>
              <a:cxn ang="0">
                <a:pos x="connsiteX5018" y="connsiteY5018"/>
              </a:cxn>
              <a:cxn ang="0">
                <a:pos x="connsiteX5019" y="connsiteY5019"/>
              </a:cxn>
              <a:cxn ang="0">
                <a:pos x="connsiteX5020" y="connsiteY5020"/>
              </a:cxn>
              <a:cxn ang="0">
                <a:pos x="connsiteX5021" y="connsiteY5021"/>
              </a:cxn>
              <a:cxn ang="0">
                <a:pos x="connsiteX5022" y="connsiteY5022"/>
              </a:cxn>
              <a:cxn ang="0">
                <a:pos x="connsiteX5023" y="connsiteY5023"/>
              </a:cxn>
              <a:cxn ang="0">
                <a:pos x="connsiteX5024" y="connsiteY5024"/>
              </a:cxn>
              <a:cxn ang="0">
                <a:pos x="connsiteX5025" y="connsiteY5025"/>
              </a:cxn>
              <a:cxn ang="0">
                <a:pos x="connsiteX5026" y="connsiteY5026"/>
              </a:cxn>
              <a:cxn ang="0">
                <a:pos x="connsiteX5027" y="connsiteY5027"/>
              </a:cxn>
              <a:cxn ang="0">
                <a:pos x="connsiteX5028" y="connsiteY5028"/>
              </a:cxn>
              <a:cxn ang="0">
                <a:pos x="connsiteX5029" y="connsiteY5029"/>
              </a:cxn>
              <a:cxn ang="0">
                <a:pos x="connsiteX5030" y="connsiteY5030"/>
              </a:cxn>
              <a:cxn ang="0">
                <a:pos x="connsiteX5031" y="connsiteY5031"/>
              </a:cxn>
              <a:cxn ang="0">
                <a:pos x="connsiteX5032" y="connsiteY5032"/>
              </a:cxn>
              <a:cxn ang="0">
                <a:pos x="connsiteX5033" y="connsiteY5033"/>
              </a:cxn>
              <a:cxn ang="0">
                <a:pos x="connsiteX5034" y="connsiteY5034"/>
              </a:cxn>
              <a:cxn ang="0">
                <a:pos x="connsiteX5035" y="connsiteY5035"/>
              </a:cxn>
              <a:cxn ang="0">
                <a:pos x="connsiteX5036" y="connsiteY5036"/>
              </a:cxn>
              <a:cxn ang="0">
                <a:pos x="connsiteX5037" y="connsiteY5037"/>
              </a:cxn>
              <a:cxn ang="0">
                <a:pos x="connsiteX5038" y="connsiteY5038"/>
              </a:cxn>
              <a:cxn ang="0">
                <a:pos x="connsiteX5039" y="connsiteY5039"/>
              </a:cxn>
              <a:cxn ang="0">
                <a:pos x="connsiteX5040" y="connsiteY5040"/>
              </a:cxn>
              <a:cxn ang="0">
                <a:pos x="connsiteX5041" y="connsiteY5041"/>
              </a:cxn>
              <a:cxn ang="0">
                <a:pos x="connsiteX5042" y="connsiteY5042"/>
              </a:cxn>
              <a:cxn ang="0">
                <a:pos x="connsiteX5043" y="connsiteY5043"/>
              </a:cxn>
              <a:cxn ang="0">
                <a:pos x="connsiteX5044" y="connsiteY5044"/>
              </a:cxn>
              <a:cxn ang="0">
                <a:pos x="connsiteX5045" y="connsiteY5045"/>
              </a:cxn>
              <a:cxn ang="0">
                <a:pos x="connsiteX5046" y="connsiteY5046"/>
              </a:cxn>
              <a:cxn ang="0">
                <a:pos x="connsiteX5047" y="connsiteY5047"/>
              </a:cxn>
              <a:cxn ang="0">
                <a:pos x="connsiteX5048" y="connsiteY5048"/>
              </a:cxn>
              <a:cxn ang="0">
                <a:pos x="connsiteX5049" y="connsiteY5049"/>
              </a:cxn>
              <a:cxn ang="0">
                <a:pos x="connsiteX5050" y="connsiteY5050"/>
              </a:cxn>
              <a:cxn ang="0">
                <a:pos x="connsiteX5051" y="connsiteY5051"/>
              </a:cxn>
              <a:cxn ang="0">
                <a:pos x="connsiteX5052" y="connsiteY5052"/>
              </a:cxn>
              <a:cxn ang="0">
                <a:pos x="connsiteX5053" y="connsiteY5053"/>
              </a:cxn>
              <a:cxn ang="0">
                <a:pos x="connsiteX5054" y="connsiteY5054"/>
              </a:cxn>
              <a:cxn ang="0">
                <a:pos x="connsiteX5055" y="connsiteY5055"/>
              </a:cxn>
              <a:cxn ang="0">
                <a:pos x="connsiteX5056" y="connsiteY5056"/>
              </a:cxn>
              <a:cxn ang="0">
                <a:pos x="connsiteX5057" y="connsiteY5057"/>
              </a:cxn>
              <a:cxn ang="0">
                <a:pos x="connsiteX5058" y="connsiteY5058"/>
              </a:cxn>
              <a:cxn ang="0">
                <a:pos x="connsiteX5059" y="connsiteY5059"/>
              </a:cxn>
              <a:cxn ang="0">
                <a:pos x="connsiteX5060" y="connsiteY5060"/>
              </a:cxn>
              <a:cxn ang="0">
                <a:pos x="connsiteX5061" y="connsiteY5061"/>
              </a:cxn>
              <a:cxn ang="0">
                <a:pos x="connsiteX5062" y="connsiteY5062"/>
              </a:cxn>
              <a:cxn ang="0">
                <a:pos x="connsiteX5063" y="connsiteY5063"/>
              </a:cxn>
              <a:cxn ang="0">
                <a:pos x="connsiteX5064" y="connsiteY5064"/>
              </a:cxn>
              <a:cxn ang="0">
                <a:pos x="connsiteX5065" y="connsiteY5065"/>
              </a:cxn>
              <a:cxn ang="0">
                <a:pos x="connsiteX5066" y="connsiteY5066"/>
              </a:cxn>
              <a:cxn ang="0">
                <a:pos x="connsiteX5067" y="connsiteY5067"/>
              </a:cxn>
              <a:cxn ang="0">
                <a:pos x="connsiteX5068" y="connsiteY5068"/>
              </a:cxn>
              <a:cxn ang="0">
                <a:pos x="connsiteX5069" y="connsiteY5069"/>
              </a:cxn>
              <a:cxn ang="0">
                <a:pos x="connsiteX5070" y="connsiteY5070"/>
              </a:cxn>
              <a:cxn ang="0">
                <a:pos x="connsiteX5071" y="connsiteY5071"/>
              </a:cxn>
              <a:cxn ang="0">
                <a:pos x="connsiteX5072" y="connsiteY5072"/>
              </a:cxn>
              <a:cxn ang="0">
                <a:pos x="connsiteX5073" y="connsiteY5073"/>
              </a:cxn>
              <a:cxn ang="0">
                <a:pos x="connsiteX5074" y="connsiteY5074"/>
              </a:cxn>
              <a:cxn ang="0">
                <a:pos x="connsiteX5075" y="connsiteY5075"/>
              </a:cxn>
              <a:cxn ang="0">
                <a:pos x="connsiteX5076" y="connsiteY5076"/>
              </a:cxn>
              <a:cxn ang="0">
                <a:pos x="connsiteX5077" y="connsiteY5077"/>
              </a:cxn>
              <a:cxn ang="0">
                <a:pos x="connsiteX5078" y="connsiteY5078"/>
              </a:cxn>
              <a:cxn ang="0">
                <a:pos x="connsiteX5079" y="connsiteY5079"/>
              </a:cxn>
              <a:cxn ang="0">
                <a:pos x="connsiteX5080" y="connsiteY5080"/>
              </a:cxn>
              <a:cxn ang="0">
                <a:pos x="connsiteX5081" y="connsiteY5081"/>
              </a:cxn>
              <a:cxn ang="0">
                <a:pos x="connsiteX5082" y="connsiteY5082"/>
              </a:cxn>
              <a:cxn ang="0">
                <a:pos x="connsiteX5083" y="connsiteY5083"/>
              </a:cxn>
              <a:cxn ang="0">
                <a:pos x="connsiteX5084" y="connsiteY5084"/>
              </a:cxn>
              <a:cxn ang="0">
                <a:pos x="connsiteX5085" y="connsiteY5085"/>
              </a:cxn>
              <a:cxn ang="0">
                <a:pos x="connsiteX5086" y="connsiteY5086"/>
              </a:cxn>
              <a:cxn ang="0">
                <a:pos x="connsiteX5087" y="connsiteY5087"/>
              </a:cxn>
              <a:cxn ang="0">
                <a:pos x="connsiteX5088" y="connsiteY5088"/>
              </a:cxn>
              <a:cxn ang="0">
                <a:pos x="connsiteX5089" y="connsiteY5089"/>
              </a:cxn>
              <a:cxn ang="0">
                <a:pos x="connsiteX5090" y="connsiteY5090"/>
              </a:cxn>
              <a:cxn ang="0">
                <a:pos x="connsiteX5091" y="connsiteY5091"/>
              </a:cxn>
              <a:cxn ang="0">
                <a:pos x="connsiteX5092" y="connsiteY5092"/>
              </a:cxn>
              <a:cxn ang="0">
                <a:pos x="connsiteX5093" y="connsiteY5093"/>
              </a:cxn>
              <a:cxn ang="0">
                <a:pos x="connsiteX5094" y="connsiteY5094"/>
              </a:cxn>
              <a:cxn ang="0">
                <a:pos x="connsiteX5095" y="connsiteY5095"/>
              </a:cxn>
              <a:cxn ang="0">
                <a:pos x="connsiteX5096" y="connsiteY5096"/>
              </a:cxn>
              <a:cxn ang="0">
                <a:pos x="connsiteX5097" y="connsiteY5097"/>
              </a:cxn>
              <a:cxn ang="0">
                <a:pos x="connsiteX5098" y="connsiteY5098"/>
              </a:cxn>
              <a:cxn ang="0">
                <a:pos x="connsiteX5099" y="connsiteY5099"/>
              </a:cxn>
              <a:cxn ang="0">
                <a:pos x="connsiteX5100" y="connsiteY5100"/>
              </a:cxn>
              <a:cxn ang="0">
                <a:pos x="connsiteX5101" y="connsiteY5101"/>
              </a:cxn>
              <a:cxn ang="0">
                <a:pos x="connsiteX5102" y="connsiteY5102"/>
              </a:cxn>
              <a:cxn ang="0">
                <a:pos x="connsiteX5103" y="connsiteY5103"/>
              </a:cxn>
              <a:cxn ang="0">
                <a:pos x="connsiteX5104" y="connsiteY5104"/>
              </a:cxn>
              <a:cxn ang="0">
                <a:pos x="connsiteX5105" y="connsiteY5105"/>
              </a:cxn>
              <a:cxn ang="0">
                <a:pos x="connsiteX5106" y="connsiteY5106"/>
              </a:cxn>
              <a:cxn ang="0">
                <a:pos x="connsiteX5107" y="connsiteY5107"/>
              </a:cxn>
              <a:cxn ang="0">
                <a:pos x="connsiteX5108" y="connsiteY5108"/>
              </a:cxn>
              <a:cxn ang="0">
                <a:pos x="connsiteX5109" y="connsiteY5109"/>
              </a:cxn>
              <a:cxn ang="0">
                <a:pos x="connsiteX5110" y="connsiteY5110"/>
              </a:cxn>
              <a:cxn ang="0">
                <a:pos x="connsiteX5111" y="connsiteY5111"/>
              </a:cxn>
              <a:cxn ang="0">
                <a:pos x="connsiteX5112" y="connsiteY5112"/>
              </a:cxn>
              <a:cxn ang="0">
                <a:pos x="connsiteX5113" y="connsiteY5113"/>
              </a:cxn>
              <a:cxn ang="0">
                <a:pos x="connsiteX5114" y="connsiteY5114"/>
              </a:cxn>
              <a:cxn ang="0">
                <a:pos x="connsiteX5115" y="connsiteY5115"/>
              </a:cxn>
              <a:cxn ang="0">
                <a:pos x="connsiteX5116" y="connsiteY5116"/>
              </a:cxn>
              <a:cxn ang="0">
                <a:pos x="connsiteX5117" y="connsiteY5117"/>
              </a:cxn>
              <a:cxn ang="0">
                <a:pos x="connsiteX5118" y="connsiteY5118"/>
              </a:cxn>
              <a:cxn ang="0">
                <a:pos x="connsiteX5119" y="connsiteY5119"/>
              </a:cxn>
              <a:cxn ang="0">
                <a:pos x="connsiteX5120" y="connsiteY5120"/>
              </a:cxn>
              <a:cxn ang="0">
                <a:pos x="connsiteX5121" y="connsiteY5121"/>
              </a:cxn>
              <a:cxn ang="0">
                <a:pos x="connsiteX5122" y="connsiteY5122"/>
              </a:cxn>
              <a:cxn ang="0">
                <a:pos x="connsiteX5123" y="connsiteY5123"/>
              </a:cxn>
              <a:cxn ang="0">
                <a:pos x="connsiteX5124" y="connsiteY5124"/>
              </a:cxn>
              <a:cxn ang="0">
                <a:pos x="connsiteX5125" y="connsiteY5125"/>
              </a:cxn>
              <a:cxn ang="0">
                <a:pos x="connsiteX5126" y="connsiteY5126"/>
              </a:cxn>
              <a:cxn ang="0">
                <a:pos x="connsiteX5127" y="connsiteY5127"/>
              </a:cxn>
              <a:cxn ang="0">
                <a:pos x="connsiteX5128" y="connsiteY5128"/>
              </a:cxn>
              <a:cxn ang="0">
                <a:pos x="connsiteX5129" y="connsiteY5129"/>
              </a:cxn>
              <a:cxn ang="0">
                <a:pos x="connsiteX5130" y="connsiteY5130"/>
              </a:cxn>
              <a:cxn ang="0">
                <a:pos x="connsiteX5131" y="connsiteY5131"/>
              </a:cxn>
              <a:cxn ang="0">
                <a:pos x="connsiteX5132" y="connsiteY5132"/>
              </a:cxn>
              <a:cxn ang="0">
                <a:pos x="connsiteX5133" y="connsiteY5133"/>
              </a:cxn>
              <a:cxn ang="0">
                <a:pos x="connsiteX5134" y="connsiteY5134"/>
              </a:cxn>
              <a:cxn ang="0">
                <a:pos x="connsiteX5135" y="connsiteY5135"/>
              </a:cxn>
              <a:cxn ang="0">
                <a:pos x="connsiteX5136" y="connsiteY5136"/>
              </a:cxn>
              <a:cxn ang="0">
                <a:pos x="connsiteX5137" y="connsiteY5137"/>
              </a:cxn>
              <a:cxn ang="0">
                <a:pos x="connsiteX5138" y="connsiteY5138"/>
              </a:cxn>
              <a:cxn ang="0">
                <a:pos x="connsiteX5139" y="connsiteY5139"/>
              </a:cxn>
              <a:cxn ang="0">
                <a:pos x="connsiteX5140" y="connsiteY5140"/>
              </a:cxn>
              <a:cxn ang="0">
                <a:pos x="connsiteX5141" y="connsiteY5141"/>
              </a:cxn>
              <a:cxn ang="0">
                <a:pos x="connsiteX5142" y="connsiteY5142"/>
              </a:cxn>
              <a:cxn ang="0">
                <a:pos x="connsiteX5143" y="connsiteY5143"/>
              </a:cxn>
              <a:cxn ang="0">
                <a:pos x="connsiteX5144" y="connsiteY5144"/>
              </a:cxn>
              <a:cxn ang="0">
                <a:pos x="connsiteX5145" y="connsiteY5145"/>
              </a:cxn>
              <a:cxn ang="0">
                <a:pos x="connsiteX5146" y="connsiteY5146"/>
              </a:cxn>
              <a:cxn ang="0">
                <a:pos x="connsiteX5147" y="connsiteY5147"/>
              </a:cxn>
              <a:cxn ang="0">
                <a:pos x="connsiteX5148" y="connsiteY5148"/>
              </a:cxn>
              <a:cxn ang="0">
                <a:pos x="connsiteX5149" y="connsiteY5149"/>
              </a:cxn>
              <a:cxn ang="0">
                <a:pos x="connsiteX5150" y="connsiteY5150"/>
              </a:cxn>
              <a:cxn ang="0">
                <a:pos x="connsiteX5151" y="connsiteY5151"/>
              </a:cxn>
              <a:cxn ang="0">
                <a:pos x="connsiteX5152" y="connsiteY5152"/>
              </a:cxn>
              <a:cxn ang="0">
                <a:pos x="connsiteX5153" y="connsiteY5153"/>
              </a:cxn>
              <a:cxn ang="0">
                <a:pos x="connsiteX5154" y="connsiteY5154"/>
              </a:cxn>
              <a:cxn ang="0">
                <a:pos x="connsiteX5155" y="connsiteY5155"/>
              </a:cxn>
              <a:cxn ang="0">
                <a:pos x="connsiteX5156" y="connsiteY5156"/>
              </a:cxn>
              <a:cxn ang="0">
                <a:pos x="connsiteX5157" y="connsiteY5157"/>
              </a:cxn>
              <a:cxn ang="0">
                <a:pos x="connsiteX5158" y="connsiteY5158"/>
              </a:cxn>
              <a:cxn ang="0">
                <a:pos x="connsiteX5159" y="connsiteY5159"/>
              </a:cxn>
              <a:cxn ang="0">
                <a:pos x="connsiteX5160" y="connsiteY5160"/>
              </a:cxn>
              <a:cxn ang="0">
                <a:pos x="connsiteX5161" y="connsiteY5161"/>
              </a:cxn>
              <a:cxn ang="0">
                <a:pos x="connsiteX5162" y="connsiteY5162"/>
              </a:cxn>
              <a:cxn ang="0">
                <a:pos x="connsiteX5163" y="connsiteY5163"/>
              </a:cxn>
              <a:cxn ang="0">
                <a:pos x="connsiteX5164" y="connsiteY5164"/>
              </a:cxn>
              <a:cxn ang="0">
                <a:pos x="connsiteX5165" y="connsiteY5165"/>
              </a:cxn>
              <a:cxn ang="0">
                <a:pos x="connsiteX5166" y="connsiteY5166"/>
              </a:cxn>
              <a:cxn ang="0">
                <a:pos x="connsiteX5167" y="connsiteY5167"/>
              </a:cxn>
              <a:cxn ang="0">
                <a:pos x="connsiteX5168" y="connsiteY5168"/>
              </a:cxn>
              <a:cxn ang="0">
                <a:pos x="connsiteX5169" y="connsiteY5169"/>
              </a:cxn>
              <a:cxn ang="0">
                <a:pos x="connsiteX5170" y="connsiteY5170"/>
              </a:cxn>
              <a:cxn ang="0">
                <a:pos x="connsiteX5171" y="connsiteY5171"/>
              </a:cxn>
              <a:cxn ang="0">
                <a:pos x="connsiteX5172" y="connsiteY5172"/>
              </a:cxn>
              <a:cxn ang="0">
                <a:pos x="connsiteX5173" y="connsiteY5173"/>
              </a:cxn>
              <a:cxn ang="0">
                <a:pos x="connsiteX5174" y="connsiteY5174"/>
              </a:cxn>
              <a:cxn ang="0">
                <a:pos x="connsiteX5175" y="connsiteY5175"/>
              </a:cxn>
              <a:cxn ang="0">
                <a:pos x="connsiteX5176" y="connsiteY5176"/>
              </a:cxn>
              <a:cxn ang="0">
                <a:pos x="connsiteX5177" y="connsiteY5177"/>
              </a:cxn>
              <a:cxn ang="0">
                <a:pos x="connsiteX5178" y="connsiteY5178"/>
              </a:cxn>
              <a:cxn ang="0">
                <a:pos x="connsiteX5179" y="connsiteY5179"/>
              </a:cxn>
              <a:cxn ang="0">
                <a:pos x="connsiteX5180" y="connsiteY5180"/>
              </a:cxn>
              <a:cxn ang="0">
                <a:pos x="connsiteX5181" y="connsiteY5181"/>
              </a:cxn>
              <a:cxn ang="0">
                <a:pos x="connsiteX5182" y="connsiteY5182"/>
              </a:cxn>
              <a:cxn ang="0">
                <a:pos x="connsiteX5183" y="connsiteY5183"/>
              </a:cxn>
              <a:cxn ang="0">
                <a:pos x="connsiteX5184" y="connsiteY5184"/>
              </a:cxn>
              <a:cxn ang="0">
                <a:pos x="connsiteX5185" y="connsiteY5185"/>
              </a:cxn>
              <a:cxn ang="0">
                <a:pos x="connsiteX5186" y="connsiteY5186"/>
              </a:cxn>
              <a:cxn ang="0">
                <a:pos x="connsiteX5187" y="connsiteY5187"/>
              </a:cxn>
              <a:cxn ang="0">
                <a:pos x="connsiteX5188" y="connsiteY5188"/>
              </a:cxn>
              <a:cxn ang="0">
                <a:pos x="connsiteX5189" y="connsiteY5189"/>
              </a:cxn>
              <a:cxn ang="0">
                <a:pos x="connsiteX5190" y="connsiteY5190"/>
              </a:cxn>
              <a:cxn ang="0">
                <a:pos x="connsiteX5191" y="connsiteY5191"/>
              </a:cxn>
              <a:cxn ang="0">
                <a:pos x="connsiteX5192" y="connsiteY5192"/>
              </a:cxn>
              <a:cxn ang="0">
                <a:pos x="connsiteX5193" y="connsiteY5193"/>
              </a:cxn>
              <a:cxn ang="0">
                <a:pos x="connsiteX5194" y="connsiteY5194"/>
              </a:cxn>
              <a:cxn ang="0">
                <a:pos x="connsiteX5195" y="connsiteY5195"/>
              </a:cxn>
              <a:cxn ang="0">
                <a:pos x="connsiteX5196" y="connsiteY5196"/>
              </a:cxn>
              <a:cxn ang="0">
                <a:pos x="connsiteX5197" y="connsiteY5197"/>
              </a:cxn>
              <a:cxn ang="0">
                <a:pos x="connsiteX5198" y="connsiteY5198"/>
              </a:cxn>
              <a:cxn ang="0">
                <a:pos x="connsiteX5199" y="connsiteY5199"/>
              </a:cxn>
              <a:cxn ang="0">
                <a:pos x="connsiteX5200" y="connsiteY5200"/>
              </a:cxn>
              <a:cxn ang="0">
                <a:pos x="connsiteX5201" y="connsiteY5201"/>
              </a:cxn>
              <a:cxn ang="0">
                <a:pos x="connsiteX5202" y="connsiteY5202"/>
              </a:cxn>
              <a:cxn ang="0">
                <a:pos x="connsiteX5203" y="connsiteY5203"/>
              </a:cxn>
              <a:cxn ang="0">
                <a:pos x="connsiteX5204" y="connsiteY5204"/>
              </a:cxn>
              <a:cxn ang="0">
                <a:pos x="connsiteX5205" y="connsiteY5205"/>
              </a:cxn>
              <a:cxn ang="0">
                <a:pos x="connsiteX5206" y="connsiteY5206"/>
              </a:cxn>
              <a:cxn ang="0">
                <a:pos x="connsiteX5207" y="connsiteY5207"/>
              </a:cxn>
              <a:cxn ang="0">
                <a:pos x="connsiteX5208" y="connsiteY5208"/>
              </a:cxn>
              <a:cxn ang="0">
                <a:pos x="connsiteX5209" y="connsiteY5209"/>
              </a:cxn>
              <a:cxn ang="0">
                <a:pos x="connsiteX5210" y="connsiteY5210"/>
              </a:cxn>
              <a:cxn ang="0">
                <a:pos x="connsiteX5211" y="connsiteY5211"/>
              </a:cxn>
              <a:cxn ang="0">
                <a:pos x="connsiteX5212" y="connsiteY5212"/>
              </a:cxn>
              <a:cxn ang="0">
                <a:pos x="connsiteX5213" y="connsiteY5213"/>
              </a:cxn>
              <a:cxn ang="0">
                <a:pos x="connsiteX5214" y="connsiteY5214"/>
              </a:cxn>
              <a:cxn ang="0">
                <a:pos x="connsiteX5215" y="connsiteY5215"/>
              </a:cxn>
              <a:cxn ang="0">
                <a:pos x="connsiteX5216" y="connsiteY5216"/>
              </a:cxn>
              <a:cxn ang="0">
                <a:pos x="connsiteX5217" y="connsiteY5217"/>
              </a:cxn>
              <a:cxn ang="0">
                <a:pos x="connsiteX5218" y="connsiteY5218"/>
              </a:cxn>
              <a:cxn ang="0">
                <a:pos x="connsiteX5219" y="connsiteY5219"/>
              </a:cxn>
              <a:cxn ang="0">
                <a:pos x="connsiteX5220" y="connsiteY5220"/>
              </a:cxn>
              <a:cxn ang="0">
                <a:pos x="connsiteX5221" y="connsiteY5221"/>
              </a:cxn>
              <a:cxn ang="0">
                <a:pos x="connsiteX5222" y="connsiteY5222"/>
              </a:cxn>
              <a:cxn ang="0">
                <a:pos x="connsiteX5223" y="connsiteY5223"/>
              </a:cxn>
              <a:cxn ang="0">
                <a:pos x="connsiteX5224" y="connsiteY5224"/>
              </a:cxn>
              <a:cxn ang="0">
                <a:pos x="connsiteX5225" y="connsiteY5225"/>
              </a:cxn>
              <a:cxn ang="0">
                <a:pos x="connsiteX5226" y="connsiteY5226"/>
              </a:cxn>
              <a:cxn ang="0">
                <a:pos x="connsiteX5227" y="connsiteY5227"/>
              </a:cxn>
              <a:cxn ang="0">
                <a:pos x="connsiteX5228" y="connsiteY5228"/>
              </a:cxn>
              <a:cxn ang="0">
                <a:pos x="connsiteX5229" y="connsiteY5229"/>
              </a:cxn>
              <a:cxn ang="0">
                <a:pos x="connsiteX5230" y="connsiteY5230"/>
              </a:cxn>
              <a:cxn ang="0">
                <a:pos x="connsiteX5231" y="connsiteY5231"/>
              </a:cxn>
              <a:cxn ang="0">
                <a:pos x="connsiteX5232" y="connsiteY5232"/>
              </a:cxn>
              <a:cxn ang="0">
                <a:pos x="connsiteX5233" y="connsiteY5233"/>
              </a:cxn>
              <a:cxn ang="0">
                <a:pos x="connsiteX5234" y="connsiteY5234"/>
              </a:cxn>
              <a:cxn ang="0">
                <a:pos x="connsiteX5235" y="connsiteY5235"/>
              </a:cxn>
              <a:cxn ang="0">
                <a:pos x="connsiteX5236" y="connsiteY5236"/>
              </a:cxn>
              <a:cxn ang="0">
                <a:pos x="connsiteX5237" y="connsiteY5237"/>
              </a:cxn>
              <a:cxn ang="0">
                <a:pos x="connsiteX5238" y="connsiteY5238"/>
              </a:cxn>
              <a:cxn ang="0">
                <a:pos x="connsiteX5239" y="connsiteY5239"/>
              </a:cxn>
              <a:cxn ang="0">
                <a:pos x="connsiteX5240" y="connsiteY5240"/>
              </a:cxn>
              <a:cxn ang="0">
                <a:pos x="connsiteX5241" y="connsiteY5241"/>
              </a:cxn>
              <a:cxn ang="0">
                <a:pos x="connsiteX5242" y="connsiteY5242"/>
              </a:cxn>
              <a:cxn ang="0">
                <a:pos x="connsiteX5243" y="connsiteY5243"/>
              </a:cxn>
              <a:cxn ang="0">
                <a:pos x="connsiteX5244" y="connsiteY5244"/>
              </a:cxn>
              <a:cxn ang="0">
                <a:pos x="connsiteX5245" y="connsiteY5245"/>
              </a:cxn>
              <a:cxn ang="0">
                <a:pos x="connsiteX5246" y="connsiteY5246"/>
              </a:cxn>
              <a:cxn ang="0">
                <a:pos x="connsiteX5247" y="connsiteY5247"/>
              </a:cxn>
              <a:cxn ang="0">
                <a:pos x="connsiteX5248" y="connsiteY5248"/>
              </a:cxn>
              <a:cxn ang="0">
                <a:pos x="connsiteX5249" y="connsiteY5249"/>
              </a:cxn>
              <a:cxn ang="0">
                <a:pos x="connsiteX5250" y="connsiteY5250"/>
              </a:cxn>
              <a:cxn ang="0">
                <a:pos x="connsiteX5251" y="connsiteY5251"/>
              </a:cxn>
              <a:cxn ang="0">
                <a:pos x="connsiteX5252" y="connsiteY5252"/>
              </a:cxn>
              <a:cxn ang="0">
                <a:pos x="connsiteX5253" y="connsiteY5253"/>
              </a:cxn>
              <a:cxn ang="0">
                <a:pos x="connsiteX5254" y="connsiteY5254"/>
              </a:cxn>
              <a:cxn ang="0">
                <a:pos x="connsiteX5255" y="connsiteY5255"/>
              </a:cxn>
              <a:cxn ang="0">
                <a:pos x="connsiteX5256" y="connsiteY5256"/>
              </a:cxn>
              <a:cxn ang="0">
                <a:pos x="connsiteX5257" y="connsiteY5257"/>
              </a:cxn>
              <a:cxn ang="0">
                <a:pos x="connsiteX5258" y="connsiteY5258"/>
              </a:cxn>
              <a:cxn ang="0">
                <a:pos x="connsiteX5259" y="connsiteY5259"/>
              </a:cxn>
              <a:cxn ang="0">
                <a:pos x="connsiteX5260" y="connsiteY5260"/>
              </a:cxn>
              <a:cxn ang="0">
                <a:pos x="connsiteX5261" y="connsiteY5261"/>
              </a:cxn>
              <a:cxn ang="0">
                <a:pos x="connsiteX5262" y="connsiteY5262"/>
              </a:cxn>
              <a:cxn ang="0">
                <a:pos x="connsiteX5263" y="connsiteY5263"/>
              </a:cxn>
              <a:cxn ang="0">
                <a:pos x="connsiteX5264" y="connsiteY5264"/>
              </a:cxn>
              <a:cxn ang="0">
                <a:pos x="connsiteX5265" y="connsiteY5265"/>
              </a:cxn>
              <a:cxn ang="0">
                <a:pos x="connsiteX5266" y="connsiteY5266"/>
              </a:cxn>
              <a:cxn ang="0">
                <a:pos x="connsiteX5267" y="connsiteY5267"/>
              </a:cxn>
              <a:cxn ang="0">
                <a:pos x="connsiteX5268" y="connsiteY5268"/>
              </a:cxn>
              <a:cxn ang="0">
                <a:pos x="connsiteX5269" y="connsiteY5269"/>
              </a:cxn>
              <a:cxn ang="0">
                <a:pos x="connsiteX5270" y="connsiteY5270"/>
              </a:cxn>
              <a:cxn ang="0">
                <a:pos x="connsiteX5271" y="connsiteY5271"/>
              </a:cxn>
              <a:cxn ang="0">
                <a:pos x="connsiteX5272" y="connsiteY5272"/>
              </a:cxn>
              <a:cxn ang="0">
                <a:pos x="connsiteX5273" y="connsiteY5273"/>
              </a:cxn>
              <a:cxn ang="0">
                <a:pos x="connsiteX5274" y="connsiteY5274"/>
              </a:cxn>
              <a:cxn ang="0">
                <a:pos x="connsiteX5275" y="connsiteY5275"/>
              </a:cxn>
              <a:cxn ang="0">
                <a:pos x="connsiteX5276" y="connsiteY5276"/>
              </a:cxn>
              <a:cxn ang="0">
                <a:pos x="connsiteX5277" y="connsiteY5277"/>
              </a:cxn>
              <a:cxn ang="0">
                <a:pos x="connsiteX5278" y="connsiteY5278"/>
              </a:cxn>
              <a:cxn ang="0">
                <a:pos x="connsiteX5279" y="connsiteY5279"/>
              </a:cxn>
              <a:cxn ang="0">
                <a:pos x="connsiteX5280" y="connsiteY5280"/>
              </a:cxn>
              <a:cxn ang="0">
                <a:pos x="connsiteX5281" y="connsiteY5281"/>
              </a:cxn>
              <a:cxn ang="0">
                <a:pos x="connsiteX5282" y="connsiteY5282"/>
              </a:cxn>
              <a:cxn ang="0">
                <a:pos x="connsiteX5283" y="connsiteY5283"/>
              </a:cxn>
              <a:cxn ang="0">
                <a:pos x="connsiteX5284" y="connsiteY5284"/>
              </a:cxn>
              <a:cxn ang="0">
                <a:pos x="connsiteX5285" y="connsiteY5285"/>
              </a:cxn>
              <a:cxn ang="0">
                <a:pos x="connsiteX5286" y="connsiteY5286"/>
              </a:cxn>
              <a:cxn ang="0">
                <a:pos x="connsiteX5287" y="connsiteY5287"/>
              </a:cxn>
              <a:cxn ang="0">
                <a:pos x="connsiteX5288" y="connsiteY5288"/>
              </a:cxn>
              <a:cxn ang="0">
                <a:pos x="connsiteX5289" y="connsiteY5289"/>
              </a:cxn>
              <a:cxn ang="0">
                <a:pos x="connsiteX5290" y="connsiteY5290"/>
              </a:cxn>
              <a:cxn ang="0">
                <a:pos x="connsiteX5291" y="connsiteY5291"/>
              </a:cxn>
              <a:cxn ang="0">
                <a:pos x="connsiteX5292" y="connsiteY5292"/>
              </a:cxn>
              <a:cxn ang="0">
                <a:pos x="connsiteX5293" y="connsiteY5293"/>
              </a:cxn>
              <a:cxn ang="0">
                <a:pos x="connsiteX5294" y="connsiteY5294"/>
              </a:cxn>
              <a:cxn ang="0">
                <a:pos x="connsiteX5295" y="connsiteY5295"/>
              </a:cxn>
              <a:cxn ang="0">
                <a:pos x="connsiteX5296" y="connsiteY5296"/>
              </a:cxn>
              <a:cxn ang="0">
                <a:pos x="connsiteX5297" y="connsiteY5297"/>
              </a:cxn>
              <a:cxn ang="0">
                <a:pos x="connsiteX5298" y="connsiteY5298"/>
              </a:cxn>
              <a:cxn ang="0">
                <a:pos x="connsiteX5299" y="connsiteY5299"/>
              </a:cxn>
              <a:cxn ang="0">
                <a:pos x="connsiteX5300" y="connsiteY5300"/>
              </a:cxn>
              <a:cxn ang="0">
                <a:pos x="connsiteX5301" y="connsiteY5301"/>
              </a:cxn>
              <a:cxn ang="0">
                <a:pos x="connsiteX5302" y="connsiteY5302"/>
              </a:cxn>
              <a:cxn ang="0">
                <a:pos x="connsiteX5303" y="connsiteY5303"/>
              </a:cxn>
              <a:cxn ang="0">
                <a:pos x="connsiteX5304" y="connsiteY5304"/>
              </a:cxn>
              <a:cxn ang="0">
                <a:pos x="connsiteX5305" y="connsiteY5305"/>
              </a:cxn>
              <a:cxn ang="0">
                <a:pos x="connsiteX5306" y="connsiteY5306"/>
              </a:cxn>
              <a:cxn ang="0">
                <a:pos x="connsiteX5307" y="connsiteY5307"/>
              </a:cxn>
              <a:cxn ang="0">
                <a:pos x="connsiteX5308" y="connsiteY5308"/>
              </a:cxn>
              <a:cxn ang="0">
                <a:pos x="connsiteX5309" y="connsiteY5309"/>
              </a:cxn>
              <a:cxn ang="0">
                <a:pos x="connsiteX5310" y="connsiteY5310"/>
              </a:cxn>
              <a:cxn ang="0">
                <a:pos x="connsiteX5311" y="connsiteY5311"/>
              </a:cxn>
              <a:cxn ang="0">
                <a:pos x="connsiteX5312" y="connsiteY5312"/>
              </a:cxn>
              <a:cxn ang="0">
                <a:pos x="connsiteX5313" y="connsiteY5313"/>
              </a:cxn>
              <a:cxn ang="0">
                <a:pos x="connsiteX5314" y="connsiteY5314"/>
              </a:cxn>
              <a:cxn ang="0">
                <a:pos x="connsiteX5315" y="connsiteY5315"/>
              </a:cxn>
              <a:cxn ang="0">
                <a:pos x="connsiteX5316" y="connsiteY5316"/>
              </a:cxn>
              <a:cxn ang="0">
                <a:pos x="connsiteX5317" y="connsiteY5317"/>
              </a:cxn>
              <a:cxn ang="0">
                <a:pos x="connsiteX5318" y="connsiteY5318"/>
              </a:cxn>
              <a:cxn ang="0">
                <a:pos x="connsiteX5319" y="connsiteY5319"/>
              </a:cxn>
              <a:cxn ang="0">
                <a:pos x="connsiteX5320" y="connsiteY5320"/>
              </a:cxn>
              <a:cxn ang="0">
                <a:pos x="connsiteX5321" y="connsiteY5321"/>
              </a:cxn>
              <a:cxn ang="0">
                <a:pos x="connsiteX5322" y="connsiteY5322"/>
              </a:cxn>
              <a:cxn ang="0">
                <a:pos x="connsiteX5323" y="connsiteY5323"/>
              </a:cxn>
              <a:cxn ang="0">
                <a:pos x="connsiteX5324" y="connsiteY5324"/>
              </a:cxn>
              <a:cxn ang="0">
                <a:pos x="connsiteX5325" y="connsiteY5325"/>
              </a:cxn>
              <a:cxn ang="0">
                <a:pos x="connsiteX5326" y="connsiteY5326"/>
              </a:cxn>
              <a:cxn ang="0">
                <a:pos x="connsiteX5327" y="connsiteY5327"/>
              </a:cxn>
              <a:cxn ang="0">
                <a:pos x="connsiteX5328" y="connsiteY5328"/>
              </a:cxn>
              <a:cxn ang="0">
                <a:pos x="connsiteX5329" y="connsiteY5329"/>
              </a:cxn>
              <a:cxn ang="0">
                <a:pos x="connsiteX5330" y="connsiteY5330"/>
              </a:cxn>
              <a:cxn ang="0">
                <a:pos x="connsiteX5331" y="connsiteY5331"/>
              </a:cxn>
              <a:cxn ang="0">
                <a:pos x="connsiteX5332" y="connsiteY5332"/>
              </a:cxn>
              <a:cxn ang="0">
                <a:pos x="connsiteX5333" y="connsiteY5333"/>
              </a:cxn>
              <a:cxn ang="0">
                <a:pos x="connsiteX5334" y="connsiteY5334"/>
              </a:cxn>
            </a:cxnLst>
            <a:rect l="l" t="t" r="r" b="b"/>
            <a:pathLst>
              <a:path w="7451018" h="3415370">
                <a:moveTo>
                  <a:pt x="2174448" y="3383510"/>
                </a:moveTo>
                <a:cubicBezTo>
                  <a:pt x="2177615" y="3384055"/>
                  <a:pt x="2181117" y="3386367"/>
                  <a:pt x="2185809" y="3388814"/>
                </a:cubicBezTo>
                <a:cubicBezTo>
                  <a:pt x="2182591" y="3388814"/>
                  <a:pt x="2178503" y="3394176"/>
                  <a:pt x="2165099" y="3395516"/>
                </a:cubicBezTo>
                <a:lnTo>
                  <a:pt x="2165099" y="3388814"/>
                </a:lnTo>
                <a:cubicBezTo>
                  <a:pt x="2168450" y="3384189"/>
                  <a:pt x="2171281" y="3382966"/>
                  <a:pt x="2174448" y="3383510"/>
                </a:cubicBezTo>
                <a:close/>
                <a:moveTo>
                  <a:pt x="1956483" y="3112962"/>
                </a:moveTo>
                <a:cubicBezTo>
                  <a:pt x="1959030" y="3111279"/>
                  <a:pt x="1962583" y="3110675"/>
                  <a:pt x="1962784" y="3114093"/>
                </a:cubicBezTo>
                <a:cubicBezTo>
                  <a:pt x="1968078" y="3115367"/>
                  <a:pt x="1956416" y="3122606"/>
                  <a:pt x="1956215" y="3118316"/>
                </a:cubicBezTo>
                <a:cubicBezTo>
                  <a:pt x="1952395" y="3117411"/>
                  <a:pt x="1953936" y="3114646"/>
                  <a:pt x="1956483" y="3112962"/>
                </a:cubicBezTo>
                <a:close/>
                <a:moveTo>
                  <a:pt x="2170607" y="3092940"/>
                </a:moveTo>
                <a:cubicBezTo>
                  <a:pt x="2169300" y="3091792"/>
                  <a:pt x="2167121" y="3091474"/>
                  <a:pt x="2162565" y="3093786"/>
                </a:cubicBezTo>
                <a:cubicBezTo>
                  <a:pt x="2164910" y="3094992"/>
                  <a:pt x="2170338" y="3095998"/>
                  <a:pt x="2173422" y="3097070"/>
                </a:cubicBezTo>
                <a:cubicBezTo>
                  <a:pt x="2172349" y="3096065"/>
                  <a:pt x="2171913" y="3094088"/>
                  <a:pt x="2170607" y="3092940"/>
                </a:cubicBezTo>
                <a:close/>
                <a:moveTo>
                  <a:pt x="7092671" y="3036512"/>
                </a:moveTo>
                <a:cubicBezTo>
                  <a:pt x="7095771" y="3034543"/>
                  <a:pt x="7097882" y="3034958"/>
                  <a:pt x="7097882" y="3039700"/>
                </a:cubicBezTo>
                <a:cubicBezTo>
                  <a:pt x="7098686" y="3038962"/>
                  <a:pt x="7089169" y="3040638"/>
                  <a:pt x="7089302" y="3040303"/>
                </a:cubicBezTo>
                <a:cubicBezTo>
                  <a:pt x="7092519" y="3040303"/>
                  <a:pt x="7090777" y="3047005"/>
                  <a:pt x="7090174" y="3047005"/>
                </a:cubicBezTo>
                <a:cubicBezTo>
                  <a:pt x="7090911" y="3047943"/>
                  <a:pt x="7103913" y="3053708"/>
                  <a:pt x="7097078" y="3053708"/>
                </a:cubicBezTo>
                <a:cubicBezTo>
                  <a:pt x="7098417" y="3053439"/>
                  <a:pt x="7098619" y="3054176"/>
                  <a:pt x="7097882" y="3055986"/>
                </a:cubicBezTo>
                <a:cubicBezTo>
                  <a:pt x="7097882" y="3057594"/>
                  <a:pt x="7116983" y="3040303"/>
                  <a:pt x="7110682" y="3040303"/>
                </a:cubicBezTo>
                <a:cubicBezTo>
                  <a:pt x="7111219" y="3040638"/>
                  <a:pt x="7115374" y="3039766"/>
                  <a:pt x="7114972" y="3040303"/>
                </a:cubicBezTo>
                <a:cubicBezTo>
                  <a:pt x="7118390" y="3040303"/>
                  <a:pt x="7119864" y="3047005"/>
                  <a:pt x="7114837" y="3047005"/>
                </a:cubicBezTo>
                <a:cubicBezTo>
                  <a:pt x="7116446" y="3046536"/>
                  <a:pt x="7117518" y="3047139"/>
                  <a:pt x="7117988" y="3048882"/>
                </a:cubicBezTo>
                <a:cubicBezTo>
                  <a:pt x="7122947" y="3045531"/>
                  <a:pt x="7122277" y="3051294"/>
                  <a:pt x="7122746" y="3053708"/>
                </a:cubicBezTo>
                <a:cubicBezTo>
                  <a:pt x="7122076" y="3053708"/>
                  <a:pt x="7113162" y="3078505"/>
                  <a:pt x="7111286" y="3081521"/>
                </a:cubicBezTo>
                <a:cubicBezTo>
                  <a:pt x="7111286" y="3081052"/>
                  <a:pt x="7101769" y="3106654"/>
                  <a:pt x="7091180" y="3107257"/>
                </a:cubicBezTo>
                <a:cubicBezTo>
                  <a:pt x="7091180" y="3110274"/>
                  <a:pt x="7091648" y="3112619"/>
                  <a:pt x="7089905" y="3114027"/>
                </a:cubicBezTo>
                <a:cubicBezTo>
                  <a:pt x="7095602" y="3114027"/>
                  <a:pt x="7098417" y="3116104"/>
                  <a:pt x="7097882" y="3122270"/>
                </a:cubicBezTo>
                <a:cubicBezTo>
                  <a:pt x="7097882" y="3116573"/>
                  <a:pt x="7092721" y="3125621"/>
                  <a:pt x="7093792" y="3127162"/>
                </a:cubicBezTo>
                <a:cubicBezTo>
                  <a:pt x="7069598" y="3111413"/>
                  <a:pt x="7051570" y="3149883"/>
                  <a:pt x="7050967" y="3160942"/>
                </a:cubicBezTo>
                <a:cubicBezTo>
                  <a:pt x="7050430" y="3162684"/>
                  <a:pt x="7050698" y="3165633"/>
                  <a:pt x="7048888" y="3166973"/>
                </a:cubicBezTo>
                <a:cubicBezTo>
                  <a:pt x="7050564" y="3168448"/>
                  <a:pt x="7051704" y="3173407"/>
                  <a:pt x="7050967" y="3172200"/>
                </a:cubicBezTo>
                <a:cubicBezTo>
                  <a:pt x="7050967" y="3182991"/>
                  <a:pt x="7000432" y="3192911"/>
                  <a:pt x="6997417" y="3194251"/>
                </a:cubicBezTo>
                <a:cubicBezTo>
                  <a:pt x="6996612" y="3193044"/>
                  <a:pt x="6991183" y="3186074"/>
                  <a:pt x="6990648" y="3185538"/>
                </a:cubicBezTo>
                <a:cubicBezTo>
                  <a:pt x="6990648" y="3179506"/>
                  <a:pt x="6938639" y="3186878"/>
                  <a:pt x="6963839" y="3161008"/>
                </a:cubicBezTo>
                <a:cubicBezTo>
                  <a:pt x="6963839" y="3145861"/>
                  <a:pt x="6984078" y="3136545"/>
                  <a:pt x="6990648" y="3134133"/>
                </a:cubicBezTo>
                <a:cubicBezTo>
                  <a:pt x="6990982" y="3130715"/>
                  <a:pt x="6990446" y="3130514"/>
                  <a:pt x="6997350" y="3125353"/>
                </a:cubicBezTo>
                <a:cubicBezTo>
                  <a:pt x="6997350" y="3124146"/>
                  <a:pt x="7042186" y="3099281"/>
                  <a:pt x="7047347" y="3094322"/>
                </a:cubicBezTo>
                <a:cubicBezTo>
                  <a:pt x="7055926" y="3086011"/>
                  <a:pt x="7060550" y="3075087"/>
                  <a:pt x="7068392" y="3066106"/>
                </a:cubicBezTo>
                <a:cubicBezTo>
                  <a:pt x="7065175" y="3069776"/>
                  <a:pt x="7083371" y="3042418"/>
                  <a:pt x="7092671" y="3036512"/>
                </a:cubicBezTo>
                <a:close/>
                <a:moveTo>
                  <a:pt x="6507823" y="3033601"/>
                </a:moveTo>
                <a:cubicBezTo>
                  <a:pt x="6508628" y="3033935"/>
                  <a:pt x="6513588" y="3033131"/>
                  <a:pt x="6512985" y="3033601"/>
                </a:cubicBezTo>
                <a:cubicBezTo>
                  <a:pt x="6514794" y="3033601"/>
                  <a:pt x="6514794" y="3045530"/>
                  <a:pt x="6514794" y="3044860"/>
                </a:cubicBezTo>
                <a:cubicBezTo>
                  <a:pt x="6531214" y="3051495"/>
                  <a:pt x="6543613" y="3047005"/>
                  <a:pt x="6563384" y="3047005"/>
                </a:cubicBezTo>
                <a:cubicBezTo>
                  <a:pt x="6558525" y="3048814"/>
                  <a:pt x="6562831" y="3047708"/>
                  <a:pt x="6567850" y="3045916"/>
                </a:cubicBezTo>
                <a:lnTo>
                  <a:pt x="6576586" y="3040705"/>
                </a:lnTo>
                <a:lnTo>
                  <a:pt x="6576588" y="3040704"/>
                </a:lnTo>
                <a:cubicBezTo>
                  <a:pt x="6584161" y="3042179"/>
                  <a:pt x="6578666" y="3046469"/>
                  <a:pt x="6581815" y="3049819"/>
                </a:cubicBezTo>
                <a:cubicBezTo>
                  <a:pt x="6581815" y="3054645"/>
                  <a:pt x="6580743" y="3087218"/>
                  <a:pt x="6582954" y="3087218"/>
                </a:cubicBezTo>
                <a:cubicBezTo>
                  <a:pt x="6578531" y="3087553"/>
                  <a:pt x="6575113" y="3085743"/>
                  <a:pt x="6575113" y="3081520"/>
                </a:cubicBezTo>
                <a:cubicBezTo>
                  <a:pt x="6575113" y="3086413"/>
                  <a:pt x="6577861" y="3089630"/>
                  <a:pt x="6581615" y="3092646"/>
                </a:cubicBezTo>
                <a:cubicBezTo>
                  <a:pt x="6580207" y="3092981"/>
                  <a:pt x="6569684" y="3107391"/>
                  <a:pt x="6576052" y="3107391"/>
                </a:cubicBezTo>
                <a:cubicBezTo>
                  <a:pt x="6573504" y="3106855"/>
                  <a:pt x="6570086" y="3106988"/>
                  <a:pt x="6567741" y="3106385"/>
                </a:cubicBezTo>
                <a:cubicBezTo>
                  <a:pt x="6564389" y="3113222"/>
                  <a:pt x="6560972" y="3110608"/>
                  <a:pt x="6555006" y="3114093"/>
                </a:cubicBezTo>
                <a:cubicBezTo>
                  <a:pt x="6555006" y="3121465"/>
                  <a:pt x="6548975" y="3122202"/>
                  <a:pt x="6544082" y="3114026"/>
                </a:cubicBezTo>
                <a:cubicBezTo>
                  <a:pt x="6540396" y="3114026"/>
                  <a:pt x="6541669" y="3120728"/>
                  <a:pt x="6542340" y="3120728"/>
                </a:cubicBezTo>
                <a:cubicBezTo>
                  <a:pt x="6545289" y="3122873"/>
                  <a:pt x="6528935" y="3114026"/>
                  <a:pt x="6536308" y="3114026"/>
                </a:cubicBezTo>
                <a:cubicBezTo>
                  <a:pt x="6529337" y="3112819"/>
                  <a:pt x="6492342" y="3033601"/>
                  <a:pt x="6507823" y="3033601"/>
                </a:cubicBezTo>
                <a:close/>
                <a:moveTo>
                  <a:pt x="1975513" y="2985425"/>
                </a:moveTo>
                <a:cubicBezTo>
                  <a:pt x="1975510" y="2985915"/>
                  <a:pt x="1975267" y="2987222"/>
                  <a:pt x="1974580" y="2989836"/>
                </a:cubicBezTo>
                <a:cubicBezTo>
                  <a:pt x="1973374" y="2989836"/>
                  <a:pt x="1975522" y="2983955"/>
                  <a:pt x="1975513" y="2985425"/>
                </a:cubicBezTo>
                <a:close/>
                <a:moveTo>
                  <a:pt x="7086449" y="2885392"/>
                </a:moveTo>
                <a:cubicBezTo>
                  <a:pt x="7090015" y="2884739"/>
                  <a:pt x="7097228" y="2898335"/>
                  <a:pt x="7097882" y="2899491"/>
                </a:cubicBezTo>
                <a:cubicBezTo>
                  <a:pt x="7098753" y="2899692"/>
                  <a:pt x="7108135" y="2902977"/>
                  <a:pt x="7111822" y="2904854"/>
                </a:cubicBezTo>
                <a:cubicBezTo>
                  <a:pt x="7110482" y="2904518"/>
                  <a:pt x="7109074" y="2904652"/>
                  <a:pt x="7111286" y="2906193"/>
                </a:cubicBezTo>
                <a:cubicBezTo>
                  <a:pt x="7123082" y="2910081"/>
                  <a:pt x="7125829" y="2913566"/>
                  <a:pt x="7131392" y="2926434"/>
                </a:cubicBezTo>
                <a:cubicBezTo>
                  <a:pt x="7131392" y="2926702"/>
                  <a:pt x="7128845" y="2926702"/>
                  <a:pt x="7126701" y="2926635"/>
                </a:cubicBezTo>
                <a:cubicBezTo>
                  <a:pt x="7130923" y="2932399"/>
                  <a:pt x="7131124" y="2937962"/>
                  <a:pt x="7131392" y="2939704"/>
                </a:cubicBezTo>
                <a:cubicBezTo>
                  <a:pt x="7132263" y="2943190"/>
                  <a:pt x="7135346" y="2946273"/>
                  <a:pt x="7136285" y="2946406"/>
                </a:cubicBezTo>
                <a:cubicBezTo>
                  <a:pt x="7139234" y="2946406"/>
                  <a:pt x="7139166" y="2951902"/>
                  <a:pt x="7144797" y="2951969"/>
                </a:cubicBezTo>
                <a:cubicBezTo>
                  <a:pt x="7144797" y="2946339"/>
                  <a:pt x="7141177" y="2945267"/>
                  <a:pt x="7138095" y="2940710"/>
                </a:cubicBezTo>
                <a:cubicBezTo>
                  <a:pt x="7138095" y="2938833"/>
                  <a:pt x="7146003" y="2940107"/>
                  <a:pt x="7146070" y="2939704"/>
                </a:cubicBezTo>
                <a:cubicBezTo>
                  <a:pt x="7144260" y="2939704"/>
                  <a:pt x="7144864" y="2943793"/>
                  <a:pt x="7144797" y="2944731"/>
                </a:cubicBezTo>
                <a:cubicBezTo>
                  <a:pt x="7147008" y="2944597"/>
                  <a:pt x="7149287" y="2944664"/>
                  <a:pt x="7151499" y="2944865"/>
                </a:cubicBezTo>
                <a:cubicBezTo>
                  <a:pt x="7151499" y="2944329"/>
                  <a:pt x="7150560" y="2939772"/>
                  <a:pt x="7150359" y="2939772"/>
                </a:cubicBezTo>
                <a:cubicBezTo>
                  <a:pt x="7154046" y="2946607"/>
                  <a:pt x="7152370" y="2942654"/>
                  <a:pt x="7158201" y="2947881"/>
                </a:cubicBezTo>
                <a:cubicBezTo>
                  <a:pt x="7156056" y="2946742"/>
                  <a:pt x="7153845" y="2946206"/>
                  <a:pt x="7151499" y="2946474"/>
                </a:cubicBezTo>
                <a:cubicBezTo>
                  <a:pt x="7157196" y="2978644"/>
                  <a:pt x="7170533" y="2966580"/>
                  <a:pt x="7194392" y="2966580"/>
                </a:cubicBezTo>
                <a:cubicBezTo>
                  <a:pt x="7188025" y="2970400"/>
                  <a:pt x="7209874" y="2962358"/>
                  <a:pt x="7210143" y="2968322"/>
                </a:cubicBezTo>
                <a:cubicBezTo>
                  <a:pt x="7205116" y="2966982"/>
                  <a:pt x="7205451" y="2996606"/>
                  <a:pt x="7205116" y="2994729"/>
                </a:cubicBezTo>
                <a:cubicBezTo>
                  <a:pt x="7205116" y="2995667"/>
                  <a:pt x="7196202" y="3006860"/>
                  <a:pt x="7193588" y="3013428"/>
                </a:cubicBezTo>
                <a:cubicBezTo>
                  <a:pt x="7169393" y="3013428"/>
                  <a:pt x="7190438" y="3009005"/>
                  <a:pt x="7178308" y="3022543"/>
                </a:cubicBezTo>
                <a:cubicBezTo>
                  <a:pt x="7173079" y="3028374"/>
                  <a:pt x="7164970" y="3047877"/>
                  <a:pt x="7164970" y="3046871"/>
                </a:cubicBezTo>
                <a:cubicBezTo>
                  <a:pt x="7157397" y="3061080"/>
                  <a:pt x="7147678" y="3070664"/>
                  <a:pt x="7136017" y="3060343"/>
                </a:cubicBezTo>
                <a:cubicBezTo>
                  <a:pt x="7135949" y="3065369"/>
                  <a:pt x="7136888" y="3067447"/>
                  <a:pt x="7132263" y="3067045"/>
                </a:cubicBezTo>
                <a:cubicBezTo>
                  <a:pt x="7136218" y="3067045"/>
                  <a:pt x="7124690" y="3055853"/>
                  <a:pt x="7124690" y="3060008"/>
                </a:cubicBezTo>
                <a:cubicBezTo>
                  <a:pt x="7122277" y="3061482"/>
                  <a:pt x="7131392" y="3047140"/>
                  <a:pt x="7131392" y="3054847"/>
                </a:cubicBezTo>
                <a:cubicBezTo>
                  <a:pt x="7153643" y="3033266"/>
                  <a:pt x="7115374" y="3025358"/>
                  <a:pt x="7104986" y="3007597"/>
                </a:cubicBezTo>
                <a:cubicBezTo>
                  <a:pt x="7107600" y="3008067"/>
                  <a:pt x="7123819" y="2986485"/>
                  <a:pt x="7124690" y="2983536"/>
                </a:cubicBezTo>
                <a:cubicBezTo>
                  <a:pt x="7128577" y="2970803"/>
                  <a:pt x="7130252" y="2972142"/>
                  <a:pt x="7124690" y="2955522"/>
                </a:cubicBezTo>
                <a:cubicBezTo>
                  <a:pt x="7120266" y="2942385"/>
                  <a:pt x="7102104" y="2927104"/>
                  <a:pt x="7091179" y="2908070"/>
                </a:cubicBezTo>
                <a:cubicBezTo>
                  <a:pt x="7091179" y="2905322"/>
                  <a:pt x="7097882" y="2906529"/>
                  <a:pt x="7097882" y="2906060"/>
                </a:cubicBezTo>
                <a:cubicBezTo>
                  <a:pt x="7093190" y="2902709"/>
                  <a:pt x="7088029" y="2895001"/>
                  <a:pt x="7084477" y="2891784"/>
                </a:cubicBezTo>
                <a:cubicBezTo>
                  <a:pt x="7084477" y="2887411"/>
                  <a:pt x="7085261" y="2885610"/>
                  <a:pt x="7086449" y="2885392"/>
                </a:cubicBezTo>
                <a:close/>
                <a:moveTo>
                  <a:pt x="2013856" y="2848370"/>
                </a:moveTo>
                <a:cubicBezTo>
                  <a:pt x="2016804" y="2848253"/>
                  <a:pt x="2019753" y="2848354"/>
                  <a:pt x="2019753" y="2849023"/>
                </a:cubicBezTo>
                <a:cubicBezTo>
                  <a:pt x="2018346" y="2852241"/>
                  <a:pt x="2017944" y="2855324"/>
                  <a:pt x="2012850" y="2851972"/>
                </a:cubicBezTo>
                <a:cubicBezTo>
                  <a:pt x="2012850" y="2852375"/>
                  <a:pt x="2012716" y="2852710"/>
                  <a:pt x="2012314" y="2852978"/>
                </a:cubicBezTo>
                <a:cubicBezTo>
                  <a:pt x="2012247" y="2852643"/>
                  <a:pt x="2021764" y="2858339"/>
                  <a:pt x="2016067" y="2858339"/>
                </a:cubicBezTo>
                <a:cubicBezTo>
                  <a:pt x="2008024" y="2857267"/>
                  <a:pt x="2011979" y="2853112"/>
                  <a:pt x="2007958" y="2849023"/>
                </a:cubicBezTo>
                <a:cubicBezTo>
                  <a:pt x="2007958" y="2848823"/>
                  <a:pt x="2010906" y="2848488"/>
                  <a:pt x="2013856" y="2848370"/>
                </a:cubicBezTo>
                <a:close/>
                <a:moveTo>
                  <a:pt x="2015463" y="2837832"/>
                </a:moveTo>
                <a:cubicBezTo>
                  <a:pt x="2016133" y="2840982"/>
                  <a:pt x="2016133" y="2840445"/>
                  <a:pt x="2017205" y="2843930"/>
                </a:cubicBezTo>
                <a:cubicBezTo>
                  <a:pt x="2017205" y="2850699"/>
                  <a:pt x="2006214" y="2842523"/>
                  <a:pt x="2008828" y="2841920"/>
                </a:cubicBezTo>
                <a:cubicBezTo>
                  <a:pt x="2008828" y="2842590"/>
                  <a:pt x="2015463" y="2833743"/>
                  <a:pt x="2015463" y="2837832"/>
                </a:cubicBezTo>
                <a:close/>
                <a:moveTo>
                  <a:pt x="5871589" y="2684956"/>
                </a:moveTo>
                <a:cubicBezTo>
                  <a:pt x="5870382" y="2699567"/>
                  <a:pt x="5876750" y="2683683"/>
                  <a:pt x="5871589" y="2684956"/>
                </a:cubicBezTo>
                <a:close/>
                <a:moveTo>
                  <a:pt x="2574063" y="2626596"/>
                </a:moveTo>
                <a:cubicBezTo>
                  <a:pt x="2575518" y="2625060"/>
                  <a:pt x="2573156" y="2631205"/>
                  <a:pt x="2572603" y="2631205"/>
                </a:cubicBezTo>
                <a:lnTo>
                  <a:pt x="2571128" y="2631205"/>
                </a:lnTo>
                <a:cubicBezTo>
                  <a:pt x="2572670" y="2628474"/>
                  <a:pt x="2573579" y="2627108"/>
                  <a:pt x="2574063" y="2626596"/>
                </a:cubicBezTo>
                <a:close/>
                <a:moveTo>
                  <a:pt x="4498922" y="2377127"/>
                </a:moveTo>
                <a:lnTo>
                  <a:pt x="4499009" y="2377606"/>
                </a:lnTo>
                <a:lnTo>
                  <a:pt x="4498762" y="2377338"/>
                </a:lnTo>
                <a:close/>
                <a:moveTo>
                  <a:pt x="4498318" y="2376859"/>
                </a:moveTo>
                <a:lnTo>
                  <a:pt x="4498762" y="2377338"/>
                </a:lnTo>
                <a:lnTo>
                  <a:pt x="4497447" y="2379072"/>
                </a:lnTo>
                <a:cubicBezTo>
                  <a:pt x="4497447" y="2377932"/>
                  <a:pt x="4497782" y="2377262"/>
                  <a:pt x="4498251" y="2376926"/>
                </a:cubicBezTo>
                <a:cubicBezTo>
                  <a:pt x="4498184" y="2376926"/>
                  <a:pt x="4498184" y="2376926"/>
                  <a:pt x="4498118" y="2376926"/>
                </a:cubicBezTo>
                <a:cubicBezTo>
                  <a:pt x="4498251" y="2376859"/>
                  <a:pt x="4498251" y="2376859"/>
                  <a:pt x="4498318" y="2376859"/>
                </a:cubicBezTo>
                <a:close/>
                <a:moveTo>
                  <a:pt x="4517151" y="2358495"/>
                </a:moveTo>
                <a:cubicBezTo>
                  <a:pt x="4522110" y="2358495"/>
                  <a:pt x="4513464" y="2368414"/>
                  <a:pt x="4513666" y="2367878"/>
                </a:cubicBezTo>
                <a:cubicBezTo>
                  <a:pt x="4508840" y="2367878"/>
                  <a:pt x="4516280" y="2358965"/>
                  <a:pt x="4517151" y="2358495"/>
                </a:cubicBezTo>
                <a:close/>
                <a:moveTo>
                  <a:pt x="6293690" y="2342947"/>
                </a:moveTo>
                <a:cubicBezTo>
                  <a:pt x="6293690" y="2343081"/>
                  <a:pt x="6293690" y="2343215"/>
                  <a:pt x="6293690" y="2343349"/>
                </a:cubicBezTo>
                <a:lnTo>
                  <a:pt x="6296036" y="2343349"/>
                </a:lnTo>
                <a:cubicBezTo>
                  <a:pt x="6294829" y="2343349"/>
                  <a:pt x="6294093" y="2343215"/>
                  <a:pt x="6293690" y="2342947"/>
                </a:cubicBezTo>
                <a:close/>
                <a:moveTo>
                  <a:pt x="4529215" y="2336647"/>
                </a:moveTo>
                <a:cubicBezTo>
                  <a:pt x="4540006" y="2336647"/>
                  <a:pt x="4555219" y="2411710"/>
                  <a:pt x="4555688" y="2418681"/>
                </a:cubicBezTo>
                <a:cubicBezTo>
                  <a:pt x="4562525" y="2420357"/>
                  <a:pt x="4547914" y="2443814"/>
                  <a:pt x="4549054" y="2443948"/>
                </a:cubicBezTo>
                <a:cubicBezTo>
                  <a:pt x="4547914" y="2442272"/>
                  <a:pt x="4543223" y="2438184"/>
                  <a:pt x="4540206" y="2434632"/>
                </a:cubicBezTo>
                <a:cubicBezTo>
                  <a:pt x="4541011" y="2442540"/>
                  <a:pt x="4540006" y="2453666"/>
                  <a:pt x="4539871" y="2458156"/>
                </a:cubicBezTo>
                <a:cubicBezTo>
                  <a:pt x="4542016" y="2457687"/>
                  <a:pt x="4544831" y="2457285"/>
                  <a:pt x="4544764" y="2457352"/>
                </a:cubicBezTo>
                <a:cubicBezTo>
                  <a:pt x="4547579" y="2457352"/>
                  <a:pt x="4538531" y="2483357"/>
                  <a:pt x="4537727" y="2466266"/>
                </a:cubicBezTo>
                <a:cubicBezTo>
                  <a:pt x="4535582" y="2469282"/>
                  <a:pt x="4531427" y="2474509"/>
                  <a:pt x="4530958" y="2474845"/>
                </a:cubicBezTo>
                <a:cubicBezTo>
                  <a:pt x="4530958" y="2492807"/>
                  <a:pt x="4523786" y="2517470"/>
                  <a:pt x="4517553" y="2540727"/>
                </a:cubicBezTo>
                <a:cubicBezTo>
                  <a:pt x="4507902" y="2576851"/>
                  <a:pt x="4505423" y="2631004"/>
                  <a:pt x="4484043" y="2658483"/>
                </a:cubicBezTo>
                <a:cubicBezTo>
                  <a:pt x="4463803" y="2684487"/>
                  <a:pt x="4387666" y="2672557"/>
                  <a:pt x="4411258" y="2624436"/>
                </a:cubicBezTo>
                <a:cubicBezTo>
                  <a:pt x="4404556" y="2612975"/>
                  <a:pt x="4400132" y="2564519"/>
                  <a:pt x="4409984" y="2564519"/>
                </a:cubicBezTo>
                <a:cubicBezTo>
                  <a:pt x="4416954" y="2565055"/>
                  <a:pt x="4414609" y="2558219"/>
                  <a:pt x="4417021" y="2552388"/>
                </a:cubicBezTo>
                <a:cubicBezTo>
                  <a:pt x="4417021" y="2546893"/>
                  <a:pt x="4421109" y="2544346"/>
                  <a:pt x="4423723" y="2546289"/>
                </a:cubicBezTo>
                <a:cubicBezTo>
                  <a:pt x="4423723" y="2515526"/>
                  <a:pt x="4400601" y="2437246"/>
                  <a:pt x="4450599" y="2437246"/>
                </a:cubicBezTo>
                <a:cubicBezTo>
                  <a:pt x="4451135" y="2436509"/>
                  <a:pt x="4453146" y="2436374"/>
                  <a:pt x="4454888" y="2430544"/>
                </a:cubicBezTo>
                <a:cubicBezTo>
                  <a:pt x="4456698" y="2432152"/>
                  <a:pt x="4457101" y="2434431"/>
                  <a:pt x="4456027" y="2437246"/>
                </a:cubicBezTo>
                <a:cubicBezTo>
                  <a:pt x="4458575" y="2434900"/>
                  <a:pt x="4457837" y="2431415"/>
                  <a:pt x="4457435" y="2430476"/>
                </a:cubicBezTo>
                <a:cubicBezTo>
                  <a:pt x="4460987" y="2429471"/>
                  <a:pt x="4484043" y="2419686"/>
                  <a:pt x="4484043" y="2418882"/>
                </a:cubicBezTo>
                <a:cubicBezTo>
                  <a:pt x="4488332" y="2409432"/>
                  <a:pt x="4489136" y="2408493"/>
                  <a:pt x="4497447" y="2401523"/>
                </a:cubicBezTo>
                <a:cubicBezTo>
                  <a:pt x="4494699" y="2402529"/>
                  <a:pt x="4492488" y="2402127"/>
                  <a:pt x="4490745" y="2400518"/>
                </a:cubicBezTo>
                <a:cubicBezTo>
                  <a:pt x="4490443" y="2401272"/>
                  <a:pt x="4498096" y="2388831"/>
                  <a:pt x="4499765" y="2381744"/>
                </a:cubicBezTo>
                <a:lnTo>
                  <a:pt x="4499009" y="2377606"/>
                </a:lnTo>
                <a:lnTo>
                  <a:pt x="4504149" y="2383160"/>
                </a:lnTo>
                <a:cubicBezTo>
                  <a:pt x="4507701" y="2372704"/>
                  <a:pt x="4507433" y="2365533"/>
                  <a:pt x="4514739" y="2375184"/>
                </a:cubicBezTo>
                <a:cubicBezTo>
                  <a:pt x="4514202" y="2367544"/>
                  <a:pt x="4529484" y="2336379"/>
                  <a:pt x="4529215" y="2336647"/>
                </a:cubicBezTo>
                <a:close/>
                <a:moveTo>
                  <a:pt x="6454407" y="2303136"/>
                </a:moveTo>
                <a:cubicBezTo>
                  <a:pt x="6454005" y="2303002"/>
                  <a:pt x="6466940" y="2309838"/>
                  <a:pt x="6459434" y="2309838"/>
                </a:cubicBezTo>
                <a:cubicBezTo>
                  <a:pt x="6460506" y="2310173"/>
                  <a:pt x="6468013" y="2309503"/>
                  <a:pt x="6468013" y="2309704"/>
                </a:cubicBezTo>
                <a:cubicBezTo>
                  <a:pt x="6467812" y="2310442"/>
                  <a:pt x="6467477" y="2316607"/>
                  <a:pt x="6465064" y="2316607"/>
                </a:cubicBezTo>
                <a:cubicBezTo>
                  <a:pt x="6465064" y="2316742"/>
                  <a:pt x="6481417" y="2344019"/>
                  <a:pt x="6481417" y="2340400"/>
                </a:cubicBezTo>
                <a:cubicBezTo>
                  <a:pt x="6477731" y="2351660"/>
                  <a:pt x="6476927" y="2356083"/>
                  <a:pt x="6488119" y="2364996"/>
                </a:cubicBezTo>
                <a:cubicBezTo>
                  <a:pt x="6486042" y="2363724"/>
                  <a:pt x="6483830" y="2363589"/>
                  <a:pt x="6481417" y="2363992"/>
                </a:cubicBezTo>
                <a:cubicBezTo>
                  <a:pt x="6487382" y="2372905"/>
                  <a:pt x="6490197" y="2391403"/>
                  <a:pt x="6488119" y="2404807"/>
                </a:cubicBezTo>
                <a:cubicBezTo>
                  <a:pt x="6489058" y="2404807"/>
                  <a:pt x="6489996" y="2404807"/>
                  <a:pt x="6490934" y="2404807"/>
                </a:cubicBezTo>
                <a:cubicBezTo>
                  <a:pt x="6490331" y="2404807"/>
                  <a:pt x="6497167" y="2390800"/>
                  <a:pt x="6496698" y="2390800"/>
                </a:cubicBezTo>
                <a:cubicBezTo>
                  <a:pt x="6496832" y="2390934"/>
                  <a:pt x="6499915" y="2392744"/>
                  <a:pt x="6501322" y="2394285"/>
                </a:cubicBezTo>
                <a:cubicBezTo>
                  <a:pt x="6501457" y="2391001"/>
                  <a:pt x="6501457" y="2387449"/>
                  <a:pt x="6501457" y="2393213"/>
                </a:cubicBezTo>
                <a:cubicBezTo>
                  <a:pt x="6508829" y="2397837"/>
                  <a:pt x="6507220" y="2395626"/>
                  <a:pt x="6508293" y="2401322"/>
                </a:cubicBezTo>
                <a:cubicBezTo>
                  <a:pt x="6509231" y="2399379"/>
                  <a:pt x="6511376" y="2396899"/>
                  <a:pt x="6511376" y="2396899"/>
                </a:cubicBezTo>
                <a:cubicBezTo>
                  <a:pt x="6513118" y="2396899"/>
                  <a:pt x="6514593" y="2407756"/>
                  <a:pt x="6521563" y="2410303"/>
                </a:cubicBezTo>
                <a:cubicBezTo>
                  <a:pt x="6520089" y="2421294"/>
                  <a:pt x="6523105" y="2446361"/>
                  <a:pt x="6521563" y="2450248"/>
                </a:cubicBezTo>
                <a:cubicBezTo>
                  <a:pt x="6521563" y="2454873"/>
                  <a:pt x="6538922" y="2461172"/>
                  <a:pt x="6533426" y="2463920"/>
                </a:cubicBezTo>
                <a:cubicBezTo>
                  <a:pt x="6540463" y="2467539"/>
                  <a:pt x="6537447" y="2479201"/>
                  <a:pt x="6535772" y="2483490"/>
                </a:cubicBezTo>
                <a:cubicBezTo>
                  <a:pt x="6536308" y="2483423"/>
                  <a:pt x="6536978" y="2483558"/>
                  <a:pt x="6538051" y="2484026"/>
                </a:cubicBezTo>
                <a:cubicBezTo>
                  <a:pt x="6548841" y="2484026"/>
                  <a:pt x="6536107" y="2490393"/>
                  <a:pt x="6534901" y="2490728"/>
                </a:cubicBezTo>
                <a:cubicBezTo>
                  <a:pt x="6535302" y="2491935"/>
                  <a:pt x="6555007" y="2529534"/>
                  <a:pt x="6555007" y="2515593"/>
                </a:cubicBezTo>
                <a:cubicBezTo>
                  <a:pt x="6557152" y="2518141"/>
                  <a:pt x="6558224" y="2519548"/>
                  <a:pt x="6558693" y="2520285"/>
                </a:cubicBezTo>
                <a:cubicBezTo>
                  <a:pt x="6558358" y="2519280"/>
                  <a:pt x="6558358" y="2517537"/>
                  <a:pt x="6562245" y="2517537"/>
                </a:cubicBezTo>
                <a:cubicBezTo>
                  <a:pt x="6559229" y="2512376"/>
                  <a:pt x="6570556" y="2527724"/>
                  <a:pt x="6569819" y="2530606"/>
                </a:cubicBezTo>
                <a:cubicBezTo>
                  <a:pt x="6576253" y="2529266"/>
                  <a:pt x="6580944" y="2537845"/>
                  <a:pt x="6587244" y="2537778"/>
                </a:cubicBezTo>
                <a:cubicBezTo>
                  <a:pt x="6588919" y="2537778"/>
                  <a:pt x="6601922" y="2538113"/>
                  <a:pt x="6601922" y="2543407"/>
                </a:cubicBezTo>
                <a:cubicBezTo>
                  <a:pt x="6597096" y="2548568"/>
                  <a:pt x="6601453" y="2547563"/>
                  <a:pt x="6595957" y="2548903"/>
                </a:cubicBezTo>
                <a:cubicBezTo>
                  <a:pt x="6595890" y="2549707"/>
                  <a:pt x="6594214" y="2558621"/>
                  <a:pt x="6594214" y="2558890"/>
                </a:cubicBezTo>
                <a:cubicBezTo>
                  <a:pt x="6596627" y="2558755"/>
                  <a:pt x="6601922" y="2558219"/>
                  <a:pt x="6601922" y="2560029"/>
                </a:cubicBezTo>
                <a:cubicBezTo>
                  <a:pt x="6603799" y="2565592"/>
                  <a:pt x="6606881" y="2577186"/>
                  <a:pt x="6608624" y="2593003"/>
                </a:cubicBezTo>
                <a:cubicBezTo>
                  <a:pt x="6610366" y="2590925"/>
                  <a:pt x="6612579" y="2590322"/>
                  <a:pt x="6615326" y="2591260"/>
                </a:cubicBezTo>
                <a:cubicBezTo>
                  <a:pt x="6613248" y="2588379"/>
                  <a:pt x="6610701" y="2589786"/>
                  <a:pt x="6609026" y="2586704"/>
                </a:cubicBezTo>
                <a:cubicBezTo>
                  <a:pt x="6612779" y="2590524"/>
                  <a:pt x="6642738" y="2596086"/>
                  <a:pt x="6635433" y="2621688"/>
                </a:cubicBezTo>
                <a:cubicBezTo>
                  <a:pt x="6635433" y="2611769"/>
                  <a:pt x="6670820" y="2664381"/>
                  <a:pt x="6676382" y="2664917"/>
                </a:cubicBezTo>
                <a:cubicBezTo>
                  <a:pt x="6677455" y="2663107"/>
                  <a:pt x="6685766" y="2651579"/>
                  <a:pt x="6683152" y="2651579"/>
                </a:cubicBezTo>
                <a:cubicBezTo>
                  <a:pt x="6685162" y="2651513"/>
                  <a:pt x="6687106" y="2651714"/>
                  <a:pt x="6689050" y="2652250"/>
                </a:cubicBezTo>
                <a:cubicBezTo>
                  <a:pt x="6681610" y="2674501"/>
                  <a:pt x="6683084" y="2692865"/>
                  <a:pt x="6682348" y="2718601"/>
                </a:cubicBezTo>
                <a:cubicBezTo>
                  <a:pt x="6684224" y="2714245"/>
                  <a:pt x="6687441" y="2708682"/>
                  <a:pt x="6688916" y="2705666"/>
                </a:cubicBezTo>
                <a:cubicBezTo>
                  <a:pt x="6688111" y="2709486"/>
                  <a:pt x="6690927" y="2737970"/>
                  <a:pt x="6690927" y="2738707"/>
                </a:cubicBezTo>
                <a:cubicBezTo>
                  <a:pt x="6689184" y="2736161"/>
                  <a:pt x="6688581" y="2736161"/>
                  <a:pt x="6689050" y="2738841"/>
                </a:cubicBezTo>
                <a:cubicBezTo>
                  <a:pt x="6703795" y="2739110"/>
                  <a:pt x="6692066" y="2738305"/>
                  <a:pt x="6695886" y="2740919"/>
                </a:cubicBezTo>
                <a:cubicBezTo>
                  <a:pt x="6695886" y="2741656"/>
                  <a:pt x="6692334" y="2745477"/>
                  <a:pt x="6692535" y="2747956"/>
                </a:cubicBezTo>
                <a:cubicBezTo>
                  <a:pt x="6693406" y="2748224"/>
                  <a:pt x="6675043" y="2845941"/>
                  <a:pt x="6670351" y="2845941"/>
                </a:cubicBezTo>
                <a:cubicBezTo>
                  <a:pt x="6669480" y="2846277"/>
                  <a:pt x="6669010" y="2846210"/>
                  <a:pt x="6668810" y="2846076"/>
                </a:cubicBezTo>
                <a:cubicBezTo>
                  <a:pt x="6668943" y="2846344"/>
                  <a:pt x="6669077" y="2846880"/>
                  <a:pt x="6669145" y="2847952"/>
                </a:cubicBezTo>
                <a:cubicBezTo>
                  <a:pt x="6669145" y="2843193"/>
                  <a:pt x="6650647" y="2859547"/>
                  <a:pt x="6655740" y="2857134"/>
                </a:cubicBezTo>
                <a:cubicBezTo>
                  <a:pt x="6655740" y="2865311"/>
                  <a:pt x="6634427" y="2904853"/>
                  <a:pt x="6628932" y="2912226"/>
                </a:cubicBezTo>
                <a:cubicBezTo>
                  <a:pt x="6628932" y="2929986"/>
                  <a:pt x="6608959" y="2946004"/>
                  <a:pt x="6622230" y="2961151"/>
                </a:cubicBezTo>
                <a:cubicBezTo>
                  <a:pt x="6622230" y="2964904"/>
                  <a:pt x="6561843" y="2989233"/>
                  <a:pt x="6547166" y="3000023"/>
                </a:cubicBezTo>
                <a:cubicBezTo>
                  <a:pt x="6535370" y="3000023"/>
                  <a:pt x="6477999" y="2993321"/>
                  <a:pt x="6451861" y="2993321"/>
                </a:cubicBezTo>
                <a:cubicBezTo>
                  <a:pt x="6451526" y="2993120"/>
                  <a:pt x="6447035" y="2988562"/>
                  <a:pt x="6447906" y="2987088"/>
                </a:cubicBezTo>
                <a:cubicBezTo>
                  <a:pt x="6445896" y="2988362"/>
                  <a:pt x="6442210" y="2990975"/>
                  <a:pt x="6441540" y="2992383"/>
                </a:cubicBezTo>
                <a:cubicBezTo>
                  <a:pt x="6423510" y="2973349"/>
                  <a:pt x="6407828" y="2974823"/>
                  <a:pt x="6407828" y="2948752"/>
                </a:cubicBezTo>
                <a:cubicBezTo>
                  <a:pt x="6408096" y="2949288"/>
                  <a:pt x="6382427" y="2918592"/>
                  <a:pt x="6371971" y="2916448"/>
                </a:cubicBezTo>
                <a:cubicBezTo>
                  <a:pt x="6372642" y="2915510"/>
                  <a:pt x="6373245" y="2914705"/>
                  <a:pt x="6374317" y="2914169"/>
                </a:cubicBezTo>
                <a:cubicBezTo>
                  <a:pt x="6374317" y="2910349"/>
                  <a:pt x="6374317" y="2903178"/>
                  <a:pt x="6374317" y="2897883"/>
                </a:cubicBezTo>
                <a:cubicBezTo>
                  <a:pt x="6375322" y="2902440"/>
                  <a:pt x="6374317" y="2891583"/>
                  <a:pt x="6374317" y="2889773"/>
                </a:cubicBezTo>
                <a:cubicBezTo>
                  <a:pt x="6374384" y="2889773"/>
                  <a:pt x="6367615" y="2888634"/>
                  <a:pt x="6367615" y="2888634"/>
                </a:cubicBezTo>
                <a:cubicBezTo>
                  <a:pt x="6367682" y="2907735"/>
                  <a:pt x="6367079" y="2913432"/>
                  <a:pt x="6354211" y="2906127"/>
                </a:cubicBezTo>
                <a:cubicBezTo>
                  <a:pt x="6349988" y="2910684"/>
                  <a:pt x="6348178" y="2913700"/>
                  <a:pt x="6344023" y="2919531"/>
                </a:cubicBezTo>
                <a:cubicBezTo>
                  <a:pt x="6332228" y="2919531"/>
                  <a:pt x="6354211" y="2891918"/>
                  <a:pt x="6354211" y="2900899"/>
                </a:cubicBezTo>
                <a:cubicBezTo>
                  <a:pt x="6353943" y="2899491"/>
                  <a:pt x="6354144" y="2892722"/>
                  <a:pt x="6355819" y="2892722"/>
                </a:cubicBezTo>
                <a:cubicBezTo>
                  <a:pt x="6354009" y="2889975"/>
                  <a:pt x="6356623" y="2889505"/>
                  <a:pt x="6356690" y="2879318"/>
                </a:cubicBezTo>
                <a:cubicBezTo>
                  <a:pt x="6353741" y="2879318"/>
                  <a:pt x="6355685" y="2883406"/>
                  <a:pt x="6354479" y="2880189"/>
                </a:cubicBezTo>
                <a:cubicBezTo>
                  <a:pt x="6355685" y="2880927"/>
                  <a:pt x="6361381" y="2871812"/>
                  <a:pt x="6363795" y="2867790"/>
                </a:cubicBezTo>
                <a:cubicBezTo>
                  <a:pt x="6362789" y="2867656"/>
                  <a:pt x="6361918" y="2867187"/>
                  <a:pt x="6361114" y="2866450"/>
                </a:cubicBezTo>
                <a:cubicBezTo>
                  <a:pt x="6349653" y="2877039"/>
                  <a:pt x="6327268" y="2886423"/>
                  <a:pt x="6327402" y="2899156"/>
                </a:cubicBezTo>
                <a:cubicBezTo>
                  <a:pt x="6328944" y="2899358"/>
                  <a:pt x="6334037" y="2900966"/>
                  <a:pt x="6334037" y="2904049"/>
                </a:cubicBezTo>
                <a:cubicBezTo>
                  <a:pt x="6333501" y="2904853"/>
                  <a:pt x="6327938" y="2908204"/>
                  <a:pt x="6327805" y="2906260"/>
                </a:cubicBezTo>
                <a:cubicBezTo>
                  <a:pt x="6320834" y="2906260"/>
                  <a:pt x="6320633" y="2907333"/>
                  <a:pt x="6320633" y="2904049"/>
                </a:cubicBezTo>
                <a:cubicBezTo>
                  <a:pt x="6320566" y="2904049"/>
                  <a:pt x="6320633" y="2906260"/>
                  <a:pt x="6320633" y="2906260"/>
                </a:cubicBezTo>
                <a:cubicBezTo>
                  <a:pt x="6321839" y="2906730"/>
                  <a:pt x="6311049" y="2900162"/>
                  <a:pt x="6308033" y="2899090"/>
                </a:cubicBezTo>
                <a:cubicBezTo>
                  <a:pt x="6307832" y="2899290"/>
                  <a:pt x="6307631" y="2899558"/>
                  <a:pt x="6307631" y="2899558"/>
                </a:cubicBezTo>
                <a:cubicBezTo>
                  <a:pt x="6301531" y="2899558"/>
                  <a:pt x="6311317" y="2888902"/>
                  <a:pt x="6313462" y="2889237"/>
                </a:cubicBezTo>
                <a:cubicBezTo>
                  <a:pt x="6308703" y="2883071"/>
                  <a:pt x="6302604" y="2870337"/>
                  <a:pt x="6300459" y="2867455"/>
                </a:cubicBezTo>
                <a:cubicBezTo>
                  <a:pt x="6300459" y="2866383"/>
                  <a:pt x="6290406" y="2856330"/>
                  <a:pt x="6287725" y="2859010"/>
                </a:cubicBezTo>
                <a:cubicBezTo>
                  <a:pt x="6287658" y="2858809"/>
                  <a:pt x="6287189" y="2858944"/>
                  <a:pt x="6285982" y="2859345"/>
                </a:cubicBezTo>
                <a:cubicBezTo>
                  <a:pt x="6287189" y="2859345"/>
                  <a:pt x="6287122" y="2848690"/>
                  <a:pt x="6287055" y="2846344"/>
                </a:cubicBezTo>
                <a:cubicBezTo>
                  <a:pt x="6286653" y="2846142"/>
                  <a:pt x="6286586" y="2846009"/>
                  <a:pt x="6286988" y="2845941"/>
                </a:cubicBezTo>
                <a:cubicBezTo>
                  <a:pt x="6286988" y="2845941"/>
                  <a:pt x="6286988" y="2845874"/>
                  <a:pt x="6286988" y="2845874"/>
                </a:cubicBezTo>
                <a:cubicBezTo>
                  <a:pt x="6286988" y="2845941"/>
                  <a:pt x="6287055" y="2845941"/>
                  <a:pt x="6287055" y="2845941"/>
                </a:cubicBezTo>
                <a:cubicBezTo>
                  <a:pt x="6287189" y="2845874"/>
                  <a:pt x="6287189" y="2845874"/>
                  <a:pt x="6287390" y="2845874"/>
                </a:cubicBezTo>
                <a:cubicBezTo>
                  <a:pt x="6276063" y="2840043"/>
                  <a:pt x="6265809" y="2836759"/>
                  <a:pt x="6253947" y="2832470"/>
                </a:cubicBezTo>
                <a:cubicBezTo>
                  <a:pt x="6215342" y="2818463"/>
                  <a:pt x="6077010" y="2830728"/>
                  <a:pt x="6072452" y="2880524"/>
                </a:cubicBezTo>
                <a:cubicBezTo>
                  <a:pt x="6072452" y="2887494"/>
                  <a:pt x="6046448" y="2879385"/>
                  <a:pt x="6054423" y="2879385"/>
                </a:cubicBezTo>
                <a:cubicBezTo>
                  <a:pt x="6056032" y="2878514"/>
                  <a:pt x="6039880" y="2882803"/>
                  <a:pt x="6037132" y="2884948"/>
                </a:cubicBezTo>
                <a:cubicBezTo>
                  <a:pt x="6026006" y="2880860"/>
                  <a:pt x="5985324" y="2872281"/>
                  <a:pt x="5985324" y="2884747"/>
                </a:cubicBezTo>
                <a:cubicBezTo>
                  <a:pt x="5985458" y="2884345"/>
                  <a:pt x="5985928" y="2892856"/>
                  <a:pt x="5987067" y="2892856"/>
                </a:cubicBezTo>
                <a:cubicBezTo>
                  <a:pt x="5972993" y="2891985"/>
                  <a:pt x="5973797" y="2899558"/>
                  <a:pt x="5963542" y="2899558"/>
                </a:cubicBezTo>
                <a:cubicBezTo>
                  <a:pt x="5961197" y="2901636"/>
                  <a:pt x="5956773" y="2907601"/>
                  <a:pt x="5952149" y="2911756"/>
                </a:cubicBezTo>
                <a:cubicBezTo>
                  <a:pt x="5951076" y="2909745"/>
                  <a:pt x="5944642" y="2905925"/>
                  <a:pt x="5945112" y="2906260"/>
                </a:cubicBezTo>
                <a:cubicBezTo>
                  <a:pt x="5944777" y="2908606"/>
                  <a:pt x="5945245" y="2910885"/>
                  <a:pt x="5946452" y="2912962"/>
                </a:cubicBezTo>
                <a:cubicBezTo>
                  <a:pt x="5936197" y="2907601"/>
                  <a:pt x="5904094" y="2892924"/>
                  <a:pt x="5897862" y="2892856"/>
                </a:cubicBezTo>
                <a:cubicBezTo>
                  <a:pt x="5895583" y="2889237"/>
                  <a:pt x="5881307" y="2866115"/>
                  <a:pt x="5891226" y="2866115"/>
                </a:cubicBezTo>
                <a:cubicBezTo>
                  <a:pt x="5893036" y="2867053"/>
                  <a:pt x="5900676" y="2873353"/>
                  <a:pt x="5897862" y="2872884"/>
                </a:cubicBezTo>
                <a:cubicBezTo>
                  <a:pt x="5917499" y="2872884"/>
                  <a:pt x="5898465" y="2822082"/>
                  <a:pt x="5898263" y="2820741"/>
                </a:cubicBezTo>
                <a:cubicBezTo>
                  <a:pt x="5893773" y="2794134"/>
                  <a:pt x="5886869" y="2768867"/>
                  <a:pt x="5878157" y="2745610"/>
                </a:cubicBezTo>
                <a:cubicBezTo>
                  <a:pt x="5868841" y="2720813"/>
                  <a:pt x="5847059" y="2692932"/>
                  <a:pt x="5844646" y="2672826"/>
                </a:cubicBezTo>
                <a:lnTo>
                  <a:pt x="5851348" y="2672826"/>
                </a:lnTo>
                <a:cubicBezTo>
                  <a:pt x="5854767" y="2679528"/>
                  <a:pt x="5853225" y="2679796"/>
                  <a:pt x="5858051" y="2685694"/>
                </a:cubicBezTo>
                <a:cubicBezTo>
                  <a:pt x="5858922" y="2684621"/>
                  <a:pt x="5856241" y="2671619"/>
                  <a:pt x="5859324" y="2671619"/>
                </a:cubicBezTo>
                <a:cubicBezTo>
                  <a:pt x="5859592" y="2671887"/>
                  <a:pt x="5871053" y="2674970"/>
                  <a:pt x="5864485" y="2678321"/>
                </a:cubicBezTo>
                <a:cubicBezTo>
                  <a:pt x="5865423" y="2678321"/>
                  <a:pt x="5871455" y="2678589"/>
                  <a:pt x="5871455" y="2677718"/>
                </a:cubicBezTo>
                <a:cubicBezTo>
                  <a:pt x="5871455" y="2677450"/>
                  <a:pt x="5871388" y="2674702"/>
                  <a:pt x="5871455" y="2674702"/>
                </a:cubicBezTo>
                <a:cubicBezTo>
                  <a:pt x="5849941" y="2674300"/>
                  <a:pt x="5859190" y="2590657"/>
                  <a:pt x="5870181" y="2584223"/>
                </a:cubicBezTo>
                <a:cubicBezTo>
                  <a:pt x="5869310" y="2582682"/>
                  <a:pt x="5869176" y="2577856"/>
                  <a:pt x="5871388" y="2577856"/>
                </a:cubicBezTo>
                <a:cubicBezTo>
                  <a:pt x="5871455" y="2577990"/>
                  <a:pt x="5875208" y="2577722"/>
                  <a:pt x="5874873" y="2577856"/>
                </a:cubicBezTo>
                <a:cubicBezTo>
                  <a:pt x="5884725" y="2577856"/>
                  <a:pt x="5874136" y="2590188"/>
                  <a:pt x="5871857" y="2591931"/>
                </a:cubicBezTo>
                <a:cubicBezTo>
                  <a:pt x="5873198" y="2592400"/>
                  <a:pt x="5877889" y="2595751"/>
                  <a:pt x="5878157" y="2597962"/>
                </a:cubicBezTo>
                <a:cubicBezTo>
                  <a:pt x="5880704" y="2577521"/>
                  <a:pt x="5892767" y="2572026"/>
                  <a:pt x="5905904" y="2565056"/>
                </a:cubicBezTo>
                <a:cubicBezTo>
                  <a:pt x="5898800" y="2561570"/>
                  <a:pt x="5910595" y="2559962"/>
                  <a:pt x="5912271" y="2560096"/>
                </a:cubicBezTo>
                <a:cubicBezTo>
                  <a:pt x="5913411" y="2558822"/>
                  <a:pt x="5922525" y="2555337"/>
                  <a:pt x="5925005" y="2555270"/>
                </a:cubicBezTo>
                <a:cubicBezTo>
                  <a:pt x="5925340" y="2555471"/>
                  <a:pt x="5921051" y="2552053"/>
                  <a:pt x="5918839" y="2549775"/>
                </a:cubicBezTo>
                <a:cubicBezTo>
                  <a:pt x="5920113" y="2549841"/>
                  <a:pt x="5923195" y="2547898"/>
                  <a:pt x="5925139" y="2546826"/>
                </a:cubicBezTo>
                <a:cubicBezTo>
                  <a:pt x="5926144" y="2537107"/>
                  <a:pt x="5937069" y="2551048"/>
                  <a:pt x="5931640" y="2551048"/>
                </a:cubicBezTo>
                <a:cubicBezTo>
                  <a:pt x="5952953" y="2551048"/>
                  <a:pt x="5970848" y="2546691"/>
                  <a:pt x="5993836" y="2537643"/>
                </a:cubicBezTo>
                <a:cubicBezTo>
                  <a:pt x="6019639" y="2527524"/>
                  <a:pt x="6021181" y="2505071"/>
                  <a:pt x="6041689" y="2490327"/>
                </a:cubicBezTo>
                <a:cubicBezTo>
                  <a:pt x="6028754" y="2493209"/>
                  <a:pt x="6051743" y="2449913"/>
                  <a:pt x="6052413" y="2449310"/>
                </a:cubicBezTo>
                <a:cubicBezTo>
                  <a:pt x="6052413" y="2459162"/>
                  <a:pt x="6066688" y="2440530"/>
                  <a:pt x="6063270" y="2443813"/>
                </a:cubicBezTo>
                <a:cubicBezTo>
                  <a:pt x="6055227" y="2443813"/>
                  <a:pt x="6059986" y="2437111"/>
                  <a:pt x="6065951" y="2437111"/>
                </a:cubicBezTo>
                <a:lnTo>
                  <a:pt x="6070790" y="2437444"/>
                </a:lnTo>
                <a:lnTo>
                  <a:pt x="6070844" y="2437447"/>
                </a:lnTo>
                <a:cubicBezTo>
                  <a:pt x="6070106" y="2439524"/>
                  <a:pt x="6070040" y="2443813"/>
                  <a:pt x="6071179" y="2443813"/>
                </a:cubicBezTo>
                <a:cubicBezTo>
                  <a:pt x="6082975" y="2448371"/>
                  <a:pt x="6077345" y="2440329"/>
                  <a:pt x="6083578" y="2450516"/>
                </a:cubicBezTo>
                <a:cubicBezTo>
                  <a:pt x="6094101" y="2450516"/>
                  <a:pt x="6082372" y="2428868"/>
                  <a:pt x="6079623" y="2423707"/>
                </a:cubicBezTo>
                <a:cubicBezTo>
                  <a:pt x="6079489" y="2423707"/>
                  <a:pt x="6079423" y="2423707"/>
                  <a:pt x="6079221" y="2423707"/>
                </a:cubicBezTo>
                <a:cubicBezTo>
                  <a:pt x="6079356" y="2423707"/>
                  <a:pt x="6079423" y="2423640"/>
                  <a:pt x="6079556" y="2423640"/>
                </a:cubicBezTo>
                <a:cubicBezTo>
                  <a:pt x="6079087" y="2422769"/>
                  <a:pt x="6078886" y="2422367"/>
                  <a:pt x="6079221" y="2422836"/>
                </a:cubicBezTo>
                <a:cubicBezTo>
                  <a:pt x="6079825" y="2423037"/>
                  <a:pt x="6080294" y="2423238"/>
                  <a:pt x="6080629" y="2423372"/>
                </a:cubicBezTo>
                <a:cubicBezTo>
                  <a:pt x="6091084" y="2420223"/>
                  <a:pt x="6083176" y="2414860"/>
                  <a:pt x="6092224" y="2423037"/>
                </a:cubicBezTo>
                <a:cubicBezTo>
                  <a:pt x="6091285" y="2420021"/>
                  <a:pt x="6096580" y="2408695"/>
                  <a:pt x="6099328" y="2408896"/>
                </a:cubicBezTo>
                <a:cubicBezTo>
                  <a:pt x="6099060" y="2406483"/>
                  <a:pt x="6099127" y="2403534"/>
                  <a:pt x="6099328" y="2402528"/>
                </a:cubicBezTo>
                <a:cubicBezTo>
                  <a:pt x="6099328" y="2403668"/>
                  <a:pt x="6107236" y="2404204"/>
                  <a:pt x="6109046" y="2403735"/>
                </a:cubicBezTo>
                <a:cubicBezTo>
                  <a:pt x="6108778" y="2396631"/>
                  <a:pt x="6116753" y="2385907"/>
                  <a:pt x="6118898" y="2392274"/>
                </a:cubicBezTo>
                <a:cubicBezTo>
                  <a:pt x="6119434" y="2389862"/>
                  <a:pt x="6122584" y="2390331"/>
                  <a:pt x="6127276" y="2390331"/>
                </a:cubicBezTo>
                <a:cubicBezTo>
                  <a:pt x="6145975" y="2366471"/>
                  <a:pt x="6160251" y="2414124"/>
                  <a:pt x="6166081" y="2412649"/>
                </a:cubicBezTo>
                <a:cubicBezTo>
                  <a:pt x="6166484" y="2408091"/>
                  <a:pt x="6193091" y="2410303"/>
                  <a:pt x="6191952" y="2410437"/>
                </a:cubicBezTo>
                <a:cubicBezTo>
                  <a:pt x="6192890" y="2409298"/>
                  <a:pt x="6193292" y="2408024"/>
                  <a:pt x="6193158" y="2406684"/>
                </a:cubicBezTo>
                <a:cubicBezTo>
                  <a:pt x="6193158" y="2408494"/>
                  <a:pt x="6176000" y="2390331"/>
                  <a:pt x="6193493" y="2390331"/>
                </a:cubicBezTo>
                <a:cubicBezTo>
                  <a:pt x="6198453" y="2382891"/>
                  <a:pt x="6196643" y="2377731"/>
                  <a:pt x="6203613" y="2375653"/>
                </a:cubicBezTo>
                <a:cubicBezTo>
                  <a:pt x="6202005" y="2373173"/>
                  <a:pt x="6199324" y="2368348"/>
                  <a:pt x="6199793" y="2368951"/>
                </a:cubicBezTo>
                <a:cubicBezTo>
                  <a:pt x="6199793" y="2365533"/>
                  <a:pt x="6215811" y="2353067"/>
                  <a:pt x="6221106" y="2350252"/>
                </a:cubicBezTo>
                <a:cubicBezTo>
                  <a:pt x="6220168" y="2350252"/>
                  <a:pt x="6218559" y="2343617"/>
                  <a:pt x="6221374" y="2343617"/>
                </a:cubicBezTo>
                <a:cubicBezTo>
                  <a:pt x="6224189" y="2344555"/>
                  <a:pt x="6199793" y="2329609"/>
                  <a:pt x="6199793" y="2338657"/>
                </a:cubicBezTo>
                <a:cubicBezTo>
                  <a:pt x="6199793" y="2331821"/>
                  <a:pt x="6205892" y="2332491"/>
                  <a:pt x="6206495" y="2331955"/>
                </a:cubicBezTo>
                <a:cubicBezTo>
                  <a:pt x="6206495" y="2327867"/>
                  <a:pt x="6206562" y="2324516"/>
                  <a:pt x="6206495" y="2324516"/>
                </a:cubicBezTo>
                <a:lnTo>
                  <a:pt x="6233304" y="2324516"/>
                </a:lnTo>
                <a:cubicBezTo>
                  <a:pt x="6232567" y="2324516"/>
                  <a:pt x="6232901" y="2332759"/>
                  <a:pt x="6233236" y="2336915"/>
                </a:cubicBezTo>
                <a:cubicBezTo>
                  <a:pt x="6230221" y="2337317"/>
                  <a:pt x="6218559" y="2343416"/>
                  <a:pt x="6225194" y="2343416"/>
                </a:cubicBezTo>
                <a:cubicBezTo>
                  <a:pt x="6222849" y="2342076"/>
                  <a:pt x="6241548" y="2350118"/>
                  <a:pt x="6231762" y="2350118"/>
                </a:cubicBezTo>
                <a:cubicBezTo>
                  <a:pt x="6240944" y="2350587"/>
                  <a:pt x="6235582" y="2345762"/>
                  <a:pt x="6241816" y="2343416"/>
                </a:cubicBezTo>
                <a:cubicBezTo>
                  <a:pt x="6242486" y="2345627"/>
                  <a:pt x="6242821" y="2347839"/>
                  <a:pt x="6242955" y="2350118"/>
                </a:cubicBezTo>
                <a:cubicBezTo>
                  <a:pt x="6248987" y="2345694"/>
                  <a:pt x="6244832" y="2343416"/>
                  <a:pt x="6253947" y="2343416"/>
                </a:cubicBezTo>
                <a:cubicBezTo>
                  <a:pt x="6252874" y="2341137"/>
                  <a:pt x="6254013" y="2338121"/>
                  <a:pt x="6254818" y="2336714"/>
                </a:cubicBezTo>
                <a:cubicBezTo>
                  <a:pt x="6253008" y="2336714"/>
                  <a:pt x="6253008" y="2338121"/>
                  <a:pt x="6253410" y="2334167"/>
                </a:cubicBezTo>
                <a:cubicBezTo>
                  <a:pt x="6253410" y="2335910"/>
                  <a:pt x="6246038" y="2336848"/>
                  <a:pt x="6245301" y="2336714"/>
                </a:cubicBezTo>
                <a:cubicBezTo>
                  <a:pt x="6251266" y="2336714"/>
                  <a:pt x="6238599" y="2330012"/>
                  <a:pt x="6238398" y="2330012"/>
                </a:cubicBezTo>
                <a:cubicBezTo>
                  <a:pt x="6239939" y="2330012"/>
                  <a:pt x="6240944" y="2323310"/>
                  <a:pt x="6239269" y="2323310"/>
                </a:cubicBezTo>
                <a:cubicBezTo>
                  <a:pt x="6239067" y="2323511"/>
                  <a:pt x="6260179" y="2311379"/>
                  <a:pt x="6260179" y="2316876"/>
                </a:cubicBezTo>
                <a:cubicBezTo>
                  <a:pt x="6260113" y="2316674"/>
                  <a:pt x="6260045" y="2321634"/>
                  <a:pt x="6259375" y="2323310"/>
                </a:cubicBezTo>
                <a:cubicBezTo>
                  <a:pt x="6264670" y="2323578"/>
                  <a:pt x="6265206" y="2325454"/>
                  <a:pt x="6266882" y="2333229"/>
                </a:cubicBezTo>
                <a:cubicBezTo>
                  <a:pt x="6266882" y="2334770"/>
                  <a:pt x="6272378" y="2331687"/>
                  <a:pt x="6273718" y="2330012"/>
                </a:cubicBezTo>
                <a:cubicBezTo>
                  <a:pt x="6274924" y="2339395"/>
                  <a:pt x="6279884" y="2336245"/>
                  <a:pt x="6286787" y="2336647"/>
                </a:cubicBezTo>
                <a:cubicBezTo>
                  <a:pt x="6290741" y="2336647"/>
                  <a:pt x="6293154" y="2337451"/>
                  <a:pt x="6293623" y="2341338"/>
                </a:cubicBezTo>
                <a:cubicBezTo>
                  <a:pt x="6295365" y="2338859"/>
                  <a:pt x="6302403" y="2335239"/>
                  <a:pt x="6301465" y="2336647"/>
                </a:cubicBezTo>
                <a:cubicBezTo>
                  <a:pt x="6295433" y="2336647"/>
                  <a:pt x="6308234" y="2345694"/>
                  <a:pt x="6307094" y="2345359"/>
                </a:cubicBezTo>
                <a:cubicBezTo>
                  <a:pt x="6307094" y="2345158"/>
                  <a:pt x="6321370" y="2336647"/>
                  <a:pt x="6323046" y="2336647"/>
                </a:cubicBezTo>
                <a:cubicBezTo>
                  <a:pt x="6325794" y="2334368"/>
                  <a:pt x="6337053" y="2325588"/>
                  <a:pt x="6340002" y="2323645"/>
                </a:cubicBezTo>
                <a:cubicBezTo>
                  <a:pt x="6338394" y="2323779"/>
                  <a:pt x="6347307" y="2305817"/>
                  <a:pt x="6347307" y="2317881"/>
                </a:cubicBezTo>
                <a:cubicBezTo>
                  <a:pt x="6341275" y="2325722"/>
                  <a:pt x="6333568" y="2335575"/>
                  <a:pt x="6328541" y="2341003"/>
                </a:cubicBezTo>
                <a:cubicBezTo>
                  <a:pt x="6331490" y="2338054"/>
                  <a:pt x="6338862" y="2332358"/>
                  <a:pt x="6340605" y="2344690"/>
                </a:cubicBezTo>
                <a:cubicBezTo>
                  <a:pt x="6340940" y="2344488"/>
                  <a:pt x="6343487" y="2344287"/>
                  <a:pt x="6345364" y="2344153"/>
                </a:cubicBezTo>
                <a:cubicBezTo>
                  <a:pt x="6345229" y="2360238"/>
                  <a:pt x="6342951" y="2364728"/>
                  <a:pt x="6333300" y="2378066"/>
                </a:cubicBezTo>
                <a:cubicBezTo>
                  <a:pt x="6333233" y="2378066"/>
                  <a:pt x="6333166" y="2378066"/>
                  <a:pt x="6333166" y="2378066"/>
                </a:cubicBezTo>
                <a:cubicBezTo>
                  <a:pt x="6334171" y="2378066"/>
                  <a:pt x="6333903" y="2383763"/>
                  <a:pt x="6333903" y="2384701"/>
                </a:cubicBezTo>
                <a:cubicBezTo>
                  <a:pt x="6333903" y="2387047"/>
                  <a:pt x="6340069" y="2381685"/>
                  <a:pt x="6341343" y="2378669"/>
                </a:cubicBezTo>
                <a:cubicBezTo>
                  <a:pt x="6344493" y="2385036"/>
                  <a:pt x="6352133" y="2403668"/>
                  <a:pt x="6346369" y="2403668"/>
                </a:cubicBezTo>
                <a:cubicBezTo>
                  <a:pt x="6343353" y="2400652"/>
                  <a:pt x="6336517" y="2399245"/>
                  <a:pt x="6332563" y="2396966"/>
                </a:cubicBezTo>
                <a:cubicBezTo>
                  <a:pt x="6333367" y="2396966"/>
                  <a:pt x="6334908" y="2392542"/>
                  <a:pt x="6333903" y="2390264"/>
                </a:cubicBezTo>
                <a:cubicBezTo>
                  <a:pt x="6338460" y="2387985"/>
                  <a:pt x="6327201" y="2391805"/>
                  <a:pt x="6327201" y="2389325"/>
                </a:cubicBezTo>
                <a:cubicBezTo>
                  <a:pt x="6325458" y="2391671"/>
                  <a:pt x="6313797" y="2412046"/>
                  <a:pt x="6313797" y="2410705"/>
                </a:cubicBezTo>
                <a:cubicBezTo>
                  <a:pt x="6315874" y="2412917"/>
                  <a:pt x="6335310" y="2430477"/>
                  <a:pt x="6334573" y="2430477"/>
                </a:cubicBezTo>
                <a:cubicBezTo>
                  <a:pt x="6336048" y="2428667"/>
                  <a:pt x="6336651" y="2427528"/>
                  <a:pt x="6336852" y="2426857"/>
                </a:cubicBezTo>
                <a:cubicBezTo>
                  <a:pt x="6337120" y="2427662"/>
                  <a:pt x="6337924" y="2428935"/>
                  <a:pt x="6340672" y="2430477"/>
                </a:cubicBezTo>
                <a:cubicBezTo>
                  <a:pt x="6342884" y="2429471"/>
                  <a:pt x="6344693" y="2426456"/>
                  <a:pt x="6346034" y="2424445"/>
                </a:cubicBezTo>
                <a:cubicBezTo>
                  <a:pt x="6347307" y="2427125"/>
                  <a:pt x="6361046" y="2437179"/>
                  <a:pt x="6350659" y="2437179"/>
                </a:cubicBezTo>
                <a:cubicBezTo>
                  <a:pt x="6361248" y="2446897"/>
                  <a:pt x="6371837" y="2455207"/>
                  <a:pt x="6388459" y="2457285"/>
                </a:cubicBezTo>
                <a:cubicBezTo>
                  <a:pt x="6392882" y="2453532"/>
                  <a:pt x="6407693" y="2443345"/>
                  <a:pt x="6407693" y="2450382"/>
                </a:cubicBezTo>
                <a:cubicBezTo>
                  <a:pt x="6404946" y="2451924"/>
                  <a:pt x="6394692" y="2463987"/>
                  <a:pt x="6392212" y="2463987"/>
                </a:cubicBezTo>
                <a:cubicBezTo>
                  <a:pt x="6393418" y="2465864"/>
                  <a:pt x="6395697" y="2464724"/>
                  <a:pt x="6393753" y="2470690"/>
                </a:cubicBezTo>
                <a:cubicBezTo>
                  <a:pt x="6401594" y="2470690"/>
                  <a:pt x="6406018" y="2479000"/>
                  <a:pt x="6411782" y="2484094"/>
                </a:cubicBezTo>
                <a:cubicBezTo>
                  <a:pt x="6411849" y="2478933"/>
                  <a:pt x="6437250" y="2443077"/>
                  <a:pt x="6439529" y="2428064"/>
                </a:cubicBezTo>
                <a:cubicBezTo>
                  <a:pt x="6442746" y="2406818"/>
                  <a:pt x="6436379" y="2373173"/>
                  <a:pt x="6447906" y="2357691"/>
                </a:cubicBezTo>
                <a:cubicBezTo>
                  <a:pt x="6447906" y="2362115"/>
                  <a:pt x="6449850" y="2303136"/>
                  <a:pt x="6454407" y="2303136"/>
                </a:cubicBezTo>
                <a:close/>
                <a:moveTo>
                  <a:pt x="5974474" y="2276067"/>
                </a:moveTo>
                <a:cubicBezTo>
                  <a:pt x="5976126" y="2274116"/>
                  <a:pt x="5980666" y="2273865"/>
                  <a:pt x="5989681" y="2276663"/>
                </a:cubicBezTo>
                <a:cubicBezTo>
                  <a:pt x="6004694" y="2281354"/>
                  <a:pt x="6026878" y="2297439"/>
                  <a:pt x="5994841" y="2303068"/>
                </a:cubicBezTo>
                <a:cubicBezTo>
                  <a:pt x="5990569" y="2303068"/>
                  <a:pt x="5969520" y="2281919"/>
                  <a:pt x="5974474" y="2276067"/>
                </a:cubicBezTo>
                <a:close/>
                <a:moveTo>
                  <a:pt x="6146846" y="2249452"/>
                </a:moveTo>
                <a:cubicBezTo>
                  <a:pt x="6149527" y="2249452"/>
                  <a:pt x="6092894" y="2289397"/>
                  <a:pt x="6092559" y="2296367"/>
                </a:cubicBezTo>
                <a:cubicBezTo>
                  <a:pt x="6092559" y="2293217"/>
                  <a:pt x="6061594" y="2310911"/>
                  <a:pt x="6060924" y="2302332"/>
                </a:cubicBezTo>
                <a:cubicBezTo>
                  <a:pt x="6053552" y="2300590"/>
                  <a:pt x="6085857" y="2266476"/>
                  <a:pt x="6085857" y="2277936"/>
                </a:cubicBezTo>
                <a:cubicBezTo>
                  <a:pt x="6091486" y="2266610"/>
                  <a:pt x="6087934" y="2271703"/>
                  <a:pt x="6099261" y="2269559"/>
                </a:cubicBezTo>
                <a:cubicBezTo>
                  <a:pt x="6101070" y="2249586"/>
                  <a:pt x="6131632" y="2255953"/>
                  <a:pt x="6146846" y="2249452"/>
                </a:cubicBezTo>
                <a:close/>
                <a:moveTo>
                  <a:pt x="5975740" y="2242750"/>
                </a:moveTo>
                <a:cubicBezTo>
                  <a:pt x="5978220" y="2242750"/>
                  <a:pt x="5978555" y="2256288"/>
                  <a:pt x="5978555" y="2258768"/>
                </a:cubicBezTo>
                <a:cubicBezTo>
                  <a:pt x="5982509" y="2255685"/>
                  <a:pt x="5985526" y="2254076"/>
                  <a:pt x="5991959" y="2256154"/>
                </a:cubicBezTo>
                <a:cubicBezTo>
                  <a:pt x="5992295" y="2253741"/>
                  <a:pt x="5991759" y="2251530"/>
                  <a:pt x="5990418" y="2249452"/>
                </a:cubicBezTo>
                <a:cubicBezTo>
                  <a:pt x="6002013" y="2248045"/>
                  <a:pt x="6020377" y="2257025"/>
                  <a:pt x="6031101" y="2251194"/>
                </a:cubicBezTo>
                <a:cubicBezTo>
                  <a:pt x="6032172" y="2252736"/>
                  <a:pt x="6036127" y="2255014"/>
                  <a:pt x="6038874" y="2256288"/>
                </a:cubicBezTo>
                <a:cubicBezTo>
                  <a:pt x="6038874" y="2256422"/>
                  <a:pt x="6038874" y="2256489"/>
                  <a:pt x="6038874" y="2256624"/>
                </a:cubicBezTo>
                <a:cubicBezTo>
                  <a:pt x="6038473" y="2257092"/>
                  <a:pt x="6038741" y="2257025"/>
                  <a:pt x="6039411" y="2256556"/>
                </a:cubicBezTo>
                <a:cubicBezTo>
                  <a:pt x="6040684" y="2257092"/>
                  <a:pt x="6041623" y="2257428"/>
                  <a:pt x="6041623" y="2257227"/>
                </a:cubicBezTo>
                <a:lnTo>
                  <a:pt x="6041688" y="2254931"/>
                </a:lnTo>
                <a:lnTo>
                  <a:pt x="6039478" y="2256557"/>
                </a:lnTo>
                <a:cubicBezTo>
                  <a:pt x="6039276" y="2256423"/>
                  <a:pt x="6039143" y="2256356"/>
                  <a:pt x="6038941" y="2256289"/>
                </a:cubicBezTo>
                <a:cubicBezTo>
                  <a:pt x="6039009" y="2254211"/>
                  <a:pt x="6039461" y="2253457"/>
                  <a:pt x="6040022" y="2253423"/>
                </a:cubicBezTo>
                <a:lnTo>
                  <a:pt x="6041722" y="2254852"/>
                </a:lnTo>
                <a:lnTo>
                  <a:pt x="6050260" y="2247391"/>
                </a:lnTo>
                <a:cubicBezTo>
                  <a:pt x="6052682" y="2244861"/>
                  <a:pt x="6053921" y="2242817"/>
                  <a:pt x="6051743" y="2242817"/>
                </a:cubicBezTo>
                <a:cubicBezTo>
                  <a:pt x="6059317" y="2241744"/>
                  <a:pt x="6055966" y="2247039"/>
                  <a:pt x="6058378" y="2249519"/>
                </a:cubicBezTo>
                <a:cubicBezTo>
                  <a:pt x="6074932" y="2249519"/>
                  <a:pt x="6082908" y="2251932"/>
                  <a:pt x="6090415" y="2243018"/>
                </a:cubicBezTo>
                <a:cubicBezTo>
                  <a:pt x="6090683" y="2244224"/>
                  <a:pt x="6099128" y="2250189"/>
                  <a:pt x="6103483" y="2250926"/>
                </a:cubicBezTo>
                <a:cubicBezTo>
                  <a:pt x="6096781" y="2254613"/>
                  <a:pt x="6083914" y="2260712"/>
                  <a:pt x="6078618" y="2262857"/>
                </a:cubicBezTo>
                <a:cubicBezTo>
                  <a:pt x="6074866" y="2262857"/>
                  <a:pt x="6065348" y="2258098"/>
                  <a:pt x="6059048" y="2256154"/>
                </a:cubicBezTo>
                <a:cubicBezTo>
                  <a:pt x="6048928" y="2261717"/>
                  <a:pt x="6031703" y="2267615"/>
                  <a:pt x="6025873" y="2269559"/>
                </a:cubicBezTo>
                <a:cubicBezTo>
                  <a:pt x="6025203" y="2269559"/>
                  <a:pt x="6013206" y="2268687"/>
                  <a:pt x="6005364" y="2262857"/>
                </a:cubicBezTo>
                <a:cubicBezTo>
                  <a:pt x="5998595" y="2268352"/>
                  <a:pt x="6001142" y="2268553"/>
                  <a:pt x="5991959" y="2262857"/>
                </a:cubicBezTo>
                <a:cubicBezTo>
                  <a:pt x="5991223" y="2265537"/>
                  <a:pt x="5991826" y="2267749"/>
                  <a:pt x="5993904" y="2269559"/>
                </a:cubicBezTo>
                <a:cubicBezTo>
                  <a:pt x="5979427" y="2262588"/>
                  <a:pt x="5981035" y="2269559"/>
                  <a:pt x="5973193" y="2269559"/>
                </a:cubicBezTo>
                <a:cubicBezTo>
                  <a:pt x="5968636" y="2267079"/>
                  <a:pt x="5969575" y="2273312"/>
                  <a:pt x="5969440" y="2262857"/>
                </a:cubicBezTo>
                <a:cubicBezTo>
                  <a:pt x="5966960" y="2264264"/>
                  <a:pt x="5943034" y="2276261"/>
                  <a:pt x="5935997" y="2276261"/>
                </a:cubicBezTo>
                <a:cubicBezTo>
                  <a:pt x="5926547" y="2269291"/>
                  <a:pt x="5924000" y="2263326"/>
                  <a:pt x="5924938" y="2254546"/>
                </a:cubicBezTo>
                <a:cubicBezTo>
                  <a:pt x="5924938" y="2246436"/>
                  <a:pt x="5937337" y="2253808"/>
                  <a:pt x="5940085" y="2256154"/>
                </a:cubicBezTo>
                <a:cubicBezTo>
                  <a:pt x="5937605" y="2256154"/>
                  <a:pt x="5966156" y="2246570"/>
                  <a:pt x="5975740" y="2242750"/>
                </a:cubicBezTo>
                <a:close/>
                <a:moveTo>
                  <a:pt x="6118295" y="2230551"/>
                </a:moveTo>
                <a:cubicBezTo>
                  <a:pt x="6119166" y="2230551"/>
                  <a:pt x="6127946" y="2230551"/>
                  <a:pt x="6129487" y="2230551"/>
                </a:cubicBezTo>
                <a:cubicBezTo>
                  <a:pt x="6129353" y="2230551"/>
                  <a:pt x="6136256" y="2236516"/>
                  <a:pt x="6138602" y="2236717"/>
                </a:cubicBezTo>
                <a:cubicBezTo>
                  <a:pt x="6132369" y="2241543"/>
                  <a:pt x="6119501" y="2248245"/>
                  <a:pt x="6113134" y="2250055"/>
                </a:cubicBezTo>
                <a:cubicBezTo>
                  <a:pt x="6106700" y="2250055"/>
                  <a:pt x="6119166" y="2230551"/>
                  <a:pt x="6118295" y="2230551"/>
                </a:cubicBezTo>
                <a:close/>
                <a:moveTo>
                  <a:pt x="5710670" y="2181224"/>
                </a:moveTo>
                <a:cubicBezTo>
                  <a:pt x="5710670" y="2183235"/>
                  <a:pt x="5717372" y="2178946"/>
                  <a:pt x="5717372" y="2190406"/>
                </a:cubicBezTo>
                <a:cubicBezTo>
                  <a:pt x="5723873" y="2190205"/>
                  <a:pt x="5726621" y="2187189"/>
                  <a:pt x="5729503" y="2195902"/>
                </a:cubicBezTo>
                <a:cubicBezTo>
                  <a:pt x="5729637" y="2193623"/>
                  <a:pt x="5729972" y="2191411"/>
                  <a:pt x="5730643" y="2189200"/>
                </a:cubicBezTo>
                <a:cubicBezTo>
                  <a:pt x="5731447" y="2190004"/>
                  <a:pt x="5737680" y="2197041"/>
                  <a:pt x="5736674" y="2195902"/>
                </a:cubicBezTo>
                <a:cubicBezTo>
                  <a:pt x="5740294" y="2195902"/>
                  <a:pt x="5757518" y="2208368"/>
                  <a:pt x="5757518" y="2201599"/>
                </a:cubicBezTo>
                <a:cubicBezTo>
                  <a:pt x="5756781" y="2207765"/>
                  <a:pt x="5760065" y="2210982"/>
                  <a:pt x="5760199" y="2215740"/>
                </a:cubicBezTo>
                <a:cubicBezTo>
                  <a:pt x="5761003" y="2214936"/>
                  <a:pt x="5764020" y="2212724"/>
                  <a:pt x="5764890" y="2211115"/>
                </a:cubicBezTo>
                <a:cubicBezTo>
                  <a:pt x="5791766" y="2230417"/>
                  <a:pt x="5818642" y="2187457"/>
                  <a:pt x="5844646" y="2218153"/>
                </a:cubicBezTo>
                <a:cubicBezTo>
                  <a:pt x="5854096" y="2207430"/>
                  <a:pt x="5870919" y="2217081"/>
                  <a:pt x="5878157" y="2220901"/>
                </a:cubicBezTo>
                <a:cubicBezTo>
                  <a:pt x="5878157" y="2227536"/>
                  <a:pt x="5851348" y="2233031"/>
                  <a:pt x="5851348" y="2227000"/>
                </a:cubicBezTo>
                <a:cubicBezTo>
                  <a:pt x="5851214" y="2227335"/>
                  <a:pt x="5846791" y="2229480"/>
                  <a:pt x="5845250" y="2229480"/>
                </a:cubicBezTo>
                <a:cubicBezTo>
                  <a:pt x="5847461" y="2230820"/>
                  <a:pt x="5855102" y="2236047"/>
                  <a:pt x="5849204" y="2236047"/>
                </a:cubicBezTo>
                <a:cubicBezTo>
                  <a:pt x="5864015" y="2234238"/>
                  <a:pt x="5889685" y="2243219"/>
                  <a:pt x="5878157" y="2243420"/>
                </a:cubicBezTo>
                <a:cubicBezTo>
                  <a:pt x="5890288" y="2244962"/>
                  <a:pt x="5893371" y="2246101"/>
                  <a:pt x="5906776" y="2249451"/>
                </a:cubicBezTo>
                <a:cubicBezTo>
                  <a:pt x="5907245" y="2249451"/>
                  <a:pt x="5899336" y="2262454"/>
                  <a:pt x="5894845" y="2267681"/>
                </a:cubicBezTo>
                <a:cubicBezTo>
                  <a:pt x="5894242" y="2262253"/>
                  <a:pt x="5878090" y="2247039"/>
                  <a:pt x="5878090" y="2254546"/>
                </a:cubicBezTo>
                <a:cubicBezTo>
                  <a:pt x="5878090" y="2253540"/>
                  <a:pt x="5883988" y="2261114"/>
                  <a:pt x="5884792" y="2263794"/>
                </a:cubicBezTo>
                <a:cubicBezTo>
                  <a:pt x="5884792" y="2267279"/>
                  <a:pt x="5851282" y="2252669"/>
                  <a:pt x="5851282" y="2257628"/>
                </a:cubicBezTo>
                <a:cubicBezTo>
                  <a:pt x="5851080" y="2256958"/>
                  <a:pt x="5851080" y="2256422"/>
                  <a:pt x="5851080" y="2255819"/>
                </a:cubicBezTo>
                <a:cubicBezTo>
                  <a:pt x="5850745" y="2255953"/>
                  <a:pt x="5850410" y="2256087"/>
                  <a:pt x="5850008" y="2256154"/>
                </a:cubicBezTo>
                <a:cubicBezTo>
                  <a:pt x="5849069" y="2267816"/>
                  <a:pt x="5773134" y="2237723"/>
                  <a:pt x="5771057" y="2236182"/>
                </a:cubicBezTo>
                <a:cubicBezTo>
                  <a:pt x="5771727" y="2235444"/>
                  <a:pt x="5757653" y="2250658"/>
                  <a:pt x="5757653" y="2239332"/>
                </a:cubicBezTo>
                <a:cubicBezTo>
                  <a:pt x="5747130" y="2245631"/>
                  <a:pt x="5743243" y="2241007"/>
                  <a:pt x="5737613" y="2236182"/>
                </a:cubicBezTo>
                <a:cubicBezTo>
                  <a:pt x="5729570" y="2236182"/>
                  <a:pt x="5706448" y="2222777"/>
                  <a:pt x="5713552" y="2222777"/>
                </a:cubicBezTo>
                <a:cubicBezTo>
                  <a:pt x="5715764" y="2223732"/>
                  <a:pt x="5699465" y="2214735"/>
                  <a:pt x="5690159" y="2213654"/>
                </a:cubicBezTo>
                <a:lnTo>
                  <a:pt x="5684226" y="2215839"/>
                </a:lnTo>
                <a:lnTo>
                  <a:pt x="5685202" y="2215941"/>
                </a:lnTo>
                <a:cubicBezTo>
                  <a:pt x="5685135" y="2216009"/>
                  <a:pt x="5684733" y="2216209"/>
                  <a:pt x="5683660" y="2216880"/>
                </a:cubicBezTo>
                <a:cubicBezTo>
                  <a:pt x="5683660" y="2216477"/>
                  <a:pt x="5683795" y="2216142"/>
                  <a:pt x="5683928" y="2215807"/>
                </a:cubicBezTo>
                <a:lnTo>
                  <a:pt x="5684139" y="2215829"/>
                </a:lnTo>
                <a:lnTo>
                  <a:pt x="5685311" y="2210588"/>
                </a:lnTo>
                <a:cubicBezTo>
                  <a:pt x="5687598" y="2208485"/>
                  <a:pt x="5690563" y="2206793"/>
                  <a:pt x="5690563" y="2207765"/>
                </a:cubicBezTo>
                <a:cubicBezTo>
                  <a:pt x="5688620" y="2210043"/>
                  <a:pt x="5702829" y="2197108"/>
                  <a:pt x="5710670" y="2190741"/>
                </a:cubicBezTo>
                <a:cubicBezTo>
                  <a:pt x="5710603" y="2187457"/>
                  <a:pt x="5710402" y="2184709"/>
                  <a:pt x="5710670" y="2181224"/>
                </a:cubicBezTo>
                <a:close/>
                <a:moveTo>
                  <a:pt x="6297980" y="2175728"/>
                </a:moveTo>
                <a:cubicBezTo>
                  <a:pt x="6305619" y="2175728"/>
                  <a:pt x="6299990" y="2196304"/>
                  <a:pt x="6300325" y="2195365"/>
                </a:cubicBezTo>
                <a:cubicBezTo>
                  <a:pt x="6300325" y="2195902"/>
                  <a:pt x="6300325" y="2196371"/>
                  <a:pt x="6300325" y="2196505"/>
                </a:cubicBezTo>
                <a:cubicBezTo>
                  <a:pt x="6302805" y="2199052"/>
                  <a:pt x="6311450" y="2215941"/>
                  <a:pt x="6302269" y="2215941"/>
                </a:cubicBezTo>
                <a:cubicBezTo>
                  <a:pt x="6302202" y="2216008"/>
                  <a:pt x="6290607" y="2221504"/>
                  <a:pt x="6288463" y="2222643"/>
                </a:cubicBezTo>
                <a:cubicBezTo>
                  <a:pt x="6285983" y="2222643"/>
                  <a:pt x="6286184" y="2199454"/>
                  <a:pt x="6286921" y="2195835"/>
                </a:cubicBezTo>
                <a:cubicBezTo>
                  <a:pt x="6288529" y="2185312"/>
                  <a:pt x="6288730" y="2181291"/>
                  <a:pt x="6297980" y="2175728"/>
                </a:cubicBezTo>
                <a:close/>
                <a:moveTo>
                  <a:pt x="5978421" y="2175728"/>
                </a:moveTo>
                <a:cubicBezTo>
                  <a:pt x="5978488" y="2176063"/>
                  <a:pt x="5978621" y="2176331"/>
                  <a:pt x="5978689" y="2176666"/>
                </a:cubicBezTo>
                <a:cubicBezTo>
                  <a:pt x="5978555" y="2177337"/>
                  <a:pt x="5978488" y="2178074"/>
                  <a:pt x="5978421" y="2179012"/>
                </a:cubicBezTo>
                <a:cubicBezTo>
                  <a:pt x="5978621" y="2177940"/>
                  <a:pt x="5978621" y="2176867"/>
                  <a:pt x="5978421" y="2175728"/>
                </a:cubicBezTo>
                <a:close/>
                <a:moveTo>
                  <a:pt x="4329893" y="2166881"/>
                </a:moveTo>
                <a:cubicBezTo>
                  <a:pt x="4329893" y="2170836"/>
                  <a:pt x="4336595" y="2168691"/>
                  <a:pt x="4336595" y="2167887"/>
                </a:cubicBezTo>
                <a:cubicBezTo>
                  <a:pt x="4338137" y="2173517"/>
                  <a:pt x="4338204" y="2180822"/>
                  <a:pt x="4332574" y="2182364"/>
                </a:cubicBezTo>
                <a:cubicBezTo>
                  <a:pt x="4332574" y="2182833"/>
                  <a:pt x="4323191" y="2183101"/>
                  <a:pt x="4323191" y="2181157"/>
                </a:cubicBezTo>
                <a:cubicBezTo>
                  <a:pt x="4328619" y="2173382"/>
                  <a:pt x="4326408" y="2176399"/>
                  <a:pt x="4329893" y="2166881"/>
                </a:cubicBezTo>
                <a:close/>
                <a:moveTo>
                  <a:pt x="2836467" y="2140274"/>
                </a:moveTo>
                <a:cubicBezTo>
                  <a:pt x="2837069" y="2140274"/>
                  <a:pt x="2831507" y="2150529"/>
                  <a:pt x="2836467" y="2140274"/>
                </a:cubicBezTo>
                <a:close/>
                <a:moveTo>
                  <a:pt x="6119234" y="2122111"/>
                </a:moveTo>
                <a:cubicBezTo>
                  <a:pt x="6124863" y="2123049"/>
                  <a:pt x="6129823" y="2122111"/>
                  <a:pt x="6137598" y="2122111"/>
                </a:cubicBezTo>
                <a:cubicBezTo>
                  <a:pt x="6180089" y="2165071"/>
                  <a:pt x="6100266" y="2122111"/>
                  <a:pt x="6119234" y="2122111"/>
                </a:cubicBezTo>
                <a:close/>
                <a:moveTo>
                  <a:pt x="6180220" y="2113525"/>
                </a:moveTo>
                <a:cubicBezTo>
                  <a:pt x="6182652" y="2113206"/>
                  <a:pt x="6184344" y="2113717"/>
                  <a:pt x="6184512" y="2115678"/>
                </a:cubicBezTo>
                <a:cubicBezTo>
                  <a:pt x="6201535" y="2119899"/>
                  <a:pt x="6221641" y="2117688"/>
                  <a:pt x="6219966" y="2141950"/>
                </a:cubicBezTo>
                <a:cubicBezTo>
                  <a:pt x="6220972" y="2141146"/>
                  <a:pt x="6235113" y="2148920"/>
                  <a:pt x="6222848" y="2148920"/>
                </a:cubicBezTo>
                <a:cubicBezTo>
                  <a:pt x="6217620" y="2145569"/>
                  <a:pt x="6200329" y="2128814"/>
                  <a:pt x="6197514" y="2128814"/>
                </a:cubicBezTo>
                <a:cubicBezTo>
                  <a:pt x="6186455" y="2131628"/>
                  <a:pt x="6189136" y="2128814"/>
                  <a:pt x="6177675" y="2128814"/>
                </a:cubicBezTo>
                <a:cubicBezTo>
                  <a:pt x="6178480" y="2143960"/>
                  <a:pt x="6179686" y="2139001"/>
                  <a:pt x="6171308" y="2135516"/>
                </a:cubicBezTo>
                <a:cubicBezTo>
                  <a:pt x="6171175" y="2143625"/>
                  <a:pt x="6166349" y="2143357"/>
                  <a:pt x="6158909" y="2142218"/>
                </a:cubicBezTo>
                <a:cubicBezTo>
                  <a:pt x="6160585" y="2142218"/>
                  <a:pt x="6159446" y="2129618"/>
                  <a:pt x="6159580" y="2130153"/>
                </a:cubicBezTo>
                <a:cubicBezTo>
                  <a:pt x="6157502" y="2128814"/>
                  <a:pt x="6155290" y="2128411"/>
                  <a:pt x="6152878" y="2128814"/>
                </a:cubicBezTo>
                <a:cubicBezTo>
                  <a:pt x="6152743" y="2131092"/>
                  <a:pt x="6153012" y="2133304"/>
                  <a:pt x="6153749" y="2135516"/>
                </a:cubicBezTo>
                <a:cubicBezTo>
                  <a:pt x="6151403" y="2133639"/>
                  <a:pt x="6150130" y="2130556"/>
                  <a:pt x="6148387" y="2129014"/>
                </a:cubicBezTo>
                <a:lnTo>
                  <a:pt x="6148388" y="2129014"/>
                </a:lnTo>
                <a:lnTo>
                  <a:pt x="6153389" y="2124733"/>
                </a:lnTo>
                <a:cubicBezTo>
                  <a:pt x="6154905" y="2123150"/>
                  <a:pt x="6155961" y="2121843"/>
                  <a:pt x="6155626" y="2122112"/>
                </a:cubicBezTo>
                <a:cubicBezTo>
                  <a:pt x="6154888" y="2122112"/>
                  <a:pt x="6154688" y="2118693"/>
                  <a:pt x="6159580" y="2122112"/>
                </a:cubicBezTo>
                <a:cubicBezTo>
                  <a:pt x="6158977" y="2122916"/>
                  <a:pt x="6172925" y="2114484"/>
                  <a:pt x="6180220" y="2113525"/>
                </a:cubicBezTo>
                <a:close/>
                <a:moveTo>
                  <a:pt x="5748981" y="2112712"/>
                </a:moveTo>
                <a:cubicBezTo>
                  <a:pt x="5753480" y="2112946"/>
                  <a:pt x="5757451" y="2114906"/>
                  <a:pt x="5757451" y="2120369"/>
                </a:cubicBezTo>
                <a:cubicBezTo>
                  <a:pt x="5752894" y="2124457"/>
                  <a:pt x="5752692" y="2130020"/>
                  <a:pt x="5750749" y="2130020"/>
                </a:cubicBezTo>
                <a:lnTo>
                  <a:pt x="5730643" y="2130020"/>
                </a:lnTo>
                <a:cubicBezTo>
                  <a:pt x="5729571" y="2130020"/>
                  <a:pt x="5733257" y="2128546"/>
                  <a:pt x="5734530" y="2129283"/>
                </a:cubicBezTo>
                <a:cubicBezTo>
                  <a:pt x="5734597" y="2127004"/>
                  <a:pt x="5734731" y="2124324"/>
                  <a:pt x="5734999" y="2122112"/>
                </a:cubicBezTo>
                <a:cubicBezTo>
                  <a:pt x="5733390" y="2122112"/>
                  <a:pt x="5731983" y="2122715"/>
                  <a:pt x="5730643" y="2124055"/>
                </a:cubicBezTo>
                <a:cubicBezTo>
                  <a:pt x="5728833" y="2115678"/>
                  <a:pt x="5733457" y="2118694"/>
                  <a:pt x="5737345" y="2115410"/>
                </a:cubicBezTo>
                <a:cubicBezTo>
                  <a:pt x="5739456" y="2113969"/>
                  <a:pt x="5744482" y="2112477"/>
                  <a:pt x="5748981" y="2112712"/>
                </a:cubicBezTo>
                <a:close/>
                <a:moveTo>
                  <a:pt x="6618477" y="2102005"/>
                </a:moveTo>
                <a:cubicBezTo>
                  <a:pt x="6618074" y="2100731"/>
                  <a:pt x="6628530" y="2113599"/>
                  <a:pt x="6628128" y="2107634"/>
                </a:cubicBezTo>
                <a:cubicBezTo>
                  <a:pt x="6629736" y="2108104"/>
                  <a:pt x="6628396" y="2108707"/>
                  <a:pt x="6630809" y="2108707"/>
                </a:cubicBezTo>
                <a:cubicBezTo>
                  <a:pt x="6642671" y="2115208"/>
                  <a:pt x="6696154" y="2141279"/>
                  <a:pt x="6676652" y="2167484"/>
                </a:cubicBezTo>
                <a:cubicBezTo>
                  <a:pt x="6676115" y="2165406"/>
                  <a:pt x="6672965" y="2161519"/>
                  <a:pt x="6668341" y="2156694"/>
                </a:cubicBezTo>
                <a:cubicBezTo>
                  <a:pt x="6662376" y="2183904"/>
                  <a:pt x="6641465" y="2212187"/>
                  <a:pt x="6602324" y="2200726"/>
                </a:cubicBezTo>
                <a:cubicBezTo>
                  <a:pt x="6602458" y="2199185"/>
                  <a:pt x="6602593" y="2197040"/>
                  <a:pt x="6602593" y="2195834"/>
                </a:cubicBezTo>
                <a:cubicBezTo>
                  <a:pt x="6586240" y="2209305"/>
                  <a:pt x="6588451" y="2184440"/>
                  <a:pt x="6583156" y="2182363"/>
                </a:cubicBezTo>
                <a:cubicBezTo>
                  <a:pt x="6588451" y="2182497"/>
                  <a:pt x="6608759" y="2182094"/>
                  <a:pt x="6610635" y="2182430"/>
                </a:cubicBezTo>
                <a:cubicBezTo>
                  <a:pt x="6612914" y="2182430"/>
                  <a:pt x="6618677" y="2170835"/>
                  <a:pt x="6620956" y="2169026"/>
                </a:cubicBezTo>
                <a:cubicBezTo>
                  <a:pt x="6622364" y="2169026"/>
                  <a:pt x="6621761" y="2180687"/>
                  <a:pt x="6621962" y="2182430"/>
                </a:cubicBezTo>
                <a:cubicBezTo>
                  <a:pt x="6634361" y="2182430"/>
                  <a:pt x="6634226" y="2169026"/>
                  <a:pt x="6639253" y="2169026"/>
                </a:cubicBezTo>
                <a:cubicBezTo>
                  <a:pt x="6637243" y="2169093"/>
                  <a:pt x="6635568" y="2171773"/>
                  <a:pt x="6635568" y="2167886"/>
                </a:cubicBezTo>
                <a:cubicBezTo>
                  <a:pt x="6635568" y="2169294"/>
                  <a:pt x="6647430" y="2169427"/>
                  <a:pt x="6649307" y="2169026"/>
                </a:cubicBezTo>
                <a:cubicBezTo>
                  <a:pt x="6651451" y="2169026"/>
                  <a:pt x="6642202" y="2148919"/>
                  <a:pt x="6656478" y="2148919"/>
                </a:cubicBezTo>
                <a:cubicBezTo>
                  <a:pt x="6656746" y="2148986"/>
                  <a:pt x="6660566" y="2150796"/>
                  <a:pt x="6663917" y="2152136"/>
                </a:cubicBezTo>
                <a:cubicBezTo>
                  <a:pt x="6646425" y="2134778"/>
                  <a:pt x="6617136" y="2110114"/>
                  <a:pt x="6614992" y="2108707"/>
                </a:cubicBezTo>
                <a:cubicBezTo>
                  <a:pt x="6614522" y="2109443"/>
                  <a:pt x="6620555" y="2102005"/>
                  <a:pt x="6618477" y="2102005"/>
                </a:cubicBezTo>
                <a:close/>
                <a:moveTo>
                  <a:pt x="5570796" y="2095370"/>
                </a:moveTo>
                <a:cubicBezTo>
                  <a:pt x="5581854" y="2106697"/>
                  <a:pt x="5585072" y="2111724"/>
                  <a:pt x="5589897" y="2127138"/>
                </a:cubicBezTo>
                <a:cubicBezTo>
                  <a:pt x="5589897" y="2122380"/>
                  <a:pt x="5597270" y="2135517"/>
                  <a:pt x="5590634" y="2135584"/>
                </a:cubicBezTo>
                <a:cubicBezTo>
                  <a:pt x="5591036" y="2136120"/>
                  <a:pt x="5571869" y="2108775"/>
                  <a:pt x="5577700" y="2108775"/>
                </a:cubicBezTo>
                <a:cubicBezTo>
                  <a:pt x="5576962" y="2107970"/>
                  <a:pt x="5571265" y="2109176"/>
                  <a:pt x="5570059" y="2107501"/>
                </a:cubicBezTo>
                <a:lnTo>
                  <a:pt x="5570058" y="2107431"/>
                </a:lnTo>
                <a:lnTo>
                  <a:pt x="5569950" y="2100305"/>
                </a:lnTo>
                <a:cubicBezTo>
                  <a:pt x="5569992" y="2097649"/>
                  <a:pt x="5570193" y="2095370"/>
                  <a:pt x="5570796" y="2095370"/>
                </a:cubicBezTo>
                <a:close/>
                <a:moveTo>
                  <a:pt x="6148958" y="2077601"/>
                </a:moveTo>
                <a:cubicBezTo>
                  <a:pt x="6150667" y="2076353"/>
                  <a:pt x="6153281" y="2077274"/>
                  <a:pt x="6157168" y="2081899"/>
                </a:cubicBezTo>
                <a:cubicBezTo>
                  <a:pt x="6163334" y="2081899"/>
                  <a:pt x="6163334" y="2083172"/>
                  <a:pt x="6165545" y="2088601"/>
                </a:cubicBezTo>
                <a:cubicBezTo>
                  <a:pt x="6164339" y="2089338"/>
                  <a:pt x="6162261" y="2095303"/>
                  <a:pt x="6163267" y="2095303"/>
                </a:cubicBezTo>
                <a:cubicBezTo>
                  <a:pt x="6157101" y="2094164"/>
                  <a:pt x="6162463" y="2090210"/>
                  <a:pt x="6156632" y="2088601"/>
                </a:cubicBezTo>
                <a:cubicBezTo>
                  <a:pt x="6156565" y="2097113"/>
                  <a:pt x="6147851" y="2098319"/>
                  <a:pt x="6147248" y="2090478"/>
                </a:cubicBezTo>
                <a:cubicBezTo>
                  <a:pt x="6145640" y="2090076"/>
                  <a:pt x="6146176" y="2087395"/>
                  <a:pt x="6146176" y="2086323"/>
                </a:cubicBezTo>
                <a:cubicBezTo>
                  <a:pt x="6146444" y="2082268"/>
                  <a:pt x="6147249" y="2078849"/>
                  <a:pt x="6148958" y="2077601"/>
                </a:cubicBezTo>
                <a:close/>
                <a:moveTo>
                  <a:pt x="5549685" y="2075598"/>
                </a:moveTo>
                <a:cubicBezTo>
                  <a:pt x="5558465" y="2077743"/>
                  <a:pt x="5563491" y="2071242"/>
                  <a:pt x="5569791" y="2091349"/>
                </a:cubicBezTo>
                <a:cubicBezTo>
                  <a:pt x="5569791" y="2110718"/>
                  <a:pt x="5546937" y="2074929"/>
                  <a:pt x="5549685" y="2075598"/>
                </a:cubicBezTo>
                <a:close/>
                <a:moveTo>
                  <a:pt x="6257163" y="2059932"/>
                </a:moveTo>
                <a:cubicBezTo>
                  <a:pt x="6280755" y="2061122"/>
                  <a:pt x="6300861" y="2068428"/>
                  <a:pt x="6286920" y="2088601"/>
                </a:cubicBezTo>
                <a:cubicBezTo>
                  <a:pt x="6289400" y="2098520"/>
                  <a:pt x="6286920" y="2092220"/>
                  <a:pt x="6286920" y="2097582"/>
                </a:cubicBezTo>
                <a:cubicBezTo>
                  <a:pt x="6285714" y="2096844"/>
                  <a:pt x="6292751" y="2105490"/>
                  <a:pt x="6293287" y="2107970"/>
                </a:cubicBezTo>
                <a:cubicBezTo>
                  <a:pt x="6293690" y="2106294"/>
                  <a:pt x="6293622" y="2102006"/>
                  <a:pt x="6294493" y="2102006"/>
                </a:cubicBezTo>
                <a:cubicBezTo>
                  <a:pt x="6294628" y="2102139"/>
                  <a:pt x="6297107" y="2102006"/>
                  <a:pt x="6297107" y="2102006"/>
                </a:cubicBezTo>
                <a:cubicBezTo>
                  <a:pt x="6302537" y="2102006"/>
                  <a:pt x="6300124" y="2116013"/>
                  <a:pt x="6300324" y="2117956"/>
                </a:cubicBezTo>
                <a:cubicBezTo>
                  <a:pt x="6300324" y="2108841"/>
                  <a:pt x="6306625" y="2126468"/>
                  <a:pt x="6307027" y="2128814"/>
                </a:cubicBezTo>
                <a:cubicBezTo>
                  <a:pt x="6308100" y="2123184"/>
                  <a:pt x="6312924" y="2119565"/>
                  <a:pt x="6313595" y="2127473"/>
                </a:cubicBezTo>
                <a:cubicBezTo>
                  <a:pt x="6315873" y="2124324"/>
                  <a:pt x="6320498" y="2116549"/>
                  <a:pt x="6321235" y="2115410"/>
                </a:cubicBezTo>
                <a:cubicBezTo>
                  <a:pt x="6323313" y="2115410"/>
                  <a:pt x="6322844" y="2117956"/>
                  <a:pt x="6322039" y="2120034"/>
                </a:cubicBezTo>
                <a:cubicBezTo>
                  <a:pt x="6327066" y="2113264"/>
                  <a:pt x="6324720" y="2109780"/>
                  <a:pt x="6333835" y="2109646"/>
                </a:cubicBezTo>
                <a:cubicBezTo>
                  <a:pt x="6334036" y="2109914"/>
                  <a:pt x="6331959" y="2103278"/>
                  <a:pt x="6330753" y="2101335"/>
                </a:cubicBezTo>
                <a:cubicBezTo>
                  <a:pt x="6333567" y="2100061"/>
                  <a:pt x="6342079" y="2097113"/>
                  <a:pt x="6346703" y="2095504"/>
                </a:cubicBezTo>
                <a:cubicBezTo>
                  <a:pt x="6346302" y="2095236"/>
                  <a:pt x="6345832" y="2095102"/>
                  <a:pt x="6345497" y="2095303"/>
                </a:cubicBezTo>
                <a:cubicBezTo>
                  <a:pt x="6354612" y="2078950"/>
                  <a:pt x="6373914" y="2082904"/>
                  <a:pt x="6386916" y="2095303"/>
                </a:cubicBezTo>
                <a:cubicBezTo>
                  <a:pt x="6395964" y="2095303"/>
                  <a:pt x="6400857" y="2096376"/>
                  <a:pt x="6400857" y="2103681"/>
                </a:cubicBezTo>
                <a:cubicBezTo>
                  <a:pt x="6419589" y="2103580"/>
                  <a:pt x="6438188" y="2110165"/>
                  <a:pt x="6455982" y="2118476"/>
                </a:cubicBezTo>
                <a:lnTo>
                  <a:pt x="6506192" y="2143580"/>
                </a:lnTo>
                <a:lnTo>
                  <a:pt x="6505478" y="2142218"/>
                </a:lnTo>
                <a:cubicBezTo>
                  <a:pt x="6506282" y="2143089"/>
                  <a:pt x="6507153" y="2143826"/>
                  <a:pt x="6508024" y="2144429"/>
                </a:cubicBezTo>
                <a:lnTo>
                  <a:pt x="6506322" y="2143673"/>
                </a:lnTo>
                <a:lnTo>
                  <a:pt x="6511258" y="2149473"/>
                </a:lnTo>
                <a:cubicBezTo>
                  <a:pt x="6512984" y="2150998"/>
                  <a:pt x="6514458" y="2151501"/>
                  <a:pt x="6514726" y="2149189"/>
                </a:cubicBezTo>
                <a:lnTo>
                  <a:pt x="6514733" y="2149194"/>
                </a:lnTo>
                <a:lnTo>
                  <a:pt x="6520499" y="2153712"/>
                </a:lnTo>
                <a:cubicBezTo>
                  <a:pt x="6522316" y="2155187"/>
                  <a:pt x="6523338" y="2156226"/>
                  <a:pt x="6521495" y="2155623"/>
                </a:cubicBezTo>
                <a:cubicBezTo>
                  <a:pt x="6526187" y="2175327"/>
                  <a:pt x="6567472" y="2188463"/>
                  <a:pt x="6567941" y="2196237"/>
                </a:cubicBezTo>
                <a:cubicBezTo>
                  <a:pt x="6592136" y="2202336"/>
                  <a:pt x="6560837" y="2219293"/>
                  <a:pt x="6555610" y="2216880"/>
                </a:cubicBezTo>
                <a:cubicBezTo>
                  <a:pt x="6557151" y="2224386"/>
                  <a:pt x="6601787" y="2273714"/>
                  <a:pt x="6601787" y="2268755"/>
                </a:cubicBezTo>
                <a:cubicBezTo>
                  <a:pt x="6602256" y="2269894"/>
                  <a:pt x="6615325" y="2286649"/>
                  <a:pt x="6620152" y="2287386"/>
                </a:cubicBezTo>
                <a:cubicBezTo>
                  <a:pt x="6619012" y="2288861"/>
                  <a:pt x="6617470" y="2290335"/>
                  <a:pt x="6615527" y="2290134"/>
                </a:cubicBezTo>
                <a:cubicBezTo>
                  <a:pt x="6619280" y="2291877"/>
                  <a:pt x="6626652" y="2297239"/>
                  <a:pt x="6635499" y="2296300"/>
                </a:cubicBezTo>
                <a:cubicBezTo>
                  <a:pt x="6638783" y="2296300"/>
                  <a:pt x="6631478" y="2303137"/>
                  <a:pt x="6630874" y="2303471"/>
                </a:cubicBezTo>
                <a:cubicBezTo>
                  <a:pt x="6633287" y="2304677"/>
                  <a:pt x="6650914" y="2309704"/>
                  <a:pt x="6633556" y="2309704"/>
                </a:cubicBezTo>
                <a:cubicBezTo>
                  <a:pt x="6634628" y="2309571"/>
                  <a:pt x="6606009" y="2303002"/>
                  <a:pt x="6611103" y="2303002"/>
                </a:cubicBezTo>
                <a:cubicBezTo>
                  <a:pt x="6567003" y="2300724"/>
                  <a:pt x="6545757" y="2279545"/>
                  <a:pt x="6536240" y="2249385"/>
                </a:cubicBezTo>
                <a:cubicBezTo>
                  <a:pt x="6529203" y="2249385"/>
                  <a:pt x="6513453" y="2239265"/>
                  <a:pt x="6505411" y="2235981"/>
                </a:cubicBezTo>
                <a:cubicBezTo>
                  <a:pt x="6500183" y="2235981"/>
                  <a:pt x="6505075" y="2242683"/>
                  <a:pt x="6494486" y="2242683"/>
                </a:cubicBezTo>
                <a:cubicBezTo>
                  <a:pt x="6497033" y="2237992"/>
                  <a:pt x="6488990" y="2251731"/>
                  <a:pt x="6487985" y="2249117"/>
                </a:cubicBezTo>
                <a:cubicBezTo>
                  <a:pt x="6488521" y="2252937"/>
                  <a:pt x="6487650" y="2249117"/>
                  <a:pt x="6486845" y="2249385"/>
                </a:cubicBezTo>
                <a:cubicBezTo>
                  <a:pt x="6487918" y="2249385"/>
                  <a:pt x="6488119" y="2252870"/>
                  <a:pt x="6488119" y="2256288"/>
                </a:cubicBezTo>
                <a:cubicBezTo>
                  <a:pt x="6489393" y="2256690"/>
                  <a:pt x="6489058" y="2257428"/>
                  <a:pt x="6488052" y="2258366"/>
                </a:cubicBezTo>
                <a:cubicBezTo>
                  <a:pt x="6487985" y="2260846"/>
                  <a:pt x="6487851" y="2262789"/>
                  <a:pt x="6487851" y="2262789"/>
                </a:cubicBezTo>
                <a:cubicBezTo>
                  <a:pt x="6486711" y="2262789"/>
                  <a:pt x="6486644" y="2261114"/>
                  <a:pt x="6486711" y="2259439"/>
                </a:cubicBezTo>
                <a:cubicBezTo>
                  <a:pt x="6484231" y="2261181"/>
                  <a:pt x="6480546" y="2262857"/>
                  <a:pt x="6481216" y="2262789"/>
                </a:cubicBezTo>
                <a:cubicBezTo>
                  <a:pt x="6480948" y="2277065"/>
                  <a:pt x="6448978" y="2284437"/>
                  <a:pt x="6426593" y="2276194"/>
                </a:cubicBezTo>
                <a:cubicBezTo>
                  <a:pt x="6417746" y="2272910"/>
                  <a:pt x="6424716" y="2260711"/>
                  <a:pt x="6411916" y="2256087"/>
                </a:cubicBezTo>
                <a:cubicBezTo>
                  <a:pt x="6403471" y="2253005"/>
                  <a:pt x="6390670" y="2256087"/>
                  <a:pt x="6389463" y="2256087"/>
                </a:cubicBezTo>
                <a:cubicBezTo>
                  <a:pt x="6382024" y="2257964"/>
                  <a:pt x="6368485" y="2256891"/>
                  <a:pt x="6360108" y="2256087"/>
                </a:cubicBezTo>
                <a:cubicBezTo>
                  <a:pt x="6359907" y="2256087"/>
                  <a:pt x="6364330" y="2229614"/>
                  <a:pt x="6381019" y="2229279"/>
                </a:cubicBezTo>
                <a:cubicBezTo>
                  <a:pt x="6384571" y="2229279"/>
                  <a:pt x="6374048" y="2196572"/>
                  <a:pt x="6374048" y="2194361"/>
                </a:cubicBezTo>
                <a:cubicBezTo>
                  <a:pt x="6372641" y="2191948"/>
                  <a:pt x="6366810" y="2186854"/>
                  <a:pt x="6367346" y="2182230"/>
                </a:cubicBezTo>
                <a:cubicBezTo>
                  <a:pt x="6367346" y="2171037"/>
                  <a:pt x="6315941" y="2168624"/>
                  <a:pt x="6315807" y="2155623"/>
                </a:cubicBezTo>
                <a:cubicBezTo>
                  <a:pt x="6310579" y="2157767"/>
                  <a:pt x="6313461" y="2159911"/>
                  <a:pt x="6309171" y="2162325"/>
                </a:cubicBezTo>
                <a:cubicBezTo>
                  <a:pt x="6310646" y="2162325"/>
                  <a:pt x="6286451" y="2145234"/>
                  <a:pt x="6286920" y="2145569"/>
                </a:cubicBezTo>
                <a:cubicBezTo>
                  <a:pt x="6286920" y="2152473"/>
                  <a:pt x="6276599" y="2138599"/>
                  <a:pt x="6276197" y="2135985"/>
                </a:cubicBezTo>
                <a:cubicBezTo>
                  <a:pt x="6275191" y="2138733"/>
                  <a:pt x="6272377" y="2145435"/>
                  <a:pt x="6271036" y="2148921"/>
                </a:cubicBezTo>
                <a:cubicBezTo>
                  <a:pt x="6280553" y="2148921"/>
                  <a:pt x="6260112" y="2155421"/>
                  <a:pt x="6260112" y="2149524"/>
                </a:cubicBezTo>
                <a:cubicBezTo>
                  <a:pt x="6260246" y="2135114"/>
                  <a:pt x="6240005" y="2122983"/>
                  <a:pt x="6240005" y="2120972"/>
                </a:cubicBezTo>
                <a:cubicBezTo>
                  <a:pt x="6240340" y="2120503"/>
                  <a:pt x="6240676" y="2116348"/>
                  <a:pt x="6240005" y="2115878"/>
                </a:cubicBezTo>
                <a:cubicBezTo>
                  <a:pt x="6240005" y="2104284"/>
                  <a:pt x="6254750" y="2112863"/>
                  <a:pt x="6258637" y="2114806"/>
                </a:cubicBezTo>
                <a:cubicBezTo>
                  <a:pt x="6260313" y="2114136"/>
                  <a:pt x="6275124" y="2107635"/>
                  <a:pt x="6278878" y="2107769"/>
                </a:cubicBezTo>
                <a:cubicBezTo>
                  <a:pt x="6274052" y="2101469"/>
                  <a:pt x="6257699" y="2103413"/>
                  <a:pt x="6253343" y="2102006"/>
                </a:cubicBezTo>
                <a:cubicBezTo>
                  <a:pt x="6253276" y="2115678"/>
                  <a:pt x="6248852" y="2105356"/>
                  <a:pt x="6247042" y="2102006"/>
                </a:cubicBezTo>
                <a:cubicBezTo>
                  <a:pt x="6239268" y="2102006"/>
                  <a:pt x="6212527" y="2075197"/>
                  <a:pt x="6213331" y="2075197"/>
                </a:cubicBezTo>
                <a:cubicBezTo>
                  <a:pt x="6210315" y="2076001"/>
                  <a:pt x="6208036" y="2074928"/>
                  <a:pt x="6206494" y="2072047"/>
                </a:cubicBezTo>
                <a:cubicBezTo>
                  <a:pt x="6206159" y="2072047"/>
                  <a:pt x="6206763" y="2068495"/>
                  <a:pt x="6206494" y="2067958"/>
                </a:cubicBezTo>
                <a:cubicBezTo>
                  <a:pt x="6206494" y="2063669"/>
                  <a:pt x="6233571" y="2058743"/>
                  <a:pt x="6257163" y="2059932"/>
                </a:cubicBezTo>
                <a:close/>
                <a:moveTo>
                  <a:pt x="5556119" y="2041686"/>
                </a:moveTo>
                <a:cubicBezTo>
                  <a:pt x="5557525" y="2041686"/>
                  <a:pt x="5555783" y="2048388"/>
                  <a:pt x="5556990" y="2048388"/>
                </a:cubicBezTo>
                <a:cubicBezTo>
                  <a:pt x="5543988" y="2050131"/>
                  <a:pt x="5553036" y="2055761"/>
                  <a:pt x="5549752" y="2064943"/>
                </a:cubicBezTo>
                <a:cubicBezTo>
                  <a:pt x="5549752" y="2065747"/>
                  <a:pt x="5542246" y="2058106"/>
                  <a:pt x="5543050" y="2046579"/>
                </a:cubicBezTo>
                <a:cubicBezTo>
                  <a:pt x="5543050" y="2051672"/>
                  <a:pt x="5552969" y="2042825"/>
                  <a:pt x="5556119" y="2041686"/>
                </a:cubicBezTo>
                <a:close/>
                <a:moveTo>
                  <a:pt x="5519259" y="2007795"/>
                </a:moveTo>
                <a:cubicBezTo>
                  <a:pt x="5524819" y="2008263"/>
                  <a:pt x="5535978" y="2022501"/>
                  <a:pt x="5536280" y="2023054"/>
                </a:cubicBezTo>
                <a:cubicBezTo>
                  <a:pt x="5536280" y="2024394"/>
                  <a:pt x="5536347" y="2034983"/>
                  <a:pt x="5536213" y="2034983"/>
                </a:cubicBezTo>
                <a:cubicBezTo>
                  <a:pt x="5534001" y="2034782"/>
                  <a:pt x="5531790" y="2034850"/>
                  <a:pt x="5529578" y="2035318"/>
                </a:cubicBezTo>
                <a:cubicBezTo>
                  <a:pt x="5527165" y="2029555"/>
                  <a:pt x="5523479" y="2024595"/>
                  <a:pt x="5522876" y="2023188"/>
                </a:cubicBezTo>
                <a:cubicBezTo>
                  <a:pt x="5522876" y="2022115"/>
                  <a:pt x="5522876" y="2021043"/>
                  <a:pt x="5522876" y="2019971"/>
                </a:cubicBezTo>
                <a:cubicBezTo>
                  <a:pt x="5521066" y="2017826"/>
                  <a:pt x="5511683" y="2025466"/>
                  <a:pt x="5519190" y="2014877"/>
                </a:cubicBezTo>
                <a:cubicBezTo>
                  <a:pt x="5516911" y="2014877"/>
                  <a:pt x="5515973" y="2016016"/>
                  <a:pt x="5516174" y="2012934"/>
                </a:cubicBezTo>
                <a:cubicBezTo>
                  <a:pt x="5516174" y="2009013"/>
                  <a:pt x="5517405" y="2007639"/>
                  <a:pt x="5519259" y="2007795"/>
                </a:cubicBezTo>
                <a:close/>
                <a:moveTo>
                  <a:pt x="6093363" y="2001405"/>
                </a:moveTo>
                <a:cubicBezTo>
                  <a:pt x="6094436" y="2001272"/>
                  <a:pt x="6100668" y="2004154"/>
                  <a:pt x="6099328" y="2004690"/>
                </a:cubicBezTo>
                <a:cubicBezTo>
                  <a:pt x="6099328" y="2004086"/>
                  <a:pt x="6105762" y="2031565"/>
                  <a:pt x="6079490" y="2041618"/>
                </a:cubicBezTo>
                <a:cubicBezTo>
                  <a:pt x="6074597" y="2043495"/>
                  <a:pt x="5998796" y="2040144"/>
                  <a:pt x="5998796" y="2041484"/>
                </a:cubicBezTo>
                <a:cubicBezTo>
                  <a:pt x="5995913" y="2055022"/>
                  <a:pt x="6007307" y="2081831"/>
                  <a:pt x="6010457" y="2081831"/>
                </a:cubicBezTo>
                <a:cubicBezTo>
                  <a:pt x="6024867" y="2065746"/>
                  <a:pt x="6061192" y="2050331"/>
                  <a:pt x="6065817" y="2075062"/>
                </a:cubicBezTo>
                <a:cubicBezTo>
                  <a:pt x="6065817" y="2074861"/>
                  <a:pt x="6051809" y="2074124"/>
                  <a:pt x="6052413" y="2074056"/>
                </a:cubicBezTo>
                <a:cubicBezTo>
                  <a:pt x="6052413" y="2074526"/>
                  <a:pt x="6052413" y="2074861"/>
                  <a:pt x="6052413" y="2075196"/>
                </a:cubicBezTo>
                <a:cubicBezTo>
                  <a:pt x="6052413" y="2077274"/>
                  <a:pt x="6052212" y="2075799"/>
                  <a:pt x="6052345" y="2075330"/>
                </a:cubicBezTo>
                <a:cubicBezTo>
                  <a:pt x="6049799" y="2079619"/>
                  <a:pt x="6032306" y="2102005"/>
                  <a:pt x="6032306" y="2092354"/>
                </a:cubicBezTo>
                <a:cubicBezTo>
                  <a:pt x="6032306" y="2098788"/>
                  <a:pt x="6025604" y="2091751"/>
                  <a:pt x="6025604" y="2098520"/>
                </a:cubicBezTo>
                <a:cubicBezTo>
                  <a:pt x="6032708" y="2105557"/>
                  <a:pt x="6039009" y="2105690"/>
                  <a:pt x="6039009" y="2116883"/>
                </a:cubicBezTo>
                <a:cubicBezTo>
                  <a:pt x="6042829" y="2118760"/>
                  <a:pt x="6047386" y="2121106"/>
                  <a:pt x="6052413" y="2126065"/>
                </a:cubicBezTo>
                <a:cubicBezTo>
                  <a:pt x="6052413" y="2135180"/>
                  <a:pt x="6039009" y="2134778"/>
                  <a:pt x="6052413" y="2146372"/>
                </a:cubicBezTo>
                <a:cubicBezTo>
                  <a:pt x="6052413" y="2145568"/>
                  <a:pt x="6071313" y="2139268"/>
                  <a:pt x="6059115" y="2153611"/>
                </a:cubicBezTo>
                <a:cubicBezTo>
                  <a:pt x="6059115" y="2164670"/>
                  <a:pt x="6061930" y="2161452"/>
                  <a:pt x="6058780" y="2175728"/>
                </a:cubicBezTo>
                <a:cubicBezTo>
                  <a:pt x="6060121" y="2175728"/>
                  <a:pt x="6065817" y="2175996"/>
                  <a:pt x="6065817" y="2177068"/>
                </a:cubicBezTo>
                <a:cubicBezTo>
                  <a:pt x="6063136" y="2180955"/>
                  <a:pt x="6059517" y="2180084"/>
                  <a:pt x="6057037" y="2182430"/>
                </a:cubicBezTo>
                <a:cubicBezTo>
                  <a:pt x="6064209" y="2182430"/>
                  <a:pt x="6053083" y="2189400"/>
                  <a:pt x="6052413" y="2190338"/>
                </a:cubicBezTo>
                <a:cubicBezTo>
                  <a:pt x="6051407" y="2188194"/>
                  <a:pt x="6047721" y="2189199"/>
                  <a:pt x="6044973" y="2189132"/>
                </a:cubicBezTo>
                <a:cubicBezTo>
                  <a:pt x="6047989" y="2189132"/>
                  <a:pt x="6033177" y="2169026"/>
                  <a:pt x="6040617" y="2169026"/>
                </a:cubicBezTo>
                <a:cubicBezTo>
                  <a:pt x="6036327" y="2169160"/>
                  <a:pt x="6029692" y="2168891"/>
                  <a:pt x="6024196" y="2169026"/>
                </a:cubicBezTo>
                <a:cubicBezTo>
                  <a:pt x="6026074" y="2169026"/>
                  <a:pt x="6026006" y="2154683"/>
                  <a:pt x="6025537" y="2153611"/>
                </a:cubicBezTo>
                <a:cubicBezTo>
                  <a:pt x="6025537" y="2158302"/>
                  <a:pt x="6020912" y="2150997"/>
                  <a:pt x="6021583" y="2148920"/>
                </a:cubicBezTo>
                <a:cubicBezTo>
                  <a:pt x="6020845" y="2148920"/>
                  <a:pt x="6020242" y="2148920"/>
                  <a:pt x="6019840" y="2148852"/>
                </a:cubicBezTo>
                <a:cubicBezTo>
                  <a:pt x="6019840" y="2148852"/>
                  <a:pt x="6019840" y="2148852"/>
                  <a:pt x="6019840" y="2148920"/>
                </a:cubicBezTo>
                <a:cubicBezTo>
                  <a:pt x="6010591" y="2148920"/>
                  <a:pt x="6011127" y="2115409"/>
                  <a:pt x="6013942" y="2115409"/>
                </a:cubicBezTo>
                <a:cubicBezTo>
                  <a:pt x="6011932" y="2115811"/>
                  <a:pt x="5998728" y="2122044"/>
                  <a:pt x="5998728" y="2123049"/>
                </a:cubicBezTo>
                <a:cubicBezTo>
                  <a:pt x="6004425" y="2128478"/>
                  <a:pt x="6013004" y="2172846"/>
                  <a:pt x="5998728" y="2173114"/>
                </a:cubicBezTo>
                <a:cubicBezTo>
                  <a:pt x="6014881" y="2191880"/>
                  <a:pt x="5982978" y="2195499"/>
                  <a:pt x="5978689" y="2176666"/>
                </a:cubicBezTo>
                <a:cubicBezTo>
                  <a:pt x="5979426" y="2171975"/>
                  <a:pt x="5981303" y="2172176"/>
                  <a:pt x="5985324" y="2169026"/>
                </a:cubicBezTo>
                <a:cubicBezTo>
                  <a:pt x="5978354" y="2169294"/>
                  <a:pt x="5966625" y="2163329"/>
                  <a:pt x="5976075" y="2162457"/>
                </a:cubicBezTo>
                <a:cubicBezTo>
                  <a:pt x="5978890" y="2156828"/>
                  <a:pt x="5985324" y="2147780"/>
                  <a:pt x="5985324" y="2156761"/>
                </a:cubicBezTo>
                <a:cubicBezTo>
                  <a:pt x="5984787" y="2143960"/>
                  <a:pt x="5980298" y="2140206"/>
                  <a:pt x="5982576" y="2135917"/>
                </a:cubicBezTo>
                <a:cubicBezTo>
                  <a:pt x="5981303" y="2133169"/>
                  <a:pt x="5965217" y="2132767"/>
                  <a:pt x="5965217" y="2126132"/>
                </a:cubicBezTo>
                <a:cubicBezTo>
                  <a:pt x="5963274" y="2118693"/>
                  <a:pt x="5971316" y="2125060"/>
                  <a:pt x="5971987" y="2122178"/>
                </a:cubicBezTo>
                <a:cubicBezTo>
                  <a:pt x="5963207" y="2113264"/>
                  <a:pt x="5966223" y="2109511"/>
                  <a:pt x="5973058" y="2108908"/>
                </a:cubicBezTo>
                <a:cubicBezTo>
                  <a:pt x="5972456" y="2108506"/>
                  <a:pt x="5971987" y="2107567"/>
                  <a:pt x="5971987" y="2105758"/>
                </a:cubicBezTo>
                <a:cubicBezTo>
                  <a:pt x="5976007" y="2097112"/>
                  <a:pt x="5987468" y="2055157"/>
                  <a:pt x="5989010" y="2055157"/>
                </a:cubicBezTo>
                <a:cubicBezTo>
                  <a:pt x="5989077" y="2055626"/>
                  <a:pt x="5985659" y="2049460"/>
                  <a:pt x="5985391" y="2048656"/>
                </a:cubicBezTo>
                <a:cubicBezTo>
                  <a:pt x="5985391" y="2049795"/>
                  <a:pt x="5989681" y="2047985"/>
                  <a:pt x="5991356" y="2047114"/>
                </a:cubicBezTo>
                <a:cubicBezTo>
                  <a:pt x="5989681" y="2046645"/>
                  <a:pt x="5985257" y="2042289"/>
                  <a:pt x="5985391" y="2042490"/>
                </a:cubicBezTo>
                <a:cubicBezTo>
                  <a:pt x="5985391" y="2042758"/>
                  <a:pt x="5997254" y="2024059"/>
                  <a:pt x="5998796" y="2021579"/>
                </a:cubicBezTo>
                <a:cubicBezTo>
                  <a:pt x="5998192" y="2021177"/>
                  <a:pt x="6005498" y="2021512"/>
                  <a:pt x="6005498" y="2022049"/>
                </a:cubicBezTo>
                <a:cubicBezTo>
                  <a:pt x="6005699" y="2021781"/>
                  <a:pt x="6005430" y="2023388"/>
                  <a:pt x="6005163" y="2024998"/>
                </a:cubicBezTo>
                <a:cubicBezTo>
                  <a:pt x="6006302" y="2022249"/>
                  <a:pt x="6009251" y="2020976"/>
                  <a:pt x="6012200" y="2020105"/>
                </a:cubicBezTo>
                <a:cubicBezTo>
                  <a:pt x="6009452" y="2021043"/>
                  <a:pt x="6007173" y="2020708"/>
                  <a:pt x="6005498" y="2018965"/>
                </a:cubicBezTo>
                <a:cubicBezTo>
                  <a:pt x="6020979" y="2016285"/>
                  <a:pt x="6026810" y="2016419"/>
                  <a:pt x="6034585" y="2014810"/>
                </a:cubicBezTo>
                <a:cubicBezTo>
                  <a:pt x="6038338" y="2014810"/>
                  <a:pt x="6041354" y="2021512"/>
                  <a:pt x="6036327" y="2021512"/>
                </a:cubicBezTo>
                <a:cubicBezTo>
                  <a:pt x="6047319" y="2019904"/>
                  <a:pt x="6047319" y="2022987"/>
                  <a:pt x="6052413" y="2028214"/>
                </a:cubicBezTo>
                <a:cubicBezTo>
                  <a:pt x="6064678" y="2024461"/>
                  <a:pt x="6092626" y="2024863"/>
                  <a:pt x="6092626" y="2009784"/>
                </a:cubicBezTo>
                <a:cubicBezTo>
                  <a:pt x="6093162" y="2008979"/>
                  <a:pt x="6091888" y="2001405"/>
                  <a:pt x="6093363" y="2001405"/>
                </a:cubicBezTo>
                <a:close/>
                <a:moveTo>
                  <a:pt x="6159580" y="1993430"/>
                </a:moveTo>
                <a:cubicBezTo>
                  <a:pt x="6159580" y="1996111"/>
                  <a:pt x="6166283" y="1993832"/>
                  <a:pt x="6166283" y="1994436"/>
                </a:cubicBezTo>
                <a:cubicBezTo>
                  <a:pt x="6165948" y="1995106"/>
                  <a:pt x="6161658" y="1999596"/>
                  <a:pt x="6159915" y="2000803"/>
                </a:cubicBezTo>
                <a:cubicBezTo>
                  <a:pt x="6161860" y="2001473"/>
                  <a:pt x="6168628" y="2010521"/>
                  <a:pt x="6167087" y="2013671"/>
                </a:cubicBezTo>
                <a:cubicBezTo>
                  <a:pt x="6184043" y="2005293"/>
                  <a:pt x="6180826" y="2021244"/>
                  <a:pt x="6168227" y="2029019"/>
                </a:cubicBezTo>
                <a:cubicBezTo>
                  <a:pt x="6171912" y="2030829"/>
                  <a:pt x="6179687" y="2039876"/>
                  <a:pt x="6179687" y="2034246"/>
                </a:cubicBezTo>
                <a:cubicBezTo>
                  <a:pt x="6179687" y="2036726"/>
                  <a:pt x="6179687" y="2039139"/>
                  <a:pt x="6179687" y="2041619"/>
                </a:cubicBezTo>
                <a:cubicBezTo>
                  <a:pt x="6179754" y="2041619"/>
                  <a:pt x="6178949" y="2041552"/>
                  <a:pt x="6178816" y="2041954"/>
                </a:cubicBezTo>
                <a:cubicBezTo>
                  <a:pt x="6174861" y="2039742"/>
                  <a:pt x="6159580" y="2044836"/>
                  <a:pt x="6159580" y="2039474"/>
                </a:cubicBezTo>
                <a:cubicBezTo>
                  <a:pt x="6161993" y="2055023"/>
                  <a:pt x="6165077" y="2062864"/>
                  <a:pt x="6172315" y="2075934"/>
                </a:cubicBezTo>
                <a:cubicBezTo>
                  <a:pt x="6170639" y="2074526"/>
                  <a:pt x="6166283" y="2074526"/>
                  <a:pt x="6166283" y="2076134"/>
                </a:cubicBezTo>
                <a:cubicBezTo>
                  <a:pt x="6162395" y="2072449"/>
                  <a:pt x="6119904" y="2046779"/>
                  <a:pt x="6146847" y="2055090"/>
                </a:cubicBezTo>
                <a:cubicBezTo>
                  <a:pt x="6153146" y="2055090"/>
                  <a:pt x="6153013" y="2031700"/>
                  <a:pt x="6152878" y="2028215"/>
                </a:cubicBezTo>
                <a:cubicBezTo>
                  <a:pt x="6151605" y="2027276"/>
                  <a:pt x="6147382" y="2029152"/>
                  <a:pt x="6146176" y="2028215"/>
                </a:cubicBezTo>
                <a:cubicBezTo>
                  <a:pt x="6144233" y="2013537"/>
                  <a:pt x="6147249" y="2003216"/>
                  <a:pt x="6159580" y="1993430"/>
                </a:cubicBezTo>
                <a:close/>
                <a:moveTo>
                  <a:pt x="5528774" y="1991487"/>
                </a:moveTo>
                <a:cubicBezTo>
                  <a:pt x="5528774" y="1991889"/>
                  <a:pt x="5511146" y="2006163"/>
                  <a:pt x="5528774" y="1991487"/>
                </a:cubicBezTo>
                <a:close/>
                <a:moveTo>
                  <a:pt x="5497341" y="1974664"/>
                </a:moveTo>
                <a:cubicBezTo>
                  <a:pt x="5499419" y="1974664"/>
                  <a:pt x="5508131" y="1987667"/>
                  <a:pt x="5509471" y="1991553"/>
                </a:cubicBezTo>
                <a:cubicBezTo>
                  <a:pt x="5509471" y="1999461"/>
                  <a:pt x="5491912" y="1983846"/>
                  <a:pt x="5489365" y="1979288"/>
                </a:cubicBezTo>
                <a:cubicBezTo>
                  <a:pt x="5489365" y="1979020"/>
                  <a:pt x="5492649" y="1978082"/>
                  <a:pt x="5497341" y="1974664"/>
                </a:cubicBezTo>
                <a:close/>
                <a:moveTo>
                  <a:pt x="3692343" y="1954558"/>
                </a:moveTo>
                <a:cubicBezTo>
                  <a:pt x="3695828" y="1954558"/>
                  <a:pt x="3692815" y="1967627"/>
                  <a:pt x="3689200" y="1968565"/>
                </a:cubicBezTo>
                <a:cubicBezTo>
                  <a:pt x="3689395" y="1966487"/>
                  <a:pt x="3675120" y="1962667"/>
                  <a:pt x="3692343" y="1954558"/>
                </a:cubicBezTo>
                <a:close/>
                <a:moveTo>
                  <a:pt x="5482730" y="1909854"/>
                </a:moveTo>
                <a:cubicBezTo>
                  <a:pt x="5482730" y="1909386"/>
                  <a:pt x="5534069" y="1926543"/>
                  <a:pt x="5543050" y="1932709"/>
                </a:cubicBezTo>
                <a:cubicBezTo>
                  <a:pt x="5545463" y="1934385"/>
                  <a:pt x="5577968" y="1970711"/>
                  <a:pt x="5582057" y="1981233"/>
                </a:cubicBezTo>
                <a:cubicBezTo>
                  <a:pt x="5588826" y="1981233"/>
                  <a:pt x="5592378" y="1988739"/>
                  <a:pt x="5593853" y="1994637"/>
                </a:cubicBezTo>
                <a:cubicBezTo>
                  <a:pt x="5610741" y="1994637"/>
                  <a:pt x="5609803" y="2001473"/>
                  <a:pt x="5632121" y="2008041"/>
                </a:cubicBezTo>
                <a:cubicBezTo>
                  <a:pt x="5624951" y="2008041"/>
                  <a:pt x="5650284" y="2030829"/>
                  <a:pt x="5650284" y="2029153"/>
                </a:cubicBezTo>
                <a:cubicBezTo>
                  <a:pt x="5647604" y="2024059"/>
                  <a:pt x="5646732" y="2023992"/>
                  <a:pt x="5643582" y="2019904"/>
                </a:cubicBezTo>
                <a:cubicBezTo>
                  <a:pt x="5645928" y="2021311"/>
                  <a:pt x="5648475" y="2021847"/>
                  <a:pt x="5651156" y="2021446"/>
                </a:cubicBezTo>
                <a:cubicBezTo>
                  <a:pt x="5647670" y="2021446"/>
                  <a:pt x="5653167" y="2024394"/>
                  <a:pt x="5656987" y="2025064"/>
                </a:cubicBezTo>
                <a:cubicBezTo>
                  <a:pt x="5656987" y="2020842"/>
                  <a:pt x="5663957" y="2021780"/>
                  <a:pt x="5670391" y="2018965"/>
                </a:cubicBezTo>
                <a:cubicBezTo>
                  <a:pt x="5670391" y="2008108"/>
                  <a:pt x="5680646" y="2021714"/>
                  <a:pt x="5683795" y="2025064"/>
                </a:cubicBezTo>
                <a:cubicBezTo>
                  <a:pt x="5688487" y="2030024"/>
                  <a:pt x="5677697" y="2036525"/>
                  <a:pt x="5672737" y="2034783"/>
                </a:cubicBezTo>
                <a:cubicBezTo>
                  <a:pt x="5674211" y="2037799"/>
                  <a:pt x="5674814" y="2040815"/>
                  <a:pt x="5677093" y="2044366"/>
                </a:cubicBezTo>
                <a:cubicBezTo>
                  <a:pt x="5677093" y="2035587"/>
                  <a:pt x="5690162" y="2061725"/>
                  <a:pt x="5683125" y="2061725"/>
                </a:cubicBezTo>
                <a:cubicBezTo>
                  <a:pt x="5680779" y="2064205"/>
                  <a:pt x="5680243" y="2058575"/>
                  <a:pt x="5680176" y="2055626"/>
                </a:cubicBezTo>
                <a:cubicBezTo>
                  <a:pt x="5679573" y="2058039"/>
                  <a:pt x="5677093" y="2066484"/>
                  <a:pt x="5677093" y="2058709"/>
                </a:cubicBezTo>
                <a:cubicBezTo>
                  <a:pt x="5677093" y="2078548"/>
                  <a:pt x="5669051" y="2061658"/>
                  <a:pt x="5663689" y="2056698"/>
                </a:cubicBezTo>
                <a:cubicBezTo>
                  <a:pt x="5663689" y="2057168"/>
                  <a:pt x="5663689" y="2052945"/>
                  <a:pt x="5663689" y="2049527"/>
                </a:cubicBezTo>
                <a:cubicBezTo>
                  <a:pt x="5663689" y="2047450"/>
                  <a:pt x="5663689" y="2045707"/>
                  <a:pt x="5663689" y="2045439"/>
                </a:cubicBezTo>
                <a:cubicBezTo>
                  <a:pt x="5662885" y="2046243"/>
                  <a:pt x="5667576" y="2042490"/>
                  <a:pt x="5669654" y="2041351"/>
                </a:cubicBezTo>
                <a:cubicBezTo>
                  <a:pt x="5662818" y="2039273"/>
                  <a:pt x="5663689" y="2035721"/>
                  <a:pt x="5663689" y="2029086"/>
                </a:cubicBezTo>
                <a:cubicBezTo>
                  <a:pt x="5663689" y="2040546"/>
                  <a:pt x="5658327" y="2030829"/>
                  <a:pt x="5656987" y="2028148"/>
                </a:cubicBezTo>
                <a:cubicBezTo>
                  <a:pt x="5659534" y="2041418"/>
                  <a:pt x="5655914" y="2039139"/>
                  <a:pt x="5662080" y="2047383"/>
                </a:cubicBezTo>
                <a:cubicBezTo>
                  <a:pt x="5659333" y="2047986"/>
                  <a:pt x="5654172" y="2054956"/>
                  <a:pt x="5656182" y="2054956"/>
                </a:cubicBezTo>
                <a:cubicBezTo>
                  <a:pt x="5655043" y="2056162"/>
                  <a:pt x="5659198" y="2061256"/>
                  <a:pt x="5650284" y="2063736"/>
                </a:cubicBezTo>
                <a:cubicBezTo>
                  <a:pt x="5650284" y="2062395"/>
                  <a:pt x="5670391" y="2080357"/>
                  <a:pt x="5670391" y="2072918"/>
                </a:cubicBezTo>
                <a:cubicBezTo>
                  <a:pt x="5673944" y="2080626"/>
                  <a:pt x="5683795" y="2095102"/>
                  <a:pt x="5683795" y="2103547"/>
                </a:cubicBezTo>
                <a:cubicBezTo>
                  <a:pt x="5689492" y="2104418"/>
                  <a:pt x="5692642" y="2102541"/>
                  <a:pt x="5697803" y="2108573"/>
                </a:cubicBezTo>
                <a:cubicBezTo>
                  <a:pt x="5697200" y="2108573"/>
                  <a:pt x="5697133" y="2102474"/>
                  <a:pt x="5697200" y="2101871"/>
                </a:cubicBezTo>
                <a:cubicBezTo>
                  <a:pt x="5671999" y="2099525"/>
                  <a:pt x="5695792" y="2081094"/>
                  <a:pt x="5697803" y="2081765"/>
                </a:cubicBezTo>
                <a:cubicBezTo>
                  <a:pt x="5706516" y="2084714"/>
                  <a:pt x="5713955" y="2114203"/>
                  <a:pt x="5722400" y="2115209"/>
                </a:cubicBezTo>
                <a:cubicBezTo>
                  <a:pt x="5721194" y="2115074"/>
                  <a:pt x="5717910" y="2114940"/>
                  <a:pt x="5717306" y="2114873"/>
                </a:cubicBezTo>
                <a:cubicBezTo>
                  <a:pt x="5726689" y="2124390"/>
                  <a:pt x="5726287" y="2124524"/>
                  <a:pt x="5710604" y="2124055"/>
                </a:cubicBezTo>
                <a:cubicBezTo>
                  <a:pt x="5710604" y="2122514"/>
                  <a:pt x="5710604" y="2122111"/>
                  <a:pt x="5710604" y="2122044"/>
                </a:cubicBezTo>
                <a:cubicBezTo>
                  <a:pt x="5710604" y="2122044"/>
                  <a:pt x="5710604" y="2122044"/>
                  <a:pt x="5710604" y="2121978"/>
                </a:cubicBezTo>
                <a:cubicBezTo>
                  <a:pt x="5703969" y="2131293"/>
                  <a:pt x="5697200" y="2184107"/>
                  <a:pt x="5697200" y="2194494"/>
                </a:cubicBezTo>
                <a:cubicBezTo>
                  <a:pt x="5687817" y="2195433"/>
                  <a:pt x="5695256" y="2195835"/>
                  <a:pt x="5687147" y="2195835"/>
                </a:cubicBezTo>
                <a:cubicBezTo>
                  <a:pt x="5686275" y="2195902"/>
                  <a:pt x="5684801" y="2194159"/>
                  <a:pt x="5683728" y="2192551"/>
                </a:cubicBezTo>
                <a:cubicBezTo>
                  <a:pt x="5683259" y="2203341"/>
                  <a:pt x="5651089" y="2166815"/>
                  <a:pt x="5650284" y="2165809"/>
                </a:cubicBezTo>
                <a:cubicBezTo>
                  <a:pt x="5611077" y="2125060"/>
                  <a:pt x="5557124" y="2062731"/>
                  <a:pt x="5556454" y="2012867"/>
                </a:cubicBezTo>
                <a:cubicBezTo>
                  <a:pt x="5554711" y="2012867"/>
                  <a:pt x="5552835" y="2013135"/>
                  <a:pt x="5551495" y="2013537"/>
                </a:cubicBezTo>
                <a:cubicBezTo>
                  <a:pt x="5550758" y="2011459"/>
                  <a:pt x="5548948" y="2009314"/>
                  <a:pt x="5546870" y="2007974"/>
                </a:cubicBezTo>
                <a:cubicBezTo>
                  <a:pt x="5548009" y="2008175"/>
                  <a:pt x="5549148" y="2008242"/>
                  <a:pt x="5550356" y="2008108"/>
                </a:cubicBezTo>
                <a:cubicBezTo>
                  <a:pt x="5543117" y="2008108"/>
                  <a:pt x="5529646" y="1985723"/>
                  <a:pt x="5529646" y="1980227"/>
                </a:cubicBezTo>
                <a:cubicBezTo>
                  <a:pt x="5527032" y="1975536"/>
                  <a:pt x="5516241" y="1969906"/>
                  <a:pt x="5516241" y="1960858"/>
                </a:cubicBezTo>
                <a:cubicBezTo>
                  <a:pt x="5496805" y="1952882"/>
                  <a:pt x="5485344" y="1934318"/>
                  <a:pt x="5476028" y="1919037"/>
                </a:cubicBezTo>
                <a:cubicBezTo>
                  <a:pt x="5477704" y="1917294"/>
                  <a:pt x="5479916" y="1916892"/>
                  <a:pt x="5482730" y="1917898"/>
                </a:cubicBezTo>
                <a:cubicBezTo>
                  <a:pt x="5475090" y="1911731"/>
                  <a:pt x="5474152" y="1910793"/>
                  <a:pt x="5482730" y="1909854"/>
                </a:cubicBezTo>
                <a:close/>
                <a:moveTo>
                  <a:pt x="6112800" y="1879628"/>
                </a:moveTo>
                <a:cubicBezTo>
                  <a:pt x="6112800" y="1880231"/>
                  <a:pt x="6112800" y="1880767"/>
                  <a:pt x="6112397" y="1880767"/>
                </a:cubicBezTo>
                <a:lnTo>
                  <a:pt x="6112756" y="1879640"/>
                </a:lnTo>
                <a:close/>
                <a:moveTo>
                  <a:pt x="5936382" y="1874283"/>
                </a:moveTo>
                <a:cubicBezTo>
                  <a:pt x="5937638" y="1874233"/>
                  <a:pt x="5938476" y="1876378"/>
                  <a:pt x="5938476" y="1881371"/>
                </a:cubicBezTo>
                <a:cubicBezTo>
                  <a:pt x="5944240" y="1888944"/>
                  <a:pt x="5953958" y="1886464"/>
                  <a:pt x="5948462" y="1899131"/>
                </a:cubicBezTo>
                <a:cubicBezTo>
                  <a:pt x="5950808" y="1900002"/>
                  <a:pt x="5951680" y="1901410"/>
                  <a:pt x="5955164" y="1894239"/>
                </a:cubicBezTo>
                <a:cubicBezTo>
                  <a:pt x="5957377" y="1894239"/>
                  <a:pt x="5997857" y="1924398"/>
                  <a:pt x="5963609" y="1927749"/>
                </a:cubicBezTo>
                <a:cubicBezTo>
                  <a:pt x="5961062" y="1927749"/>
                  <a:pt x="5974534" y="1939545"/>
                  <a:pt x="5971518" y="1941020"/>
                </a:cubicBezTo>
                <a:cubicBezTo>
                  <a:pt x="5971652" y="1941220"/>
                  <a:pt x="5971786" y="1941355"/>
                  <a:pt x="5971987" y="1941555"/>
                </a:cubicBezTo>
                <a:cubicBezTo>
                  <a:pt x="5971987" y="1944304"/>
                  <a:pt x="5951880" y="1952413"/>
                  <a:pt x="5951880" y="1951743"/>
                </a:cubicBezTo>
                <a:cubicBezTo>
                  <a:pt x="5951880" y="1953151"/>
                  <a:pt x="5950875" y="1954088"/>
                  <a:pt x="5948931" y="1954625"/>
                </a:cubicBezTo>
                <a:cubicBezTo>
                  <a:pt x="5943235" y="1965080"/>
                  <a:pt x="5944910" y="1978685"/>
                  <a:pt x="5958583" y="1988135"/>
                </a:cubicBezTo>
                <a:cubicBezTo>
                  <a:pt x="5954160" y="1993095"/>
                  <a:pt x="5964682" y="2028348"/>
                  <a:pt x="5973327" y="2028348"/>
                </a:cubicBezTo>
                <a:cubicBezTo>
                  <a:pt x="5972121" y="2027946"/>
                  <a:pt x="5971652" y="2028214"/>
                  <a:pt x="5971987" y="2029287"/>
                </a:cubicBezTo>
                <a:cubicBezTo>
                  <a:pt x="5971987" y="2030694"/>
                  <a:pt x="5953891" y="2029219"/>
                  <a:pt x="5949937" y="2028616"/>
                </a:cubicBezTo>
                <a:cubicBezTo>
                  <a:pt x="5949468" y="2031297"/>
                  <a:pt x="5945313" y="2075330"/>
                  <a:pt x="5937873" y="2075330"/>
                </a:cubicBezTo>
                <a:cubicBezTo>
                  <a:pt x="5927283" y="2078346"/>
                  <a:pt x="5921050" y="2096375"/>
                  <a:pt x="5925072" y="2115610"/>
                </a:cubicBezTo>
                <a:cubicBezTo>
                  <a:pt x="5924536" y="2116481"/>
                  <a:pt x="5917900" y="2149254"/>
                  <a:pt x="5918906" y="2149254"/>
                </a:cubicBezTo>
                <a:cubicBezTo>
                  <a:pt x="5917632" y="2147176"/>
                  <a:pt x="5919107" y="2150193"/>
                  <a:pt x="5918370" y="2150193"/>
                </a:cubicBezTo>
                <a:lnTo>
                  <a:pt x="5911667" y="2150193"/>
                </a:lnTo>
                <a:cubicBezTo>
                  <a:pt x="5912069" y="2143491"/>
                  <a:pt x="5912204" y="2140274"/>
                  <a:pt x="5911667" y="2135850"/>
                </a:cubicBezTo>
                <a:cubicBezTo>
                  <a:pt x="5908853" y="2138330"/>
                  <a:pt x="5890087" y="2155688"/>
                  <a:pt x="5886065" y="2155688"/>
                </a:cubicBezTo>
                <a:cubicBezTo>
                  <a:pt x="5886065" y="2155688"/>
                  <a:pt x="5878157" y="2153275"/>
                  <a:pt x="5878157" y="2150595"/>
                </a:cubicBezTo>
                <a:cubicBezTo>
                  <a:pt x="5878223" y="2150528"/>
                  <a:pt x="5881977" y="2148450"/>
                  <a:pt x="5883853" y="2148115"/>
                </a:cubicBezTo>
                <a:cubicBezTo>
                  <a:pt x="5880636" y="2145367"/>
                  <a:pt x="5872192" y="2135582"/>
                  <a:pt x="5879765" y="2135582"/>
                </a:cubicBezTo>
                <a:cubicBezTo>
                  <a:pt x="5868907" y="2134040"/>
                  <a:pt x="5864752" y="2130488"/>
                  <a:pt x="5858050" y="2128142"/>
                </a:cubicBezTo>
                <a:lnTo>
                  <a:pt x="5858050" y="2128869"/>
                </a:lnTo>
                <a:lnTo>
                  <a:pt x="5858050" y="2128947"/>
                </a:lnTo>
                <a:cubicBezTo>
                  <a:pt x="5851348" y="2130288"/>
                  <a:pt x="5853158" y="2126065"/>
                  <a:pt x="5851348" y="2122178"/>
                </a:cubicBezTo>
                <a:cubicBezTo>
                  <a:pt x="5843305" y="2135850"/>
                  <a:pt x="5844780" y="2136386"/>
                  <a:pt x="5835665" y="2129751"/>
                </a:cubicBezTo>
                <a:cubicBezTo>
                  <a:pt x="5835531" y="2132432"/>
                  <a:pt x="5824874" y="2140542"/>
                  <a:pt x="5824472" y="2135515"/>
                </a:cubicBezTo>
                <a:cubicBezTo>
                  <a:pt x="5824807" y="2135649"/>
                  <a:pt x="5823735" y="2125261"/>
                  <a:pt x="5824138" y="2123183"/>
                </a:cubicBezTo>
                <a:cubicBezTo>
                  <a:pt x="5810398" y="2138464"/>
                  <a:pt x="5785265" y="2112795"/>
                  <a:pt x="5784259" y="2101736"/>
                </a:cubicBezTo>
                <a:cubicBezTo>
                  <a:pt x="5786471" y="2101133"/>
                  <a:pt x="5788683" y="2100798"/>
                  <a:pt x="5790962" y="2100597"/>
                </a:cubicBezTo>
                <a:cubicBezTo>
                  <a:pt x="5790828" y="2099056"/>
                  <a:pt x="5775814" y="2081965"/>
                  <a:pt x="5786404" y="2081965"/>
                </a:cubicBezTo>
                <a:cubicBezTo>
                  <a:pt x="5784863" y="2082166"/>
                  <a:pt x="5784259" y="2079351"/>
                  <a:pt x="5784259" y="2078212"/>
                </a:cubicBezTo>
                <a:cubicBezTo>
                  <a:pt x="5784259" y="2087193"/>
                  <a:pt x="5770185" y="2078145"/>
                  <a:pt x="5770855" y="2078212"/>
                </a:cubicBezTo>
                <a:cubicBezTo>
                  <a:pt x="5772531" y="2076470"/>
                  <a:pt x="5774810" y="2076134"/>
                  <a:pt x="5777557" y="2077073"/>
                </a:cubicBezTo>
                <a:cubicBezTo>
                  <a:pt x="5764354" y="2067555"/>
                  <a:pt x="5766566" y="2047650"/>
                  <a:pt x="5766834" y="2041685"/>
                </a:cubicBezTo>
                <a:cubicBezTo>
                  <a:pt x="5761941" y="2041685"/>
                  <a:pt x="5764421" y="2027342"/>
                  <a:pt x="5764153" y="2028281"/>
                </a:cubicBezTo>
                <a:cubicBezTo>
                  <a:pt x="5763818" y="2016419"/>
                  <a:pt x="5765963" y="2007840"/>
                  <a:pt x="5770855" y="2000668"/>
                </a:cubicBezTo>
                <a:cubicBezTo>
                  <a:pt x="5770855" y="2005293"/>
                  <a:pt x="5779568" y="1999194"/>
                  <a:pt x="5781377" y="1996245"/>
                </a:cubicBezTo>
                <a:cubicBezTo>
                  <a:pt x="5784259" y="2002947"/>
                  <a:pt x="5783991" y="1999060"/>
                  <a:pt x="5784393" y="2008175"/>
                </a:cubicBezTo>
                <a:cubicBezTo>
                  <a:pt x="5784528" y="2008108"/>
                  <a:pt x="5790224" y="2001406"/>
                  <a:pt x="5790291" y="2001473"/>
                </a:cubicBezTo>
                <a:cubicBezTo>
                  <a:pt x="5791028" y="2001473"/>
                  <a:pt x="5791095" y="2004287"/>
                  <a:pt x="5791095" y="2006298"/>
                </a:cubicBezTo>
                <a:cubicBezTo>
                  <a:pt x="5792235" y="2005293"/>
                  <a:pt x="5793977" y="2004153"/>
                  <a:pt x="5795586" y="2003148"/>
                </a:cubicBezTo>
                <a:cubicBezTo>
                  <a:pt x="5797396" y="2005561"/>
                  <a:pt x="5808052" y="2009650"/>
                  <a:pt x="5805773" y="2008175"/>
                </a:cubicBezTo>
                <a:cubicBezTo>
                  <a:pt x="5796926" y="2008175"/>
                  <a:pt x="5831510" y="1975737"/>
                  <a:pt x="5832582" y="1974664"/>
                </a:cubicBezTo>
                <a:cubicBezTo>
                  <a:pt x="5841562" y="1966019"/>
                  <a:pt x="5856508" y="1957909"/>
                  <a:pt x="5864819" y="1949665"/>
                </a:cubicBezTo>
                <a:cubicBezTo>
                  <a:pt x="5864819" y="1943968"/>
                  <a:pt x="5864887" y="1938606"/>
                  <a:pt x="5864819" y="1933312"/>
                </a:cubicBezTo>
                <a:cubicBezTo>
                  <a:pt x="5864819" y="1942293"/>
                  <a:pt x="5891628" y="1920578"/>
                  <a:pt x="5891628" y="1922120"/>
                </a:cubicBezTo>
                <a:cubicBezTo>
                  <a:pt x="5896118" y="1916289"/>
                  <a:pt x="5898867" y="1913005"/>
                  <a:pt x="5903692" y="1908179"/>
                </a:cubicBezTo>
                <a:cubicBezTo>
                  <a:pt x="5903625" y="1909453"/>
                  <a:pt x="5905971" y="1912468"/>
                  <a:pt x="5906976" y="1913742"/>
                </a:cubicBezTo>
                <a:cubicBezTo>
                  <a:pt x="5906641" y="1910123"/>
                  <a:pt x="5918370" y="1889681"/>
                  <a:pt x="5919509" y="1887537"/>
                </a:cubicBezTo>
                <a:cubicBezTo>
                  <a:pt x="5917297" y="1887537"/>
                  <a:pt x="5931774" y="1868436"/>
                  <a:pt x="5931774" y="1880365"/>
                </a:cubicBezTo>
                <a:cubicBezTo>
                  <a:pt x="5933450" y="1876579"/>
                  <a:pt x="5935125" y="1874333"/>
                  <a:pt x="5936382" y="1874283"/>
                </a:cubicBezTo>
                <a:close/>
                <a:moveTo>
                  <a:pt x="1816144" y="1871980"/>
                </a:moveTo>
                <a:lnTo>
                  <a:pt x="1816195" y="1872055"/>
                </a:lnTo>
                <a:cubicBezTo>
                  <a:pt x="1812911" y="1873798"/>
                  <a:pt x="1812911" y="1874401"/>
                  <a:pt x="1816128" y="1873931"/>
                </a:cubicBezTo>
                <a:close/>
                <a:moveTo>
                  <a:pt x="6065750" y="1858986"/>
                </a:moveTo>
                <a:cubicBezTo>
                  <a:pt x="6065348" y="1861331"/>
                  <a:pt x="6065817" y="1863542"/>
                  <a:pt x="6066689" y="1865688"/>
                </a:cubicBezTo>
                <a:cubicBezTo>
                  <a:pt x="6067225" y="1865084"/>
                  <a:pt x="6067895" y="1864414"/>
                  <a:pt x="6068364" y="1864012"/>
                </a:cubicBezTo>
                <a:cubicBezTo>
                  <a:pt x="6066822" y="1861867"/>
                  <a:pt x="6065750" y="1860125"/>
                  <a:pt x="6065750" y="1858986"/>
                </a:cubicBezTo>
                <a:close/>
                <a:moveTo>
                  <a:pt x="1788833" y="1851076"/>
                </a:moveTo>
                <a:lnTo>
                  <a:pt x="1789386" y="1851613"/>
                </a:lnTo>
                <a:cubicBezTo>
                  <a:pt x="1788918" y="1852284"/>
                  <a:pt x="1788582" y="1853021"/>
                  <a:pt x="1788448" y="1853825"/>
                </a:cubicBezTo>
                <a:close/>
                <a:moveTo>
                  <a:pt x="1869247" y="1833920"/>
                </a:moveTo>
                <a:cubicBezTo>
                  <a:pt x="1871324" y="1833920"/>
                  <a:pt x="1875815" y="1843304"/>
                  <a:pt x="1876954" y="1846722"/>
                </a:cubicBezTo>
                <a:cubicBezTo>
                  <a:pt x="1876954" y="1848397"/>
                  <a:pt x="1863550" y="1846051"/>
                  <a:pt x="1863550" y="1848732"/>
                </a:cubicBezTo>
                <a:cubicBezTo>
                  <a:pt x="1867236" y="1841092"/>
                  <a:pt x="1868979" y="1840354"/>
                  <a:pt x="1869247" y="1833920"/>
                </a:cubicBezTo>
                <a:close/>
                <a:moveTo>
                  <a:pt x="6061827" y="1805834"/>
                </a:moveTo>
                <a:cubicBezTo>
                  <a:pt x="6061654" y="1805369"/>
                  <a:pt x="6061377" y="1816025"/>
                  <a:pt x="6061930" y="1810998"/>
                </a:cubicBezTo>
                <a:cubicBezTo>
                  <a:pt x="6061930" y="1807379"/>
                  <a:pt x="6061884" y="1805988"/>
                  <a:pt x="6061827" y="1805834"/>
                </a:cubicBezTo>
                <a:close/>
                <a:moveTo>
                  <a:pt x="2225028" y="1787608"/>
                </a:moveTo>
                <a:cubicBezTo>
                  <a:pt x="2217321" y="1790289"/>
                  <a:pt x="2218259" y="1794914"/>
                  <a:pt x="2209345" y="1794914"/>
                </a:cubicBezTo>
                <a:cubicBezTo>
                  <a:pt x="2210418" y="1794914"/>
                  <a:pt x="2211020" y="1794914"/>
                  <a:pt x="2211490" y="1794914"/>
                </a:cubicBezTo>
                <a:cubicBezTo>
                  <a:pt x="2215243" y="1794914"/>
                  <a:pt x="2216785" y="1803761"/>
                  <a:pt x="2225431" y="1803827"/>
                </a:cubicBezTo>
                <a:cubicBezTo>
                  <a:pt x="2227576" y="1801616"/>
                  <a:pt x="2238031" y="1787608"/>
                  <a:pt x="2225028" y="1787608"/>
                </a:cubicBezTo>
                <a:close/>
                <a:moveTo>
                  <a:pt x="5547606" y="1767570"/>
                </a:moveTo>
                <a:cubicBezTo>
                  <a:pt x="5545060" y="1767905"/>
                  <a:pt x="5541307" y="1768306"/>
                  <a:pt x="5542982" y="1768306"/>
                </a:cubicBezTo>
                <a:cubicBezTo>
                  <a:pt x="5543049" y="1774406"/>
                  <a:pt x="5545797" y="1771590"/>
                  <a:pt x="5548210" y="1772931"/>
                </a:cubicBezTo>
                <a:cubicBezTo>
                  <a:pt x="5548411" y="1772529"/>
                  <a:pt x="5548612" y="1772127"/>
                  <a:pt x="5548746" y="1771658"/>
                </a:cubicBezTo>
                <a:cubicBezTo>
                  <a:pt x="5548478" y="1770719"/>
                  <a:pt x="5548076" y="1769245"/>
                  <a:pt x="5547606" y="1767570"/>
                </a:cubicBezTo>
                <a:close/>
                <a:moveTo>
                  <a:pt x="3171104" y="1760868"/>
                </a:moveTo>
                <a:cubicBezTo>
                  <a:pt x="3171439" y="1762409"/>
                  <a:pt x="3171036" y="1766631"/>
                  <a:pt x="3170500" y="1766296"/>
                </a:cubicBezTo>
                <a:cubicBezTo>
                  <a:pt x="3172711" y="1765960"/>
                  <a:pt x="3174991" y="1765894"/>
                  <a:pt x="3177201" y="1766162"/>
                </a:cubicBezTo>
                <a:cubicBezTo>
                  <a:pt x="3175862" y="1765089"/>
                  <a:pt x="3173586" y="1763079"/>
                  <a:pt x="3171104" y="1760868"/>
                </a:cubicBezTo>
                <a:close/>
                <a:moveTo>
                  <a:pt x="5992294" y="1760129"/>
                </a:moveTo>
                <a:cubicBezTo>
                  <a:pt x="5991021" y="1760129"/>
                  <a:pt x="5993232" y="1786938"/>
                  <a:pt x="5990552" y="1786938"/>
                </a:cubicBezTo>
                <a:cubicBezTo>
                  <a:pt x="5991624" y="1787943"/>
                  <a:pt x="5998795" y="1785799"/>
                  <a:pt x="5998795" y="1789552"/>
                </a:cubicBezTo>
                <a:cubicBezTo>
                  <a:pt x="5998795" y="1789552"/>
                  <a:pt x="5998728" y="1792568"/>
                  <a:pt x="5998795" y="1792634"/>
                </a:cubicBezTo>
                <a:cubicBezTo>
                  <a:pt x="5998795" y="1790959"/>
                  <a:pt x="5949401" y="1840622"/>
                  <a:pt x="5940286" y="1840622"/>
                </a:cubicBezTo>
                <a:cubicBezTo>
                  <a:pt x="5940084" y="1844308"/>
                  <a:pt x="5940487" y="1850407"/>
                  <a:pt x="5938208" y="1852686"/>
                </a:cubicBezTo>
                <a:cubicBezTo>
                  <a:pt x="5938275" y="1852753"/>
                  <a:pt x="5938342" y="1852753"/>
                  <a:pt x="5938409" y="1852820"/>
                </a:cubicBezTo>
                <a:cubicBezTo>
                  <a:pt x="5939683" y="1852217"/>
                  <a:pt x="5932109" y="1860460"/>
                  <a:pt x="5931774" y="1860728"/>
                </a:cubicBezTo>
                <a:cubicBezTo>
                  <a:pt x="5924335" y="1860728"/>
                  <a:pt x="5951612" y="1817634"/>
                  <a:pt x="5958582" y="1816092"/>
                </a:cubicBezTo>
                <a:cubicBezTo>
                  <a:pt x="5958582" y="1811066"/>
                  <a:pt x="5968435" y="1800477"/>
                  <a:pt x="5971987" y="1794645"/>
                </a:cubicBezTo>
                <a:cubicBezTo>
                  <a:pt x="5971987" y="1791495"/>
                  <a:pt x="5971250" y="1789619"/>
                  <a:pt x="5978488" y="1786938"/>
                </a:cubicBezTo>
                <a:cubicBezTo>
                  <a:pt x="5978823" y="1786938"/>
                  <a:pt x="5978689" y="1787340"/>
                  <a:pt x="5978689" y="1785463"/>
                </a:cubicBezTo>
                <a:cubicBezTo>
                  <a:pt x="5977215" y="1774740"/>
                  <a:pt x="5982978" y="1763749"/>
                  <a:pt x="5992294" y="1760129"/>
                </a:cubicBezTo>
                <a:close/>
                <a:moveTo>
                  <a:pt x="5610004" y="1740090"/>
                </a:moveTo>
                <a:cubicBezTo>
                  <a:pt x="5609602" y="1740693"/>
                  <a:pt x="5610874" y="1746792"/>
                  <a:pt x="5610473" y="1746792"/>
                </a:cubicBezTo>
                <a:cubicBezTo>
                  <a:pt x="5610540" y="1746859"/>
                  <a:pt x="5608798" y="1740560"/>
                  <a:pt x="5610004" y="1740090"/>
                </a:cubicBezTo>
                <a:close/>
                <a:moveTo>
                  <a:pt x="6035926" y="1737342"/>
                </a:moveTo>
                <a:cubicBezTo>
                  <a:pt x="6034719" y="1747195"/>
                  <a:pt x="6048727" y="1772126"/>
                  <a:pt x="6048659" y="1766966"/>
                </a:cubicBezTo>
                <a:cubicBezTo>
                  <a:pt x="6048727" y="1766898"/>
                  <a:pt x="6050670" y="1760264"/>
                  <a:pt x="6051005" y="1760264"/>
                </a:cubicBezTo>
                <a:cubicBezTo>
                  <a:pt x="6051140" y="1760264"/>
                  <a:pt x="6054089" y="1760464"/>
                  <a:pt x="6054424" y="1760264"/>
                </a:cubicBezTo>
                <a:cubicBezTo>
                  <a:pt x="6049665" y="1760264"/>
                  <a:pt x="6054692" y="1764754"/>
                  <a:pt x="6056770" y="1766362"/>
                </a:cubicBezTo>
                <a:cubicBezTo>
                  <a:pt x="6056770" y="1764888"/>
                  <a:pt x="6061461" y="1761000"/>
                  <a:pt x="6062265" y="1760331"/>
                </a:cubicBezTo>
                <a:cubicBezTo>
                  <a:pt x="6070174" y="1760331"/>
                  <a:pt x="6062064" y="1773735"/>
                  <a:pt x="6062064" y="1773802"/>
                </a:cubicBezTo>
                <a:cubicBezTo>
                  <a:pt x="6063203" y="1773064"/>
                  <a:pt x="6064477" y="1772729"/>
                  <a:pt x="6065817" y="1772596"/>
                </a:cubicBezTo>
                <a:cubicBezTo>
                  <a:pt x="6058914" y="1773534"/>
                  <a:pt x="6066018" y="1775142"/>
                  <a:pt x="6065683" y="1780973"/>
                </a:cubicBezTo>
                <a:cubicBezTo>
                  <a:pt x="6068364" y="1780973"/>
                  <a:pt x="6070039" y="1781375"/>
                  <a:pt x="6070978" y="1782045"/>
                </a:cubicBezTo>
                <a:cubicBezTo>
                  <a:pt x="6071782" y="1779298"/>
                  <a:pt x="6072452" y="1776751"/>
                  <a:pt x="6072519" y="1774807"/>
                </a:cubicBezTo>
                <a:lnTo>
                  <a:pt x="6079221" y="1774807"/>
                </a:lnTo>
                <a:cubicBezTo>
                  <a:pt x="6079221" y="1801616"/>
                  <a:pt x="6070174" y="1805234"/>
                  <a:pt x="6065817" y="1828624"/>
                </a:cubicBezTo>
                <a:cubicBezTo>
                  <a:pt x="6065817" y="1842766"/>
                  <a:pt x="6030363" y="1800409"/>
                  <a:pt x="6044974" y="1800409"/>
                </a:cubicBezTo>
                <a:cubicBezTo>
                  <a:pt x="6045041" y="1800342"/>
                  <a:pt x="6050402" y="1800208"/>
                  <a:pt x="6052145" y="1800878"/>
                </a:cubicBezTo>
                <a:cubicBezTo>
                  <a:pt x="6051072" y="1797929"/>
                  <a:pt x="6046515" y="1790959"/>
                  <a:pt x="6045778" y="1793774"/>
                </a:cubicBezTo>
                <a:cubicBezTo>
                  <a:pt x="6045845" y="1791763"/>
                  <a:pt x="6045778" y="1787139"/>
                  <a:pt x="6045644" y="1787005"/>
                </a:cubicBezTo>
                <a:cubicBezTo>
                  <a:pt x="6045309" y="1787273"/>
                  <a:pt x="6041086" y="1786670"/>
                  <a:pt x="6041690" y="1787005"/>
                </a:cubicBezTo>
                <a:cubicBezTo>
                  <a:pt x="6047990" y="1787005"/>
                  <a:pt x="6032239" y="1798867"/>
                  <a:pt x="6032306" y="1793774"/>
                </a:cubicBezTo>
                <a:cubicBezTo>
                  <a:pt x="6034384" y="1774807"/>
                  <a:pt x="6032306" y="1761939"/>
                  <a:pt x="6032306" y="1757985"/>
                </a:cubicBezTo>
                <a:cubicBezTo>
                  <a:pt x="6032910" y="1747931"/>
                  <a:pt x="6032039" y="1742436"/>
                  <a:pt x="6035926" y="1737342"/>
                </a:cubicBezTo>
                <a:close/>
                <a:moveTo>
                  <a:pt x="4390212" y="1699877"/>
                </a:moveTo>
                <a:cubicBezTo>
                  <a:pt x="4396914" y="1701754"/>
                  <a:pt x="4393161" y="1709461"/>
                  <a:pt x="4394367" y="1710064"/>
                </a:cubicBezTo>
                <a:cubicBezTo>
                  <a:pt x="4394367" y="1714555"/>
                  <a:pt x="4396914" y="1714555"/>
                  <a:pt x="4390212" y="1719983"/>
                </a:cubicBezTo>
                <a:close/>
                <a:moveTo>
                  <a:pt x="3148304" y="1688952"/>
                </a:moveTo>
                <a:cubicBezTo>
                  <a:pt x="3148503" y="1690293"/>
                  <a:pt x="3148776" y="1691365"/>
                  <a:pt x="3149243" y="1692236"/>
                </a:cubicBezTo>
                <a:cubicBezTo>
                  <a:pt x="3147970" y="1692772"/>
                  <a:pt x="3146626" y="1693107"/>
                  <a:pt x="3145153" y="1693175"/>
                </a:cubicBezTo>
                <a:cubicBezTo>
                  <a:pt x="3145754" y="1692437"/>
                  <a:pt x="3147098" y="1690628"/>
                  <a:pt x="3148304" y="1688952"/>
                </a:cubicBezTo>
                <a:close/>
                <a:moveTo>
                  <a:pt x="3150148" y="1685552"/>
                </a:moveTo>
                <a:cubicBezTo>
                  <a:pt x="3150012" y="1686189"/>
                  <a:pt x="3149207" y="1687546"/>
                  <a:pt x="3148234" y="1688954"/>
                </a:cubicBezTo>
                <a:cubicBezTo>
                  <a:pt x="3148099" y="1688216"/>
                  <a:pt x="3148032" y="1687412"/>
                  <a:pt x="3148032" y="1686473"/>
                </a:cubicBezTo>
                <a:cubicBezTo>
                  <a:pt x="3149744" y="1684999"/>
                  <a:pt x="3150283" y="1684915"/>
                  <a:pt x="3150148" y="1685552"/>
                </a:cubicBezTo>
                <a:close/>
                <a:moveTo>
                  <a:pt x="4379824" y="1674275"/>
                </a:moveTo>
                <a:cubicBezTo>
                  <a:pt x="4384851" y="1674275"/>
                  <a:pt x="4380963" y="1684529"/>
                  <a:pt x="4380695" y="1682653"/>
                </a:cubicBezTo>
                <a:cubicBezTo>
                  <a:pt x="4376674" y="1682653"/>
                  <a:pt x="4377612" y="1675616"/>
                  <a:pt x="4379824" y="1674275"/>
                </a:cubicBezTo>
                <a:close/>
                <a:moveTo>
                  <a:pt x="4329356" y="1659061"/>
                </a:moveTo>
                <a:cubicBezTo>
                  <a:pt x="4329490" y="1659061"/>
                  <a:pt x="4329624" y="1659061"/>
                  <a:pt x="4329758" y="1659061"/>
                </a:cubicBezTo>
                <a:cubicBezTo>
                  <a:pt x="4329758" y="1659262"/>
                  <a:pt x="4329758" y="1659396"/>
                  <a:pt x="4329691" y="1659664"/>
                </a:cubicBezTo>
                <a:cubicBezTo>
                  <a:pt x="4329624" y="1659597"/>
                  <a:pt x="4329490" y="1659396"/>
                  <a:pt x="4329356" y="1659061"/>
                </a:cubicBezTo>
                <a:close/>
                <a:moveTo>
                  <a:pt x="1669152" y="1657654"/>
                </a:moveTo>
                <a:cubicBezTo>
                  <a:pt x="1667946" y="1658927"/>
                  <a:pt x="1666941" y="1659664"/>
                  <a:pt x="1666539" y="1659664"/>
                </a:cubicBezTo>
                <a:cubicBezTo>
                  <a:pt x="1667610" y="1659799"/>
                  <a:pt x="1668750" y="1659664"/>
                  <a:pt x="1669889" y="1659664"/>
                </a:cubicBezTo>
                <a:cubicBezTo>
                  <a:pt x="1669085" y="1659664"/>
                  <a:pt x="1668951" y="1658793"/>
                  <a:pt x="1669152" y="1657654"/>
                </a:cubicBezTo>
                <a:close/>
                <a:moveTo>
                  <a:pt x="4376807" y="1649946"/>
                </a:moveTo>
                <a:cubicBezTo>
                  <a:pt x="4376807" y="1654906"/>
                  <a:pt x="4376607" y="1652828"/>
                  <a:pt x="4376137" y="1650080"/>
                </a:cubicBezTo>
                <a:lnTo>
                  <a:pt x="4376206" y="1650066"/>
                </a:lnTo>
                <a:close/>
                <a:moveTo>
                  <a:pt x="4388470" y="1646729"/>
                </a:moveTo>
                <a:cubicBezTo>
                  <a:pt x="4392759" y="1646729"/>
                  <a:pt x="4387263" y="1656179"/>
                  <a:pt x="4386727" y="1656112"/>
                </a:cubicBezTo>
                <a:cubicBezTo>
                  <a:pt x="4375199" y="1646930"/>
                  <a:pt x="4385521" y="1650281"/>
                  <a:pt x="4388470" y="1646729"/>
                </a:cubicBezTo>
                <a:close/>
                <a:moveTo>
                  <a:pt x="4377210" y="1626154"/>
                </a:moveTo>
                <a:cubicBezTo>
                  <a:pt x="4372452" y="1626154"/>
                  <a:pt x="4389409" y="1642909"/>
                  <a:pt x="4390213" y="1643780"/>
                </a:cubicBezTo>
                <a:cubicBezTo>
                  <a:pt x="4390213" y="1643043"/>
                  <a:pt x="4377345" y="1648874"/>
                  <a:pt x="4376205" y="1649880"/>
                </a:cubicBezTo>
                <a:cubicBezTo>
                  <a:pt x="4376004" y="1648606"/>
                  <a:pt x="4375803" y="1647199"/>
                  <a:pt x="4375535" y="1646260"/>
                </a:cubicBezTo>
                <a:cubicBezTo>
                  <a:pt x="4375937" y="1646394"/>
                  <a:pt x="4376272" y="1646327"/>
                  <a:pt x="4376607" y="1646060"/>
                </a:cubicBezTo>
                <a:cubicBezTo>
                  <a:pt x="4372787" y="1642172"/>
                  <a:pt x="4372049" y="1642038"/>
                  <a:pt x="4368564" y="1639558"/>
                </a:cubicBezTo>
                <a:cubicBezTo>
                  <a:pt x="4366621" y="1639558"/>
                  <a:pt x="4374731" y="1630175"/>
                  <a:pt x="4376809" y="1629505"/>
                </a:cubicBezTo>
                <a:cubicBezTo>
                  <a:pt x="4374529" y="1626757"/>
                  <a:pt x="4374663" y="1625617"/>
                  <a:pt x="4377210" y="1626154"/>
                </a:cubicBezTo>
                <a:close/>
                <a:moveTo>
                  <a:pt x="1680208" y="1624813"/>
                </a:moveTo>
                <a:cubicBezTo>
                  <a:pt x="1679404" y="1635135"/>
                  <a:pt x="1680543" y="1628365"/>
                  <a:pt x="1681816" y="1628365"/>
                </a:cubicBezTo>
                <a:cubicBezTo>
                  <a:pt x="1683559" y="1629773"/>
                  <a:pt x="1681213" y="1627092"/>
                  <a:pt x="1680208" y="1624813"/>
                </a:cubicBezTo>
                <a:close/>
                <a:moveTo>
                  <a:pt x="1903258" y="1592584"/>
                </a:moveTo>
                <a:cubicBezTo>
                  <a:pt x="1913245" y="1593631"/>
                  <a:pt x="1923667" y="1596865"/>
                  <a:pt x="1925410" y="1599345"/>
                </a:cubicBezTo>
                <a:cubicBezTo>
                  <a:pt x="1941429" y="1621930"/>
                  <a:pt x="1892635" y="1617507"/>
                  <a:pt x="1892233" y="1611275"/>
                </a:cubicBezTo>
                <a:cubicBezTo>
                  <a:pt x="1886134" y="1609733"/>
                  <a:pt x="1896858" y="1603433"/>
                  <a:pt x="1883118" y="1606047"/>
                </a:cubicBezTo>
                <a:cubicBezTo>
                  <a:pt x="1883788" y="1603768"/>
                  <a:pt x="1883989" y="1601356"/>
                  <a:pt x="1883721" y="1598943"/>
                </a:cubicBezTo>
                <a:cubicBezTo>
                  <a:pt x="1883721" y="1592676"/>
                  <a:pt x="1893272" y="1591537"/>
                  <a:pt x="1903258" y="1592584"/>
                </a:cubicBezTo>
                <a:close/>
                <a:moveTo>
                  <a:pt x="6029072" y="1592081"/>
                </a:moveTo>
                <a:cubicBezTo>
                  <a:pt x="6034903" y="1592290"/>
                  <a:pt x="6039846" y="1592709"/>
                  <a:pt x="6038070" y="1592709"/>
                </a:cubicBezTo>
                <a:cubicBezTo>
                  <a:pt x="6043097" y="1601624"/>
                  <a:pt x="6045711" y="1612213"/>
                  <a:pt x="6045711" y="1620390"/>
                </a:cubicBezTo>
                <a:cubicBezTo>
                  <a:pt x="6045778" y="1621194"/>
                  <a:pt x="6045778" y="1621394"/>
                  <a:pt x="6045644" y="1621394"/>
                </a:cubicBezTo>
                <a:cubicBezTo>
                  <a:pt x="6046716" y="1628432"/>
                  <a:pt x="6045644" y="1653028"/>
                  <a:pt x="6040617" y="1653028"/>
                </a:cubicBezTo>
                <a:cubicBezTo>
                  <a:pt x="6036328" y="1654570"/>
                  <a:pt x="6033915" y="1663953"/>
                  <a:pt x="6033982" y="1655039"/>
                </a:cubicBezTo>
                <a:cubicBezTo>
                  <a:pt x="6033848" y="1661272"/>
                  <a:pt x="6033110" y="1658726"/>
                  <a:pt x="6028084" y="1659932"/>
                </a:cubicBezTo>
                <a:cubicBezTo>
                  <a:pt x="6030564" y="1660401"/>
                  <a:pt x="6029760" y="1660468"/>
                  <a:pt x="6025604" y="1660200"/>
                </a:cubicBezTo>
                <a:cubicBezTo>
                  <a:pt x="6025537" y="1668645"/>
                  <a:pt x="6032239" y="1688818"/>
                  <a:pt x="6032306" y="1699877"/>
                </a:cubicBezTo>
                <a:cubicBezTo>
                  <a:pt x="6031703" y="1700145"/>
                  <a:pt x="6059115" y="1690695"/>
                  <a:pt x="6059115" y="1699877"/>
                </a:cubicBezTo>
                <a:cubicBezTo>
                  <a:pt x="6060053" y="1700815"/>
                  <a:pt x="6059584" y="1700748"/>
                  <a:pt x="6058981" y="1700413"/>
                </a:cubicBezTo>
                <a:cubicBezTo>
                  <a:pt x="6059249" y="1702088"/>
                  <a:pt x="6059316" y="1707584"/>
                  <a:pt x="6059115" y="1706579"/>
                </a:cubicBezTo>
                <a:cubicBezTo>
                  <a:pt x="6053150" y="1708254"/>
                  <a:pt x="6079221" y="1702558"/>
                  <a:pt x="6079221" y="1705976"/>
                </a:cubicBezTo>
                <a:cubicBezTo>
                  <a:pt x="6078082" y="1706914"/>
                  <a:pt x="6076340" y="1709930"/>
                  <a:pt x="6079221" y="1713080"/>
                </a:cubicBezTo>
                <a:cubicBezTo>
                  <a:pt x="6079221" y="1713684"/>
                  <a:pt x="6071246" y="1712745"/>
                  <a:pt x="6070709" y="1713214"/>
                </a:cubicBezTo>
                <a:cubicBezTo>
                  <a:pt x="6073994" y="1713214"/>
                  <a:pt x="6072117" y="1719581"/>
                  <a:pt x="6071715" y="1719916"/>
                </a:cubicBezTo>
                <a:cubicBezTo>
                  <a:pt x="6090146" y="1719916"/>
                  <a:pt x="6085588" y="1729836"/>
                  <a:pt x="6079221" y="1738682"/>
                </a:cubicBezTo>
                <a:cubicBezTo>
                  <a:pt x="6081299" y="1739888"/>
                  <a:pt x="6083578" y="1740358"/>
                  <a:pt x="6085923" y="1740023"/>
                </a:cubicBezTo>
                <a:cubicBezTo>
                  <a:pt x="6087666" y="1736873"/>
                  <a:pt x="6085991" y="1735264"/>
                  <a:pt x="6087264" y="1733321"/>
                </a:cubicBezTo>
                <a:cubicBezTo>
                  <a:pt x="6093162" y="1733321"/>
                  <a:pt x="6088336" y="1742369"/>
                  <a:pt x="6100199" y="1733321"/>
                </a:cubicBezTo>
                <a:cubicBezTo>
                  <a:pt x="6110922" y="1733321"/>
                  <a:pt x="6114475" y="1770919"/>
                  <a:pt x="6119166" y="1780839"/>
                </a:cubicBezTo>
                <a:cubicBezTo>
                  <a:pt x="6116955" y="1778627"/>
                  <a:pt x="6099328" y="1782850"/>
                  <a:pt x="6099328" y="1778291"/>
                </a:cubicBezTo>
                <a:cubicBezTo>
                  <a:pt x="6099663" y="1778962"/>
                  <a:pt x="6099328" y="1781241"/>
                  <a:pt x="6099076" y="1783294"/>
                </a:cubicBezTo>
                <a:lnTo>
                  <a:pt x="6099296" y="1786477"/>
                </a:lnTo>
                <a:lnTo>
                  <a:pt x="6099328" y="1786938"/>
                </a:lnTo>
                <a:lnTo>
                  <a:pt x="6100132" y="1786686"/>
                </a:lnTo>
                <a:lnTo>
                  <a:pt x="6100400" y="1786603"/>
                </a:lnTo>
                <a:cubicBezTo>
                  <a:pt x="6105024" y="1787339"/>
                  <a:pt x="6106097" y="1792031"/>
                  <a:pt x="6106499" y="1797192"/>
                </a:cubicBezTo>
                <a:cubicBezTo>
                  <a:pt x="6109448" y="1792836"/>
                  <a:pt x="6113469" y="1789149"/>
                  <a:pt x="6112732" y="1791495"/>
                </a:cubicBezTo>
                <a:cubicBezTo>
                  <a:pt x="6112732" y="1791830"/>
                  <a:pt x="6112732" y="1792165"/>
                  <a:pt x="6112732" y="1792501"/>
                </a:cubicBezTo>
                <a:lnTo>
                  <a:pt x="6112732" y="1805299"/>
                </a:lnTo>
                <a:lnTo>
                  <a:pt x="6112732" y="1811936"/>
                </a:lnTo>
                <a:cubicBezTo>
                  <a:pt x="6112866" y="1811802"/>
                  <a:pt x="6113134" y="1808854"/>
                  <a:pt x="6113067" y="1806776"/>
                </a:cubicBezTo>
                <a:cubicBezTo>
                  <a:pt x="6114274" y="1809725"/>
                  <a:pt x="6118965" y="1804028"/>
                  <a:pt x="6119702" y="1801481"/>
                </a:cubicBezTo>
                <a:cubicBezTo>
                  <a:pt x="6123723" y="1811535"/>
                  <a:pt x="6126003" y="1808050"/>
                  <a:pt x="6119434" y="1820381"/>
                </a:cubicBezTo>
                <a:cubicBezTo>
                  <a:pt x="6132169" y="1845648"/>
                  <a:pt x="6134514" y="1868637"/>
                  <a:pt x="6126136" y="1895445"/>
                </a:cubicBezTo>
                <a:lnTo>
                  <a:pt x="6119434" y="1895445"/>
                </a:lnTo>
                <a:cubicBezTo>
                  <a:pt x="6119903" y="1888810"/>
                  <a:pt x="6121244" y="1879025"/>
                  <a:pt x="6114743" y="1876344"/>
                </a:cubicBezTo>
                <a:cubicBezTo>
                  <a:pt x="6114207" y="1876344"/>
                  <a:pt x="6113604" y="1876344"/>
                  <a:pt x="6112732" y="1876344"/>
                </a:cubicBezTo>
                <a:cubicBezTo>
                  <a:pt x="6111726" y="1876813"/>
                  <a:pt x="6112129" y="1878087"/>
                  <a:pt x="6112800" y="1879226"/>
                </a:cubicBezTo>
                <a:cubicBezTo>
                  <a:pt x="6112800" y="1878756"/>
                  <a:pt x="6112800" y="1878422"/>
                  <a:pt x="6113000" y="1878355"/>
                </a:cubicBezTo>
                <a:cubicBezTo>
                  <a:pt x="6113000" y="1878690"/>
                  <a:pt x="6112933" y="1879025"/>
                  <a:pt x="6112866" y="1879293"/>
                </a:cubicBezTo>
                <a:lnTo>
                  <a:pt x="6112756" y="1879640"/>
                </a:lnTo>
                <a:lnTo>
                  <a:pt x="6106030" y="1881370"/>
                </a:lnTo>
                <a:cubicBezTo>
                  <a:pt x="6133710" y="1918098"/>
                  <a:pt x="6079221" y="1919305"/>
                  <a:pt x="6079221" y="1886397"/>
                </a:cubicBezTo>
                <a:cubicBezTo>
                  <a:pt x="6080696" y="1879561"/>
                  <a:pt x="6073123" y="1870647"/>
                  <a:pt x="6068766" y="1864548"/>
                </a:cubicBezTo>
                <a:cubicBezTo>
                  <a:pt x="6068565" y="1865084"/>
                  <a:pt x="6068096" y="1865888"/>
                  <a:pt x="6067292" y="1867028"/>
                </a:cubicBezTo>
                <a:cubicBezTo>
                  <a:pt x="6067359" y="1867162"/>
                  <a:pt x="6067359" y="1867296"/>
                  <a:pt x="6067425" y="1867430"/>
                </a:cubicBezTo>
                <a:cubicBezTo>
                  <a:pt x="6067225" y="1867497"/>
                  <a:pt x="6067024" y="1867497"/>
                  <a:pt x="6066889" y="1867564"/>
                </a:cubicBezTo>
                <a:cubicBezTo>
                  <a:pt x="6066554" y="1868033"/>
                  <a:pt x="6066219" y="1868502"/>
                  <a:pt x="6065817" y="1869105"/>
                </a:cubicBezTo>
                <a:cubicBezTo>
                  <a:pt x="6065817" y="1867430"/>
                  <a:pt x="6059987" y="1866156"/>
                  <a:pt x="6059115" y="1867162"/>
                </a:cubicBezTo>
                <a:cubicBezTo>
                  <a:pt x="6059115" y="1865219"/>
                  <a:pt x="6057841" y="1871116"/>
                  <a:pt x="6052748" y="1874132"/>
                </a:cubicBezTo>
                <a:cubicBezTo>
                  <a:pt x="6052279" y="1874132"/>
                  <a:pt x="6052614" y="1861935"/>
                  <a:pt x="6052413" y="1860728"/>
                </a:cubicBezTo>
                <a:cubicBezTo>
                  <a:pt x="6039411" y="1904225"/>
                  <a:pt x="6019506" y="1853556"/>
                  <a:pt x="6054222" y="1847324"/>
                </a:cubicBezTo>
                <a:cubicBezTo>
                  <a:pt x="6046649" y="1847324"/>
                  <a:pt x="6064543" y="1837271"/>
                  <a:pt x="6065683" y="1834590"/>
                </a:cubicBezTo>
                <a:cubicBezTo>
                  <a:pt x="6070777" y="1839013"/>
                  <a:pt x="6075401" y="1837807"/>
                  <a:pt x="6079088" y="1845112"/>
                </a:cubicBezTo>
                <a:cubicBezTo>
                  <a:pt x="6080696" y="1841761"/>
                  <a:pt x="6087197" y="1835461"/>
                  <a:pt x="6085588" y="1834187"/>
                </a:cubicBezTo>
                <a:cubicBezTo>
                  <a:pt x="6087532" y="1834724"/>
                  <a:pt x="6089409" y="1835997"/>
                  <a:pt x="6090750" y="1837405"/>
                </a:cubicBezTo>
                <a:cubicBezTo>
                  <a:pt x="6093162" y="1831775"/>
                  <a:pt x="6099127" y="1821654"/>
                  <a:pt x="6099328" y="1829094"/>
                </a:cubicBezTo>
                <a:cubicBezTo>
                  <a:pt x="6101004" y="1827820"/>
                  <a:pt x="6106030" y="1824805"/>
                  <a:pt x="6106030" y="1825341"/>
                </a:cubicBezTo>
                <a:cubicBezTo>
                  <a:pt x="6105293" y="1827084"/>
                  <a:pt x="6106030" y="1826816"/>
                  <a:pt x="6106902" y="1827284"/>
                </a:cubicBezTo>
                <a:cubicBezTo>
                  <a:pt x="6111995" y="1827284"/>
                  <a:pt x="6099328" y="1800409"/>
                  <a:pt x="6099328" y="1803894"/>
                </a:cubicBezTo>
                <a:cubicBezTo>
                  <a:pt x="6099864" y="1805637"/>
                  <a:pt x="6093698" y="1795315"/>
                  <a:pt x="6092492" y="1784592"/>
                </a:cubicBezTo>
                <a:cubicBezTo>
                  <a:pt x="6091285" y="1786871"/>
                  <a:pt x="6083846" y="1792366"/>
                  <a:pt x="6082974" y="1793773"/>
                </a:cubicBezTo>
                <a:cubicBezTo>
                  <a:pt x="6080026" y="1792366"/>
                  <a:pt x="6078752" y="1790288"/>
                  <a:pt x="6079221" y="1787608"/>
                </a:cubicBezTo>
                <a:cubicBezTo>
                  <a:pt x="6079221" y="1787071"/>
                  <a:pt x="6081902" y="1786468"/>
                  <a:pt x="6084047" y="1786200"/>
                </a:cubicBezTo>
                <a:cubicBezTo>
                  <a:pt x="6078685" y="1781107"/>
                  <a:pt x="6090280" y="1753963"/>
                  <a:pt x="6092291" y="1759794"/>
                </a:cubicBezTo>
                <a:cubicBezTo>
                  <a:pt x="6089677" y="1743173"/>
                  <a:pt x="6060858" y="1734594"/>
                  <a:pt x="6049866" y="1721927"/>
                </a:cubicBezTo>
                <a:cubicBezTo>
                  <a:pt x="6053954" y="1737074"/>
                  <a:pt x="6018835" y="1697263"/>
                  <a:pt x="6018835" y="1717236"/>
                </a:cubicBezTo>
                <a:cubicBezTo>
                  <a:pt x="6050603" y="1752824"/>
                  <a:pt x="5998729" y="1757850"/>
                  <a:pt x="5998729" y="1721324"/>
                </a:cubicBezTo>
                <a:cubicBezTo>
                  <a:pt x="6008983" y="1720519"/>
                  <a:pt x="5998461" y="1715426"/>
                  <a:pt x="6011798" y="1720050"/>
                </a:cubicBezTo>
                <a:cubicBezTo>
                  <a:pt x="6011865" y="1717839"/>
                  <a:pt x="6012066" y="1715560"/>
                  <a:pt x="6012334" y="1713348"/>
                </a:cubicBezTo>
                <a:cubicBezTo>
                  <a:pt x="6011865" y="1712879"/>
                  <a:pt x="6012133" y="1714353"/>
                  <a:pt x="6012133" y="1714220"/>
                </a:cubicBezTo>
                <a:cubicBezTo>
                  <a:pt x="6009452" y="1710199"/>
                  <a:pt x="5992027" y="1684462"/>
                  <a:pt x="5992027" y="1687679"/>
                </a:cubicBezTo>
                <a:cubicBezTo>
                  <a:pt x="5991021" y="1675816"/>
                  <a:pt x="5979896" y="1649208"/>
                  <a:pt x="5991155" y="1646662"/>
                </a:cubicBezTo>
                <a:cubicBezTo>
                  <a:pt x="5991357" y="1644517"/>
                  <a:pt x="5999600" y="1648739"/>
                  <a:pt x="5998796" y="1654168"/>
                </a:cubicBezTo>
                <a:cubicBezTo>
                  <a:pt x="5999265" y="1653297"/>
                  <a:pt x="5999868" y="1652962"/>
                  <a:pt x="6000673" y="1653096"/>
                </a:cubicBezTo>
                <a:cubicBezTo>
                  <a:pt x="5998527" y="1653096"/>
                  <a:pt x="5994841" y="1632788"/>
                  <a:pt x="6005498" y="1632587"/>
                </a:cubicBezTo>
                <a:cubicBezTo>
                  <a:pt x="5999667" y="1627494"/>
                  <a:pt x="5995042" y="1626756"/>
                  <a:pt x="6005498" y="1622534"/>
                </a:cubicBezTo>
                <a:cubicBezTo>
                  <a:pt x="5986530" y="1622199"/>
                  <a:pt x="6015082" y="1592576"/>
                  <a:pt x="6014747" y="1592709"/>
                </a:cubicBezTo>
                <a:cubicBezTo>
                  <a:pt x="6016523" y="1591872"/>
                  <a:pt x="6023242" y="1591872"/>
                  <a:pt x="6029072" y="1592081"/>
                </a:cubicBezTo>
                <a:close/>
                <a:moveTo>
                  <a:pt x="2026834" y="1562257"/>
                </a:moveTo>
                <a:cubicBezTo>
                  <a:pt x="2035455" y="1559987"/>
                  <a:pt x="2048105" y="1561143"/>
                  <a:pt x="2058359" y="1565835"/>
                </a:cubicBezTo>
                <a:cubicBezTo>
                  <a:pt x="2048172" y="1565835"/>
                  <a:pt x="2077997" y="1577228"/>
                  <a:pt x="2077997" y="1575486"/>
                </a:cubicBezTo>
                <a:cubicBezTo>
                  <a:pt x="2080610" y="1578032"/>
                  <a:pt x="2072836" y="1579239"/>
                  <a:pt x="2073909" y="1579239"/>
                </a:cubicBezTo>
                <a:cubicBezTo>
                  <a:pt x="2089659" y="1583260"/>
                  <a:pt x="2092273" y="1589895"/>
                  <a:pt x="2087112" y="1599345"/>
                </a:cubicBezTo>
                <a:cubicBezTo>
                  <a:pt x="2085771" y="1599345"/>
                  <a:pt x="2084431" y="1603032"/>
                  <a:pt x="2085235" y="1604908"/>
                </a:cubicBezTo>
                <a:cubicBezTo>
                  <a:pt x="2070356" y="1595190"/>
                  <a:pt x="2051858" y="1605846"/>
                  <a:pt x="2040532" y="1599345"/>
                </a:cubicBezTo>
                <a:cubicBezTo>
                  <a:pt x="2042073" y="1599345"/>
                  <a:pt x="2029406" y="1613353"/>
                  <a:pt x="2025183" y="1617977"/>
                </a:cubicBezTo>
                <a:cubicBezTo>
                  <a:pt x="2024848" y="1614626"/>
                  <a:pt x="2017677" y="1607321"/>
                  <a:pt x="2017677" y="1614224"/>
                </a:cubicBezTo>
                <a:cubicBezTo>
                  <a:pt x="2017811" y="1607991"/>
                  <a:pt x="2017811" y="1592643"/>
                  <a:pt x="2018012" y="1592643"/>
                </a:cubicBezTo>
                <a:cubicBezTo>
                  <a:pt x="2017610" y="1589895"/>
                  <a:pt x="2016873" y="1579239"/>
                  <a:pt x="2019487" y="1579239"/>
                </a:cubicBezTo>
                <a:cubicBezTo>
                  <a:pt x="2013622" y="1570225"/>
                  <a:pt x="2018213" y="1564528"/>
                  <a:pt x="2026834" y="1562257"/>
                </a:cubicBezTo>
                <a:close/>
                <a:moveTo>
                  <a:pt x="5008620" y="1511682"/>
                </a:moveTo>
                <a:cubicBezTo>
                  <a:pt x="5008620" y="1512352"/>
                  <a:pt x="5008553" y="1512955"/>
                  <a:pt x="5008553" y="1513558"/>
                </a:cubicBezTo>
                <a:cubicBezTo>
                  <a:pt x="5008888" y="1513089"/>
                  <a:pt x="5009223" y="1512687"/>
                  <a:pt x="5009558" y="1512486"/>
                </a:cubicBezTo>
                <a:cubicBezTo>
                  <a:pt x="5009290" y="1512218"/>
                  <a:pt x="5008955" y="1512017"/>
                  <a:pt x="5008620" y="1511682"/>
                </a:cubicBezTo>
                <a:close/>
                <a:moveTo>
                  <a:pt x="5891829" y="1492245"/>
                </a:moveTo>
                <a:cubicBezTo>
                  <a:pt x="5891896" y="1492245"/>
                  <a:pt x="5891963" y="1492312"/>
                  <a:pt x="5892030" y="1492312"/>
                </a:cubicBezTo>
                <a:cubicBezTo>
                  <a:pt x="5891561" y="1494322"/>
                  <a:pt x="5891360" y="1494322"/>
                  <a:pt x="5891494" y="1492379"/>
                </a:cubicBezTo>
                <a:cubicBezTo>
                  <a:pt x="5891561" y="1492312"/>
                  <a:pt x="5891695" y="1492245"/>
                  <a:pt x="5891829" y="1492245"/>
                </a:cubicBezTo>
                <a:close/>
                <a:moveTo>
                  <a:pt x="1824431" y="1477983"/>
                </a:moveTo>
                <a:cubicBezTo>
                  <a:pt x="1845279" y="1480939"/>
                  <a:pt x="1857343" y="1492614"/>
                  <a:pt x="1874986" y="1492111"/>
                </a:cubicBezTo>
                <a:cubicBezTo>
                  <a:pt x="1877601" y="1492111"/>
                  <a:pt x="1879008" y="1493720"/>
                  <a:pt x="1879678" y="1495663"/>
                </a:cubicBezTo>
                <a:cubicBezTo>
                  <a:pt x="1879745" y="1494256"/>
                  <a:pt x="1880281" y="1493050"/>
                  <a:pt x="1881354" y="1492111"/>
                </a:cubicBezTo>
                <a:cubicBezTo>
                  <a:pt x="1899316" y="1502567"/>
                  <a:pt x="1970828" y="1552163"/>
                  <a:pt x="1970828" y="1552029"/>
                </a:cubicBezTo>
                <a:cubicBezTo>
                  <a:pt x="1970627" y="1554442"/>
                  <a:pt x="1970761" y="1556787"/>
                  <a:pt x="1971163" y="1559133"/>
                </a:cubicBezTo>
                <a:cubicBezTo>
                  <a:pt x="1956284" y="1562685"/>
                  <a:pt x="1945896" y="1564628"/>
                  <a:pt x="1936512" y="1559200"/>
                </a:cubicBezTo>
                <a:cubicBezTo>
                  <a:pt x="1917478" y="1559200"/>
                  <a:pt x="1914128" y="1562216"/>
                  <a:pt x="1896769" y="1565902"/>
                </a:cubicBezTo>
                <a:cubicBezTo>
                  <a:pt x="1888994" y="1565902"/>
                  <a:pt x="1910575" y="1545662"/>
                  <a:pt x="1910374" y="1545795"/>
                </a:cubicBezTo>
                <a:cubicBezTo>
                  <a:pt x="1905816" y="1545729"/>
                  <a:pt x="1903873" y="1548611"/>
                  <a:pt x="1903538" y="1544120"/>
                </a:cubicBezTo>
                <a:cubicBezTo>
                  <a:pt x="1884571" y="1537418"/>
                  <a:pt x="1875924" y="1554173"/>
                  <a:pt x="1863459" y="1533731"/>
                </a:cubicBezTo>
                <a:cubicBezTo>
                  <a:pt x="1863459" y="1534938"/>
                  <a:pt x="1875321" y="1537485"/>
                  <a:pt x="1880616" y="1538557"/>
                </a:cubicBezTo>
                <a:cubicBezTo>
                  <a:pt x="1875992" y="1536346"/>
                  <a:pt x="1876863" y="1527767"/>
                  <a:pt x="1876863" y="1523477"/>
                </a:cubicBezTo>
                <a:cubicBezTo>
                  <a:pt x="1875590" y="1523544"/>
                  <a:pt x="1872171" y="1521936"/>
                  <a:pt x="1870697" y="1520662"/>
                </a:cubicBezTo>
                <a:cubicBezTo>
                  <a:pt x="1869691" y="1522673"/>
                  <a:pt x="1868686" y="1525689"/>
                  <a:pt x="1869155" y="1525689"/>
                </a:cubicBezTo>
                <a:cubicBezTo>
                  <a:pt x="1862520" y="1523142"/>
                  <a:pt x="1852333" y="1518853"/>
                  <a:pt x="1850054" y="1518987"/>
                </a:cubicBezTo>
                <a:cubicBezTo>
                  <a:pt x="1843218" y="1514697"/>
                  <a:pt x="1805149" y="1510274"/>
                  <a:pt x="1803340" y="1505516"/>
                </a:cubicBezTo>
                <a:cubicBezTo>
                  <a:pt x="1795364" y="1505046"/>
                  <a:pt x="1809170" y="1499684"/>
                  <a:pt x="1812052" y="1498813"/>
                </a:cubicBezTo>
                <a:cubicBezTo>
                  <a:pt x="1806892" y="1498679"/>
                  <a:pt x="1808031" y="1496266"/>
                  <a:pt x="1796503" y="1492111"/>
                </a:cubicBezTo>
                <a:cubicBezTo>
                  <a:pt x="1795699" y="1495864"/>
                  <a:pt x="1795699" y="1497607"/>
                  <a:pt x="1795766" y="1498277"/>
                </a:cubicBezTo>
                <a:cubicBezTo>
                  <a:pt x="1795498" y="1497540"/>
                  <a:pt x="1794292" y="1495931"/>
                  <a:pt x="1789801" y="1496870"/>
                </a:cubicBezTo>
                <a:cubicBezTo>
                  <a:pt x="1789801" y="1499752"/>
                  <a:pt x="1791744" y="1498478"/>
                  <a:pt x="1787455" y="1498747"/>
                </a:cubicBezTo>
                <a:cubicBezTo>
                  <a:pt x="1789868" y="1498747"/>
                  <a:pt x="1769158" y="1513759"/>
                  <a:pt x="1769694" y="1513223"/>
                </a:cubicBezTo>
                <a:cubicBezTo>
                  <a:pt x="1769694" y="1508867"/>
                  <a:pt x="1760847" y="1514764"/>
                  <a:pt x="1756960" y="1517579"/>
                </a:cubicBezTo>
                <a:cubicBezTo>
                  <a:pt x="1756692" y="1515569"/>
                  <a:pt x="1752335" y="1511816"/>
                  <a:pt x="1752871" y="1512218"/>
                </a:cubicBezTo>
                <a:cubicBezTo>
                  <a:pt x="1746169" y="1512218"/>
                  <a:pt x="1753609" y="1524415"/>
                  <a:pt x="1742886" y="1511212"/>
                </a:cubicBezTo>
                <a:cubicBezTo>
                  <a:pt x="1742886" y="1500757"/>
                  <a:pt x="1783635" y="1481723"/>
                  <a:pt x="1800123" y="1478707"/>
                </a:cubicBezTo>
                <a:cubicBezTo>
                  <a:pt x="1809556" y="1476981"/>
                  <a:pt x="1817481" y="1476998"/>
                  <a:pt x="1824431" y="1477983"/>
                </a:cubicBezTo>
                <a:close/>
                <a:moveTo>
                  <a:pt x="4592282" y="1445866"/>
                </a:moveTo>
                <a:cubicBezTo>
                  <a:pt x="4594159" y="1445866"/>
                  <a:pt x="4590540" y="1456387"/>
                  <a:pt x="4592282" y="1445866"/>
                </a:cubicBezTo>
                <a:close/>
                <a:moveTo>
                  <a:pt x="6025939" y="1425157"/>
                </a:moveTo>
                <a:cubicBezTo>
                  <a:pt x="6026944" y="1425693"/>
                  <a:pt x="6033445" y="1430384"/>
                  <a:pt x="6036528" y="1432261"/>
                </a:cubicBezTo>
                <a:cubicBezTo>
                  <a:pt x="6035054" y="1434406"/>
                  <a:pt x="6037936" y="1445263"/>
                  <a:pt x="6038740" y="1446335"/>
                </a:cubicBezTo>
                <a:cubicBezTo>
                  <a:pt x="6025805" y="1463091"/>
                  <a:pt x="6018902" y="1494121"/>
                  <a:pt x="6012132" y="1513290"/>
                </a:cubicBezTo>
                <a:cubicBezTo>
                  <a:pt x="6012132" y="1510944"/>
                  <a:pt x="6005430" y="1512887"/>
                  <a:pt x="6005430" y="1512284"/>
                </a:cubicBezTo>
                <a:cubicBezTo>
                  <a:pt x="6000940" y="1494657"/>
                  <a:pt x="5991624" y="1485877"/>
                  <a:pt x="5998728" y="1476629"/>
                </a:cubicBezTo>
                <a:cubicBezTo>
                  <a:pt x="5998728" y="1452903"/>
                  <a:pt x="6025536" y="1440974"/>
                  <a:pt x="6025536" y="1430653"/>
                </a:cubicBezTo>
                <a:cubicBezTo>
                  <a:pt x="6021113" y="1432998"/>
                  <a:pt x="6027882" y="1425157"/>
                  <a:pt x="6025939" y="1425157"/>
                </a:cubicBezTo>
                <a:close/>
                <a:moveTo>
                  <a:pt x="1206699" y="1410345"/>
                </a:moveTo>
                <a:cubicBezTo>
                  <a:pt x="1206699" y="1410948"/>
                  <a:pt x="1206632" y="1411484"/>
                  <a:pt x="1206565" y="1411887"/>
                </a:cubicBezTo>
                <a:cubicBezTo>
                  <a:pt x="1206833" y="1412087"/>
                  <a:pt x="1206632" y="1412355"/>
                  <a:pt x="1206498" y="1412020"/>
                </a:cubicBezTo>
                <a:cubicBezTo>
                  <a:pt x="1206364" y="1412557"/>
                  <a:pt x="1206163" y="1412892"/>
                  <a:pt x="1205895" y="1413093"/>
                </a:cubicBezTo>
                <a:cubicBezTo>
                  <a:pt x="1205962" y="1412623"/>
                  <a:pt x="1205962" y="1412222"/>
                  <a:pt x="1205962" y="1411752"/>
                </a:cubicBezTo>
                <a:cubicBezTo>
                  <a:pt x="1206230" y="1411752"/>
                  <a:pt x="1206364" y="1411752"/>
                  <a:pt x="1206498" y="1411819"/>
                </a:cubicBezTo>
                <a:cubicBezTo>
                  <a:pt x="1206431" y="1411551"/>
                  <a:pt x="1206498" y="1411082"/>
                  <a:pt x="1206699" y="1410345"/>
                </a:cubicBezTo>
                <a:close/>
                <a:moveTo>
                  <a:pt x="4552539" y="1404983"/>
                </a:moveTo>
                <a:cubicBezTo>
                  <a:pt x="4552807" y="1405117"/>
                  <a:pt x="4557164" y="1405050"/>
                  <a:pt x="4557699" y="1404983"/>
                </a:cubicBezTo>
                <a:cubicBezTo>
                  <a:pt x="4562525" y="1404983"/>
                  <a:pt x="4553477" y="1424754"/>
                  <a:pt x="4552941" y="1417449"/>
                </a:cubicBezTo>
                <a:cubicBezTo>
                  <a:pt x="4549925" y="1416644"/>
                  <a:pt x="4550528" y="1404983"/>
                  <a:pt x="4552539" y="1404983"/>
                </a:cubicBezTo>
                <a:close/>
                <a:moveTo>
                  <a:pt x="4635770" y="1403961"/>
                </a:moveTo>
                <a:cubicBezTo>
                  <a:pt x="4636667" y="1403224"/>
                  <a:pt x="4637890" y="1403575"/>
                  <a:pt x="4639197" y="1406189"/>
                </a:cubicBezTo>
                <a:cubicBezTo>
                  <a:pt x="4639197" y="1411752"/>
                  <a:pt x="4632696" y="1409138"/>
                  <a:pt x="4634304" y="1408267"/>
                </a:cubicBezTo>
                <a:cubicBezTo>
                  <a:pt x="4634304" y="1406525"/>
                  <a:pt x="4634874" y="1404698"/>
                  <a:pt x="4635770" y="1403961"/>
                </a:cubicBezTo>
                <a:close/>
                <a:moveTo>
                  <a:pt x="4550396" y="1329063"/>
                </a:moveTo>
                <a:cubicBezTo>
                  <a:pt x="4550411" y="1329836"/>
                  <a:pt x="4550293" y="1331897"/>
                  <a:pt x="4549925" y="1336019"/>
                </a:cubicBezTo>
                <a:cubicBezTo>
                  <a:pt x="4549120" y="1336019"/>
                  <a:pt x="4550352" y="1326745"/>
                  <a:pt x="4550396" y="1329063"/>
                </a:cubicBezTo>
                <a:close/>
                <a:moveTo>
                  <a:pt x="1662716" y="1323620"/>
                </a:moveTo>
                <a:cubicBezTo>
                  <a:pt x="1662649" y="1323955"/>
                  <a:pt x="1662582" y="1324223"/>
                  <a:pt x="1662448" y="1324558"/>
                </a:cubicBezTo>
                <a:cubicBezTo>
                  <a:pt x="1662247" y="1324558"/>
                  <a:pt x="1662113" y="1324558"/>
                  <a:pt x="1661911" y="1324626"/>
                </a:cubicBezTo>
                <a:cubicBezTo>
                  <a:pt x="1662179" y="1324357"/>
                  <a:pt x="1662381" y="1324022"/>
                  <a:pt x="1662716" y="1323620"/>
                </a:cubicBezTo>
                <a:close/>
                <a:moveTo>
                  <a:pt x="1662448" y="1312360"/>
                </a:moveTo>
                <a:lnTo>
                  <a:pt x="1669150" y="1312360"/>
                </a:lnTo>
                <a:cubicBezTo>
                  <a:pt x="1667541" y="1316314"/>
                  <a:pt x="1664593" y="1321073"/>
                  <a:pt x="1662716" y="1323620"/>
                </a:cubicBezTo>
                <a:cubicBezTo>
                  <a:pt x="1663319" y="1321073"/>
                  <a:pt x="1662582" y="1318325"/>
                  <a:pt x="1662448" y="1312360"/>
                </a:cubicBezTo>
                <a:close/>
                <a:moveTo>
                  <a:pt x="1051994" y="1228165"/>
                </a:moveTo>
                <a:cubicBezTo>
                  <a:pt x="1053911" y="1227763"/>
                  <a:pt x="1055772" y="1228249"/>
                  <a:pt x="1055973" y="1230796"/>
                </a:cubicBezTo>
                <a:cubicBezTo>
                  <a:pt x="1060932" y="1232002"/>
                  <a:pt x="1047663" y="1238102"/>
                  <a:pt x="1047663" y="1230863"/>
                </a:cubicBezTo>
                <a:cubicBezTo>
                  <a:pt x="1048098" y="1229858"/>
                  <a:pt x="1050075" y="1228567"/>
                  <a:pt x="1051994" y="1228165"/>
                </a:cubicBezTo>
                <a:close/>
                <a:moveTo>
                  <a:pt x="6225395" y="1217391"/>
                </a:moveTo>
                <a:cubicBezTo>
                  <a:pt x="6226803" y="1217391"/>
                  <a:pt x="6227205" y="1224093"/>
                  <a:pt x="6225663" y="1224093"/>
                </a:cubicBezTo>
                <a:cubicBezTo>
                  <a:pt x="6228277" y="1223892"/>
                  <a:pt x="6240006" y="1225232"/>
                  <a:pt x="6240006" y="1222753"/>
                </a:cubicBezTo>
                <a:cubicBezTo>
                  <a:pt x="6237928" y="1228115"/>
                  <a:pt x="6237526" y="1231868"/>
                  <a:pt x="6242083" y="1230795"/>
                </a:cubicBezTo>
                <a:cubicBezTo>
                  <a:pt x="6242083" y="1230126"/>
                  <a:pt x="6247311" y="1226506"/>
                  <a:pt x="6251132" y="1222887"/>
                </a:cubicBezTo>
                <a:cubicBezTo>
                  <a:pt x="6245099" y="1222217"/>
                  <a:pt x="6228612" y="1218263"/>
                  <a:pt x="6225395" y="1217391"/>
                </a:cubicBezTo>
                <a:close/>
                <a:moveTo>
                  <a:pt x="6299789" y="1212767"/>
                </a:moveTo>
                <a:cubicBezTo>
                  <a:pt x="6299588" y="1212968"/>
                  <a:pt x="6299387" y="1213035"/>
                  <a:pt x="6299320" y="1213102"/>
                </a:cubicBezTo>
                <a:cubicBezTo>
                  <a:pt x="6299521" y="1213169"/>
                  <a:pt x="6299655" y="1213370"/>
                  <a:pt x="6299789" y="1213571"/>
                </a:cubicBezTo>
                <a:cubicBezTo>
                  <a:pt x="6299789" y="1213303"/>
                  <a:pt x="6299722" y="1213035"/>
                  <a:pt x="6299789" y="1212767"/>
                </a:cubicBezTo>
                <a:close/>
                <a:moveTo>
                  <a:pt x="3739567" y="1195073"/>
                </a:moveTo>
                <a:cubicBezTo>
                  <a:pt x="3739500" y="1196078"/>
                  <a:pt x="3745263" y="1199027"/>
                  <a:pt x="3736417" y="1203450"/>
                </a:cubicBezTo>
                <a:cubicBezTo>
                  <a:pt x="3736015" y="1202646"/>
                  <a:pt x="3735411" y="1202311"/>
                  <a:pt x="3734674" y="1202445"/>
                </a:cubicBezTo>
                <a:cubicBezTo>
                  <a:pt x="3730384" y="1202445"/>
                  <a:pt x="3738495" y="1195341"/>
                  <a:pt x="3739567" y="1195073"/>
                </a:cubicBezTo>
                <a:close/>
                <a:moveTo>
                  <a:pt x="4225539" y="1176508"/>
                </a:moveTo>
                <a:cubicBezTo>
                  <a:pt x="4220110" y="1179054"/>
                  <a:pt x="4217094" y="1180998"/>
                  <a:pt x="4209253" y="1183880"/>
                </a:cubicBezTo>
                <a:cubicBezTo>
                  <a:pt x="4208583" y="1183009"/>
                  <a:pt x="4213408" y="1189979"/>
                  <a:pt x="4215218" y="1190650"/>
                </a:cubicBezTo>
                <a:cubicBezTo>
                  <a:pt x="4210124" y="1194805"/>
                  <a:pt x="4195849" y="1201440"/>
                  <a:pt x="4195849" y="1202311"/>
                </a:cubicBezTo>
                <a:cubicBezTo>
                  <a:pt x="4183718" y="1207807"/>
                  <a:pt x="4181440" y="1201842"/>
                  <a:pt x="4175743" y="1193196"/>
                </a:cubicBezTo>
                <a:cubicBezTo>
                  <a:pt x="4175743" y="1184550"/>
                  <a:pt x="4213341" y="1179725"/>
                  <a:pt x="4225539" y="1176508"/>
                </a:cubicBezTo>
                <a:close/>
                <a:moveTo>
                  <a:pt x="4000683" y="1170409"/>
                </a:moveTo>
                <a:cubicBezTo>
                  <a:pt x="4001353" y="1172620"/>
                  <a:pt x="4001621" y="1174833"/>
                  <a:pt x="4001487" y="1177111"/>
                </a:cubicBezTo>
                <a:cubicBezTo>
                  <a:pt x="4003095" y="1177915"/>
                  <a:pt x="4003498" y="1177781"/>
                  <a:pt x="4003431" y="1177379"/>
                </a:cubicBezTo>
                <a:cubicBezTo>
                  <a:pt x="4011071" y="1179323"/>
                  <a:pt x="4007452" y="1175100"/>
                  <a:pt x="4014891" y="1183813"/>
                </a:cubicBezTo>
                <a:cubicBezTo>
                  <a:pt x="4014958" y="1183746"/>
                  <a:pt x="4016768" y="1183746"/>
                  <a:pt x="4016835" y="1183813"/>
                </a:cubicBezTo>
                <a:cubicBezTo>
                  <a:pt x="4016902" y="1175503"/>
                  <a:pt x="4028295" y="1174698"/>
                  <a:pt x="4028295" y="1180999"/>
                </a:cubicBezTo>
                <a:cubicBezTo>
                  <a:pt x="4033456" y="1172620"/>
                  <a:pt x="4031647" y="1181937"/>
                  <a:pt x="4034327" y="1183813"/>
                </a:cubicBezTo>
                <a:cubicBezTo>
                  <a:pt x="4035266" y="1183813"/>
                  <a:pt x="4055104" y="1184483"/>
                  <a:pt x="4055104" y="1181870"/>
                </a:cubicBezTo>
                <a:cubicBezTo>
                  <a:pt x="4054702" y="1184215"/>
                  <a:pt x="4054836" y="1185958"/>
                  <a:pt x="4055104" y="1191052"/>
                </a:cubicBezTo>
                <a:cubicBezTo>
                  <a:pt x="4055104" y="1188170"/>
                  <a:pt x="4050279" y="1190582"/>
                  <a:pt x="4047933" y="1193196"/>
                </a:cubicBezTo>
                <a:cubicBezTo>
                  <a:pt x="4047732" y="1192527"/>
                  <a:pt x="4047598" y="1191923"/>
                  <a:pt x="4047665" y="1191454"/>
                </a:cubicBezTo>
                <a:cubicBezTo>
                  <a:pt x="4045587" y="1193934"/>
                  <a:pt x="4042035" y="1197553"/>
                  <a:pt x="4039555" y="1197218"/>
                </a:cubicBezTo>
                <a:cubicBezTo>
                  <a:pt x="4041566" y="1197017"/>
                  <a:pt x="4042303" y="1196011"/>
                  <a:pt x="4041699" y="1194134"/>
                </a:cubicBezTo>
                <a:cubicBezTo>
                  <a:pt x="4041699" y="1202177"/>
                  <a:pt x="3995656" y="1185891"/>
                  <a:pt x="3994383" y="1177111"/>
                </a:cubicBezTo>
                <a:cubicBezTo>
                  <a:pt x="3997265" y="1177111"/>
                  <a:pt x="3999678" y="1172219"/>
                  <a:pt x="4000683" y="1170409"/>
                </a:cubicBezTo>
                <a:close/>
                <a:moveTo>
                  <a:pt x="4075211" y="1169672"/>
                </a:moveTo>
                <a:cubicBezTo>
                  <a:pt x="4068040" y="1192191"/>
                  <a:pt x="4065359" y="1177111"/>
                  <a:pt x="4064555" y="1177111"/>
                </a:cubicBezTo>
                <a:cubicBezTo>
                  <a:pt x="4063147" y="1177446"/>
                  <a:pt x="4075211" y="1170610"/>
                  <a:pt x="4075211" y="1169672"/>
                </a:cubicBezTo>
                <a:close/>
                <a:moveTo>
                  <a:pt x="4055724" y="1167326"/>
                </a:moveTo>
                <a:cubicBezTo>
                  <a:pt x="4056746" y="1166873"/>
                  <a:pt x="4057785" y="1167359"/>
                  <a:pt x="4057651" y="1167527"/>
                </a:cubicBezTo>
                <a:cubicBezTo>
                  <a:pt x="4061805" y="1167527"/>
                  <a:pt x="4053965" y="1177915"/>
                  <a:pt x="4053898" y="1172754"/>
                </a:cubicBezTo>
                <a:cubicBezTo>
                  <a:pt x="4053696" y="1169169"/>
                  <a:pt x="4054702" y="1167778"/>
                  <a:pt x="4055724" y="1167326"/>
                </a:cubicBezTo>
                <a:close/>
                <a:moveTo>
                  <a:pt x="4042498" y="1157941"/>
                </a:moveTo>
                <a:cubicBezTo>
                  <a:pt x="4042605" y="1158462"/>
                  <a:pt x="4042538" y="1159853"/>
                  <a:pt x="4042102" y="1162634"/>
                </a:cubicBezTo>
                <a:cubicBezTo>
                  <a:pt x="4040293" y="1162634"/>
                  <a:pt x="4042177" y="1156377"/>
                  <a:pt x="4042498" y="1157941"/>
                </a:cubicBezTo>
                <a:close/>
                <a:moveTo>
                  <a:pt x="4035199" y="1154257"/>
                </a:moveTo>
                <a:cubicBezTo>
                  <a:pt x="4042236" y="1154257"/>
                  <a:pt x="4033657" y="1165047"/>
                  <a:pt x="4033189" y="1160624"/>
                </a:cubicBezTo>
                <a:cubicBezTo>
                  <a:pt x="4032250" y="1159552"/>
                  <a:pt x="4026151" y="1162366"/>
                  <a:pt x="4035199" y="1154257"/>
                </a:cubicBezTo>
                <a:close/>
                <a:moveTo>
                  <a:pt x="4080464" y="1151585"/>
                </a:moveTo>
                <a:cubicBezTo>
                  <a:pt x="4077892" y="1151023"/>
                  <a:pt x="4075814" y="1152615"/>
                  <a:pt x="4074943" y="1157876"/>
                </a:cubicBezTo>
                <a:cubicBezTo>
                  <a:pt x="4077490" y="1157876"/>
                  <a:pt x="4079031" y="1157876"/>
                  <a:pt x="4079903" y="1158011"/>
                </a:cubicBezTo>
                <a:cubicBezTo>
                  <a:pt x="4081645" y="1156670"/>
                  <a:pt x="4084661" y="1158211"/>
                  <a:pt x="4088481" y="1158211"/>
                </a:cubicBezTo>
                <a:cubicBezTo>
                  <a:pt x="4088548" y="1158211"/>
                  <a:pt x="4088682" y="1158211"/>
                  <a:pt x="4088950" y="1158211"/>
                </a:cubicBezTo>
                <a:cubicBezTo>
                  <a:pt x="4086102" y="1154860"/>
                  <a:pt x="4083035" y="1152146"/>
                  <a:pt x="4080464" y="1151585"/>
                </a:cubicBezTo>
                <a:close/>
                <a:moveTo>
                  <a:pt x="4049005" y="1150302"/>
                </a:moveTo>
                <a:cubicBezTo>
                  <a:pt x="4054903" y="1148760"/>
                  <a:pt x="4053093" y="1154457"/>
                  <a:pt x="4055104" y="1155396"/>
                </a:cubicBezTo>
                <a:cubicBezTo>
                  <a:pt x="4055104" y="1158948"/>
                  <a:pt x="4063616" y="1155329"/>
                  <a:pt x="4061136" y="1157004"/>
                </a:cubicBezTo>
                <a:cubicBezTo>
                  <a:pt x="4064353" y="1157004"/>
                  <a:pt x="4061941" y="1162902"/>
                  <a:pt x="4059393" y="1163707"/>
                </a:cubicBezTo>
                <a:cubicBezTo>
                  <a:pt x="4055037" y="1163707"/>
                  <a:pt x="4053228" y="1157004"/>
                  <a:pt x="4056779" y="1157004"/>
                </a:cubicBezTo>
                <a:cubicBezTo>
                  <a:pt x="4055171" y="1155798"/>
                  <a:pt x="4050546" y="1157674"/>
                  <a:pt x="4049005" y="1157004"/>
                </a:cubicBezTo>
                <a:cubicBezTo>
                  <a:pt x="4047798" y="1157004"/>
                  <a:pt x="4048536" y="1150302"/>
                  <a:pt x="4049005" y="1150302"/>
                </a:cubicBezTo>
                <a:close/>
                <a:moveTo>
                  <a:pt x="4012881" y="1150101"/>
                </a:moveTo>
                <a:cubicBezTo>
                  <a:pt x="4013350" y="1150101"/>
                  <a:pt x="4013752" y="1150101"/>
                  <a:pt x="4014221" y="1150101"/>
                </a:cubicBezTo>
                <a:cubicBezTo>
                  <a:pt x="4014221" y="1150168"/>
                  <a:pt x="4014221" y="1150235"/>
                  <a:pt x="4014221" y="1150302"/>
                </a:cubicBezTo>
                <a:cubicBezTo>
                  <a:pt x="4013618" y="1150436"/>
                  <a:pt x="4013216" y="1150302"/>
                  <a:pt x="4012881" y="1150101"/>
                </a:cubicBezTo>
                <a:close/>
                <a:moveTo>
                  <a:pt x="4009329" y="1143600"/>
                </a:moveTo>
                <a:cubicBezTo>
                  <a:pt x="4011809" y="1145141"/>
                  <a:pt x="4011139" y="1149229"/>
                  <a:pt x="4012881" y="1150100"/>
                </a:cubicBezTo>
                <a:cubicBezTo>
                  <a:pt x="4010334" y="1150167"/>
                  <a:pt x="4008190" y="1150703"/>
                  <a:pt x="4008190" y="1152313"/>
                </a:cubicBezTo>
                <a:cubicBezTo>
                  <a:pt x="4008793" y="1151776"/>
                  <a:pt x="4008056" y="1143600"/>
                  <a:pt x="4009329" y="1143600"/>
                </a:cubicBezTo>
                <a:close/>
                <a:moveTo>
                  <a:pt x="4035065" y="1136907"/>
                </a:moveTo>
                <a:cubicBezTo>
                  <a:pt x="4038785" y="1136915"/>
                  <a:pt x="4043175" y="1137401"/>
                  <a:pt x="4045855" y="1137501"/>
                </a:cubicBezTo>
                <a:cubicBezTo>
                  <a:pt x="4041097" y="1138909"/>
                  <a:pt x="4042974" y="1143667"/>
                  <a:pt x="4041231" y="1143667"/>
                </a:cubicBezTo>
                <a:cubicBezTo>
                  <a:pt x="4042035" y="1143802"/>
                  <a:pt x="4041700" y="1144338"/>
                  <a:pt x="4041700" y="1145277"/>
                </a:cubicBezTo>
                <a:cubicBezTo>
                  <a:pt x="4042773" y="1142796"/>
                  <a:pt x="4044984" y="1143667"/>
                  <a:pt x="4048402" y="1143667"/>
                </a:cubicBezTo>
                <a:cubicBezTo>
                  <a:pt x="4051686" y="1145209"/>
                  <a:pt x="4055641" y="1144204"/>
                  <a:pt x="4056579" y="1143802"/>
                </a:cubicBezTo>
                <a:cubicBezTo>
                  <a:pt x="4050815" y="1148359"/>
                  <a:pt x="4048804" y="1148426"/>
                  <a:pt x="4040963" y="1150370"/>
                </a:cubicBezTo>
                <a:cubicBezTo>
                  <a:pt x="4041835" y="1150370"/>
                  <a:pt x="4041901" y="1151844"/>
                  <a:pt x="4041633" y="1153386"/>
                </a:cubicBezTo>
                <a:cubicBezTo>
                  <a:pt x="4037143" y="1150839"/>
                  <a:pt x="4021862" y="1150102"/>
                  <a:pt x="4022197" y="1154727"/>
                </a:cubicBezTo>
                <a:cubicBezTo>
                  <a:pt x="4018443" y="1153788"/>
                  <a:pt x="4034864" y="1143601"/>
                  <a:pt x="4031714" y="1143735"/>
                </a:cubicBezTo>
                <a:cubicBezTo>
                  <a:pt x="4033926" y="1143601"/>
                  <a:pt x="4031781" y="1143601"/>
                  <a:pt x="4031982" y="1143534"/>
                </a:cubicBezTo>
                <a:cubicBezTo>
                  <a:pt x="4031915" y="1144539"/>
                  <a:pt x="4024208" y="1142663"/>
                  <a:pt x="4022130" y="1144271"/>
                </a:cubicBezTo>
                <a:cubicBezTo>
                  <a:pt x="4024408" y="1139914"/>
                  <a:pt x="4026218" y="1138105"/>
                  <a:pt x="4028296" y="1139178"/>
                </a:cubicBezTo>
                <a:cubicBezTo>
                  <a:pt x="4028296" y="1137368"/>
                  <a:pt x="4031345" y="1136899"/>
                  <a:pt x="4035065" y="1136907"/>
                </a:cubicBezTo>
                <a:close/>
                <a:moveTo>
                  <a:pt x="3981766" y="1132517"/>
                </a:moveTo>
                <a:lnTo>
                  <a:pt x="3981461" y="1135039"/>
                </a:lnTo>
                <a:lnTo>
                  <a:pt x="3983123" y="1136765"/>
                </a:lnTo>
                <a:lnTo>
                  <a:pt x="3983126" y="1136766"/>
                </a:lnTo>
                <a:close/>
                <a:moveTo>
                  <a:pt x="4061806" y="1130934"/>
                </a:moveTo>
                <a:cubicBezTo>
                  <a:pt x="4061806" y="1132877"/>
                  <a:pt x="4064219" y="1136429"/>
                  <a:pt x="4066900" y="1136899"/>
                </a:cubicBezTo>
                <a:cubicBezTo>
                  <a:pt x="4067034" y="1136899"/>
                  <a:pt x="4067101" y="1136899"/>
                  <a:pt x="4067168" y="1136899"/>
                </a:cubicBezTo>
                <a:cubicBezTo>
                  <a:pt x="4065359" y="1136429"/>
                  <a:pt x="4063884" y="1135022"/>
                  <a:pt x="4061806" y="1130934"/>
                </a:cubicBezTo>
                <a:close/>
                <a:moveTo>
                  <a:pt x="1923688" y="1100487"/>
                </a:moveTo>
                <a:cubicBezTo>
                  <a:pt x="1923585" y="1101017"/>
                  <a:pt x="1923380" y="1102449"/>
                  <a:pt x="1923028" y="1105331"/>
                </a:cubicBezTo>
                <a:cubicBezTo>
                  <a:pt x="1923380" y="1105432"/>
                  <a:pt x="1923996" y="1098897"/>
                  <a:pt x="1923688" y="1100487"/>
                </a:cubicBezTo>
                <a:close/>
                <a:moveTo>
                  <a:pt x="4001488" y="1094138"/>
                </a:moveTo>
                <a:cubicBezTo>
                  <a:pt x="4001890" y="1094272"/>
                  <a:pt x="4002158" y="1094339"/>
                  <a:pt x="4002493" y="1094473"/>
                </a:cubicBezTo>
                <a:cubicBezTo>
                  <a:pt x="4002292" y="1097288"/>
                  <a:pt x="4001488" y="1099432"/>
                  <a:pt x="4001488" y="1094138"/>
                </a:cubicBezTo>
                <a:close/>
                <a:moveTo>
                  <a:pt x="4015645" y="1093318"/>
                </a:moveTo>
                <a:cubicBezTo>
                  <a:pt x="4017723" y="1092429"/>
                  <a:pt x="4019717" y="1093200"/>
                  <a:pt x="4019985" y="1097222"/>
                </a:cubicBezTo>
                <a:cubicBezTo>
                  <a:pt x="4026620" y="1098965"/>
                  <a:pt x="4010736" y="1104996"/>
                  <a:pt x="4010803" y="1099366"/>
                </a:cubicBezTo>
                <a:cubicBezTo>
                  <a:pt x="4011406" y="1096753"/>
                  <a:pt x="4013567" y="1094206"/>
                  <a:pt x="4015645" y="1093318"/>
                </a:cubicBezTo>
                <a:close/>
                <a:moveTo>
                  <a:pt x="4609841" y="1091122"/>
                </a:moveTo>
                <a:cubicBezTo>
                  <a:pt x="4609438" y="1098562"/>
                  <a:pt x="4603005" y="1104527"/>
                  <a:pt x="4605819" y="1098361"/>
                </a:cubicBezTo>
                <a:cubicBezTo>
                  <a:pt x="4597375" y="1096349"/>
                  <a:pt x="4609841" y="1086631"/>
                  <a:pt x="4609841" y="1091122"/>
                </a:cubicBezTo>
                <a:close/>
                <a:moveTo>
                  <a:pt x="3542323" y="1088546"/>
                </a:moveTo>
                <a:cubicBezTo>
                  <a:pt x="3544334" y="1088772"/>
                  <a:pt x="3545769" y="1089832"/>
                  <a:pt x="3545769" y="1092194"/>
                </a:cubicBezTo>
                <a:cubicBezTo>
                  <a:pt x="3542822" y="1098561"/>
                  <a:pt x="3541080" y="1095546"/>
                  <a:pt x="3539400" y="1102113"/>
                </a:cubicBezTo>
                <a:cubicBezTo>
                  <a:pt x="3539137" y="1102315"/>
                  <a:pt x="3539000" y="1102649"/>
                  <a:pt x="3539199" y="1102918"/>
                </a:cubicBezTo>
                <a:lnTo>
                  <a:pt x="3539095" y="1103285"/>
                </a:lnTo>
                <a:lnTo>
                  <a:pt x="3539327" y="1103000"/>
                </a:lnTo>
                <a:lnTo>
                  <a:pt x="3539199" y="1102918"/>
                </a:lnTo>
                <a:cubicBezTo>
                  <a:pt x="3539268" y="1102583"/>
                  <a:pt x="3539336" y="1102382"/>
                  <a:pt x="3539400" y="1102114"/>
                </a:cubicBezTo>
                <a:lnTo>
                  <a:pt x="3539400" y="1103000"/>
                </a:lnTo>
                <a:lnTo>
                  <a:pt x="3541212" y="1103388"/>
                </a:lnTo>
                <a:lnTo>
                  <a:pt x="3539085" y="1103322"/>
                </a:lnTo>
                <a:lnTo>
                  <a:pt x="3539065" y="1103387"/>
                </a:lnTo>
                <a:cubicBezTo>
                  <a:pt x="3536385" y="1103387"/>
                  <a:pt x="3532362" y="1103387"/>
                  <a:pt x="3532362" y="1103387"/>
                </a:cubicBezTo>
                <a:cubicBezTo>
                  <a:pt x="3533770" y="1095211"/>
                  <a:pt x="3532094" y="1098896"/>
                  <a:pt x="3531891" y="1096350"/>
                </a:cubicBezTo>
                <a:cubicBezTo>
                  <a:pt x="3525057" y="1094691"/>
                  <a:pt x="3536280" y="1087868"/>
                  <a:pt x="3542323" y="1088546"/>
                </a:cubicBezTo>
                <a:close/>
                <a:moveTo>
                  <a:pt x="4027442" y="1070488"/>
                </a:moveTo>
                <a:cubicBezTo>
                  <a:pt x="4025058" y="1068540"/>
                  <a:pt x="4034596" y="1075188"/>
                  <a:pt x="4034596" y="1075841"/>
                </a:cubicBezTo>
                <a:cubicBezTo>
                  <a:pt x="4030357" y="1072741"/>
                  <a:pt x="4028237" y="1071137"/>
                  <a:pt x="4027442" y="1070488"/>
                </a:cubicBezTo>
                <a:close/>
                <a:moveTo>
                  <a:pt x="3574197" y="1068457"/>
                </a:moveTo>
                <a:cubicBezTo>
                  <a:pt x="3577195" y="1067779"/>
                  <a:pt x="3579275" y="1068001"/>
                  <a:pt x="3579275" y="1069743"/>
                </a:cubicBezTo>
                <a:cubicBezTo>
                  <a:pt x="3580548" y="1074904"/>
                  <a:pt x="3572572" y="1070548"/>
                  <a:pt x="3572572" y="1072894"/>
                </a:cubicBezTo>
                <a:cubicBezTo>
                  <a:pt x="3572436" y="1072826"/>
                  <a:pt x="3579275" y="1081003"/>
                  <a:pt x="3579340" y="1075843"/>
                </a:cubicBezTo>
                <a:cubicBezTo>
                  <a:pt x="3580281" y="1081204"/>
                  <a:pt x="3578673" y="1089984"/>
                  <a:pt x="3572371" y="1089984"/>
                </a:cubicBezTo>
                <a:cubicBezTo>
                  <a:pt x="3574648" y="1089582"/>
                  <a:pt x="3562055" y="1092598"/>
                  <a:pt x="3568282" y="1089984"/>
                </a:cubicBezTo>
                <a:cubicBezTo>
                  <a:pt x="3572371" y="1089984"/>
                  <a:pt x="3553946" y="1080064"/>
                  <a:pt x="3554077" y="1082142"/>
                </a:cubicBezTo>
                <a:cubicBezTo>
                  <a:pt x="3547998" y="1080635"/>
                  <a:pt x="3565211" y="1070493"/>
                  <a:pt x="3574197" y="1068457"/>
                </a:cubicBezTo>
                <a:close/>
                <a:moveTo>
                  <a:pt x="4048335" y="1067666"/>
                </a:moveTo>
                <a:cubicBezTo>
                  <a:pt x="4048134" y="1069073"/>
                  <a:pt x="4047598" y="1069811"/>
                  <a:pt x="4046794" y="1070011"/>
                </a:cubicBezTo>
                <a:cubicBezTo>
                  <a:pt x="4047732" y="1070347"/>
                  <a:pt x="4048402" y="1070749"/>
                  <a:pt x="4048402" y="1070749"/>
                </a:cubicBezTo>
                <a:cubicBezTo>
                  <a:pt x="4048402" y="1069877"/>
                  <a:pt x="4048402" y="1068805"/>
                  <a:pt x="4048335" y="1067666"/>
                </a:cubicBezTo>
                <a:close/>
                <a:moveTo>
                  <a:pt x="3591340" y="1063242"/>
                </a:moveTo>
                <a:cubicBezTo>
                  <a:pt x="3589795" y="1060628"/>
                  <a:pt x="3598642" y="1074703"/>
                  <a:pt x="3599316" y="1069408"/>
                </a:cubicBezTo>
                <a:cubicBezTo>
                  <a:pt x="3599250" y="1071016"/>
                  <a:pt x="3599448" y="1075038"/>
                  <a:pt x="3599388" y="1074836"/>
                </a:cubicBezTo>
                <a:cubicBezTo>
                  <a:pt x="3599388" y="1082276"/>
                  <a:pt x="3578406" y="1069072"/>
                  <a:pt x="3585978" y="1070882"/>
                </a:cubicBezTo>
                <a:cubicBezTo>
                  <a:pt x="3585978" y="1070815"/>
                  <a:pt x="3592346" y="1063242"/>
                  <a:pt x="3591340" y="1063242"/>
                </a:cubicBezTo>
                <a:close/>
                <a:moveTo>
                  <a:pt x="4008122" y="1056406"/>
                </a:moveTo>
                <a:cubicBezTo>
                  <a:pt x="4008189" y="1056473"/>
                  <a:pt x="4008256" y="1056540"/>
                  <a:pt x="4008457" y="1056540"/>
                </a:cubicBezTo>
                <a:cubicBezTo>
                  <a:pt x="4010066" y="1057411"/>
                  <a:pt x="4009529" y="1057210"/>
                  <a:pt x="4008189" y="1056540"/>
                </a:cubicBezTo>
                <a:lnTo>
                  <a:pt x="4008188" y="1056539"/>
                </a:lnTo>
                <a:close/>
                <a:moveTo>
                  <a:pt x="4036212" y="1055886"/>
                </a:moveTo>
                <a:cubicBezTo>
                  <a:pt x="4038617" y="1054730"/>
                  <a:pt x="4041566" y="1054462"/>
                  <a:pt x="4041566" y="1057478"/>
                </a:cubicBezTo>
                <a:cubicBezTo>
                  <a:pt x="4041163" y="1061567"/>
                  <a:pt x="4034461" y="1064448"/>
                  <a:pt x="4034126" y="1059622"/>
                </a:cubicBezTo>
                <a:cubicBezTo>
                  <a:pt x="4031948" y="1059086"/>
                  <a:pt x="4033808" y="1057042"/>
                  <a:pt x="4036212" y="1055886"/>
                </a:cubicBezTo>
                <a:close/>
                <a:moveTo>
                  <a:pt x="3679828" y="1043069"/>
                </a:moveTo>
                <a:cubicBezTo>
                  <a:pt x="3679893" y="1043069"/>
                  <a:pt x="3679893" y="1043069"/>
                  <a:pt x="3679961" y="1043069"/>
                </a:cubicBezTo>
                <a:cubicBezTo>
                  <a:pt x="3680229" y="1043069"/>
                  <a:pt x="3680632" y="1043069"/>
                  <a:pt x="3681168" y="1043069"/>
                </a:cubicBezTo>
                <a:cubicBezTo>
                  <a:pt x="3681033" y="1043069"/>
                  <a:pt x="3680831" y="1043136"/>
                  <a:pt x="3680632" y="1043270"/>
                </a:cubicBezTo>
                <a:cubicBezTo>
                  <a:pt x="3681098" y="1043471"/>
                  <a:pt x="3680831" y="1043471"/>
                  <a:pt x="3680429" y="1043404"/>
                </a:cubicBezTo>
                <a:cubicBezTo>
                  <a:pt x="3680229" y="1043538"/>
                  <a:pt x="3680030" y="1043672"/>
                  <a:pt x="3679828" y="1043807"/>
                </a:cubicBezTo>
                <a:cubicBezTo>
                  <a:pt x="3679828" y="1043605"/>
                  <a:pt x="3679828" y="1043471"/>
                  <a:pt x="3679828" y="1043337"/>
                </a:cubicBezTo>
                <a:cubicBezTo>
                  <a:pt x="3679557" y="1043270"/>
                  <a:pt x="3679424" y="1043203"/>
                  <a:pt x="3679828" y="1043136"/>
                </a:cubicBezTo>
                <a:cubicBezTo>
                  <a:pt x="3679828" y="1043136"/>
                  <a:pt x="3679828" y="1043069"/>
                  <a:pt x="3679828" y="1043069"/>
                </a:cubicBezTo>
                <a:close/>
                <a:moveTo>
                  <a:pt x="1793257" y="1019655"/>
                </a:moveTo>
                <a:cubicBezTo>
                  <a:pt x="1787565" y="1021257"/>
                  <a:pt x="1776820" y="1034188"/>
                  <a:pt x="1781947" y="1029664"/>
                </a:cubicBezTo>
                <a:cubicBezTo>
                  <a:pt x="1784963" y="1029664"/>
                  <a:pt x="1787225" y="1029681"/>
                  <a:pt x="1788783" y="1028960"/>
                </a:cubicBezTo>
                <a:lnTo>
                  <a:pt x="1791359" y="1023908"/>
                </a:lnTo>
                <a:lnTo>
                  <a:pt x="1791061" y="1023967"/>
                </a:lnTo>
                <a:cubicBezTo>
                  <a:pt x="1791196" y="1023632"/>
                  <a:pt x="1791330" y="1023364"/>
                  <a:pt x="1791463" y="1023029"/>
                </a:cubicBezTo>
                <a:lnTo>
                  <a:pt x="1791401" y="1023832"/>
                </a:lnTo>
                <a:lnTo>
                  <a:pt x="1794949" y="1022962"/>
                </a:lnTo>
                <a:cubicBezTo>
                  <a:pt x="1795955" y="1023431"/>
                  <a:pt x="1796491" y="1023431"/>
                  <a:pt x="1796491" y="1022895"/>
                </a:cubicBezTo>
                <a:cubicBezTo>
                  <a:pt x="1796491" y="1019846"/>
                  <a:pt x="1795154" y="1019121"/>
                  <a:pt x="1793257" y="1019655"/>
                </a:cubicBezTo>
                <a:close/>
                <a:moveTo>
                  <a:pt x="1844680" y="1003593"/>
                </a:moveTo>
                <a:cubicBezTo>
                  <a:pt x="1844412" y="1003459"/>
                  <a:pt x="1854666" y="1009759"/>
                  <a:pt x="1849371" y="1009759"/>
                </a:cubicBezTo>
                <a:cubicBezTo>
                  <a:pt x="1831476" y="1007078"/>
                  <a:pt x="1818943" y="1009223"/>
                  <a:pt x="1816597" y="1014986"/>
                </a:cubicBezTo>
                <a:cubicBezTo>
                  <a:pt x="1816597" y="1002654"/>
                  <a:pt x="1781478" y="1036969"/>
                  <a:pt x="1796960" y="1036969"/>
                </a:cubicBezTo>
                <a:cubicBezTo>
                  <a:pt x="1808220" y="1029061"/>
                  <a:pt x="1858151" y="1004062"/>
                  <a:pt x="1868606" y="1004062"/>
                </a:cubicBezTo>
                <a:cubicBezTo>
                  <a:pt x="1864183" y="1004062"/>
                  <a:pt x="1859827" y="1004062"/>
                  <a:pt x="1855403" y="1004129"/>
                </a:cubicBezTo>
                <a:cubicBezTo>
                  <a:pt x="1853392" y="1004129"/>
                  <a:pt x="1846690" y="1002588"/>
                  <a:pt x="1844680" y="1003593"/>
                </a:cubicBezTo>
                <a:close/>
                <a:moveTo>
                  <a:pt x="3699930" y="995283"/>
                </a:moveTo>
                <a:cubicBezTo>
                  <a:pt x="3699930" y="997294"/>
                  <a:pt x="3706636" y="995551"/>
                  <a:pt x="3706636" y="996288"/>
                </a:cubicBezTo>
                <a:cubicBezTo>
                  <a:pt x="3709046" y="1011033"/>
                  <a:pt x="3706567" y="1026782"/>
                  <a:pt x="3699930" y="1036367"/>
                </a:cubicBezTo>
                <a:cubicBezTo>
                  <a:pt x="3716620" y="1048096"/>
                  <a:pt x="3706636" y="1050039"/>
                  <a:pt x="3706636" y="1063779"/>
                </a:cubicBezTo>
                <a:cubicBezTo>
                  <a:pt x="3707037" y="1064516"/>
                  <a:pt x="3710052" y="1096753"/>
                  <a:pt x="3705361" y="1096753"/>
                </a:cubicBezTo>
                <a:cubicBezTo>
                  <a:pt x="3700670" y="1088844"/>
                  <a:pt x="3702141" y="1091995"/>
                  <a:pt x="3699398" y="1091324"/>
                </a:cubicBezTo>
                <a:cubicBezTo>
                  <a:pt x="3698991" y="1094139"/>
                  <a:pt x="3686529" y="1100171"/>
                  <a:pt x="3686529" y="1096216"/>
                </a:cubicBezTo>
                <a:cubicBezTo>
                  <a:pt x="3680564" y="1095613"/>
                  <a:pt x="3678017" y="1095881"/>
                  <a:pt x="3677682" y="1089984"/>
                </a:cubicBezTo>
                <a:cubicBezTo>
                  <a:pt x="3679090" y="1084823"/>
                  <a:pt x="3678552" y="1075306"/>
                  <a:pt x="3679424" y="1069877"/>
                </a:cubicBezTo>
                <a:cubicBezTo>
                  <a:pt x="3682907" y="1069877"/>
                  <a:pt x="3679961" y="1062572"/>
                  <a:pt x="3675941" y="1056473"/>
                </a:cubicBezTo>
                <a:cubicBezTo>
                  <a:pt x="3667626" y="1056473"/>
                  <a:pt x="3675873" y="1046621"/>
                  <a:pt x="3679759" y="1043806"/>
                </a:cubicBezTo>
                <a:cubicBezTo>
                  <a:pt x="3679759" y="1045549"/>
                  <a:pt x="3679961" y="1049771"/>
                  <a:pt x="3680564" y="1049771"/>
                </a:cubicBezTo>
                <a:cubicBezTo>
                  <a:pt x="3687737" y="1049905"/>
                  <a:pt x="3683244" y="1043069"/>
                  <a:pt x="3688075" y="1043069"/>
                </a:cubicBezTo>
                <a:cubicBezTo>
                  <a:pt x="3689012" y="1043069"/>
                  <a:pt x="3696315" y="1036367"/>
                  <a:pt x="3696442" y="1036367"/>
                </a:cubicBezTo>
                <a:cubicBezTo>
                  <a:pt x="3675271" y="1022293"/>
                  <a:pt x="3682443" y="1005001"/>
                  <a:pt x="3699930" y="995283"/>
                </a:cubicBezTo>
                <a:close/>
                <a:moveTo>
                  <a:pt x="3844657" y="993272"/>
                </a:moveTo>
                <a:lnTo>
                  <a:pt x="3846946" y="996019"/>
                </a:lnTo>
                <a:lnTo>
                  <a:pt x="3847205" y="996019"/>
                </a:lnTo>
                <a:lnTo>
                  <a:pt x="3847246" y="996061"/>
                </a:lnTo>
                <a:close/>
                <a:moveTo>
                  <a:pt x="1916728" y="976047"/>
                </a:moveTo>
                <a:cubicBezTo>
                  <a:pt x="1894008" y="975980"/>
                  <a:pt x="1868204" y="987173"/>
                  <a:pt x="1858553" y="989116"/>
                </a:cubicBezTo>
                <a:cubicBezTo>
                  <a:pt x="1874974" y="986637"/>
                  <a:pt x="1895884" y="992467"/>
                  <a:pt x="1905334" y="989451"/>
                </a:cubicBezTo>
                <a:cubicBezTo>
                  <a:pt x="1912505" y="987173"/>
                  <a:pt x="1935293" y="976047"/>
                  <a:pt x="1916728" y="976047"/>
                </a:cubicBezTo>
                <a:close/>
                <a:moveTo>
                  <a:pt x="1774050" y="972684"/>
                </a:moveTo>
                <a:cubicBezTo>
                  <a:pt x="1772350" y="971301"/>
                  <a:pt x="1768945" y="979381"/>
                  <a:pt x="1774776" y="977924"/>
                </a:cubicBezTo>
                <a:cubicBezTo>
                  <a:pt x="1774994" y="974657"/>
                  <a:pt x="1774617" y="973144"/>
                  <a:pt x="1774050" y="972684"/>
                </a:cubicBezTo>
                <a:close/>
                <a:moveTo>
                  <a:pt x="1919543" y="969881"/>
                </a:moveTo>
                <a:cubicBezTo>
                  <a:pt x="1919543" y="970149"/>
                  <a:pt x="1919543" y="970149"/>
                  <a:pt x="1919543" y="970082"/>
                </a:cubicBezTo>
                <a:cubicBezTo>
                  <a:pt x="1919208" y="975645"/>
                  <a:pt x="1922626" y="969144"/>
                  <a:pt x="1919543" y="969881"/>
                </a:cubicBezTo>
                <a:close/>
                <a:moveTo>
                  <a:pt x="2269944" y="969680"/>
                </a:moveTo>
                <a:cubicBezTo>
                  <a:pt x="2276243" y="969680"/>
                  <a:pt x="2259287" y="983688"/>
                  <a:pt x="2259287" y="973903"/>
                </a:cubicBezTo>
                <a:cubicBezTo>
                  <a:pt x="2261767" y="972428"/>
                  <a:pt x="2266861" y="971758"/>
                  <a:pt x="2269944" y="969680"/>
                </a:cubicBezTo>
                <a:close/>
                <a:moveTo>
                  <a:pt x="4571170" y="949239"/>
                </a:moveTo>
                <a:cubicBezTo>
                  <a:pt x="4570634" y="949507"/>
                  <a:pt x="4565205" y="954734"/>
                  <a:pt x="4561385" y="955807"/>
                </a:cubicBezTo>
                <a:cubicBezTo>
                  <a:pt x="4562793" y="955807"/>
                  <a:pt x="4564066" y="955874"/>
                  <a:pt x="4565139" y="955874"/>
                </a:cubicBezTo>
                <a:cubicBezTo>
                  <a:pt x="4566546" y="955271"/>
                  <a:pt x="4569629" y="955740"/>
                  <a:pt x="4571170" y="955941"/>
                </a:cubicBezTo>
                <a:cubicBezTo>
                  <a:pt x="4571170" y="953730"/>
                  <a:pt x="4571170" y="951451"/>
                  <a:pt x="4571170" y="949239"/>
                </a:cubicBezTo>
                <a:close/>
                <a:moveTo>
                  <a:pt x="6453470" y="935835"/>
                </a:moveTo>
                <a:cubicBezTo>
                  <a:pt x="6460574" y="935835"/>
                  <a:pt x="6474916" y="958086"/>
                  <a:pt x="6481083" y="962643"/>
                </a:cubicBezTo>
                <a:cubicBezTo>
                  <a:pt x="6489326" y="962643"/>
                  <a:pt x="6497235" y="968206"/>
                  <a:pt x="6500049" y="969346"/>
                </a:cubicBezTo>
                <a:cubicBezTo>
                  <a:pt x="6504406" y="969346"/>
                  <a:pt x="6517676" y="969077"/>
                  <a:pt x="6520826" y="964721"/>
                </a:cubicBezTo>
                <a:cubicBezTo>
                  <a:pt x="6518816" y="970954"/>
                  <a:pt x="6520156" y="970686"/>
                  <a:pt x="6515330" y="976316"/>
                </a:cubicBezTo>
                <a:cubicBezTo>
                  <a:pt x="6516805" y="976517"/>
                  <a:pt x="6520893" y="982415"/>
                  <a:pt x="6521697" y="985900"/>
                </a:cubicBezTo>
                <a:cubicBezTo>
                  <a:pt x="6522837" y="984961"/>
                  <a:pt x="6527126" y="983755"/>
                  <a:pt x="6529137" y="983152"/>
                </a:cubicBezTo>
                <a:cubicBezTo>
                  <a:pt x="6521965" y="986436"/>
                  <a:pt x="6487181" y="1011837"/>
                  <a:pt x="6481216" y="1013311"/>
                </a:cubicBezTo>
                <a:cubicBezTo>
                  <a:pt x="6472168" y="1015523"/>
                  <a:pt x="6443148" y="1004733"/>
                  <a:pt x="6428337" y="1016462"/>
                </a:cubicBezTo>
                <a:cubicBezTo>
                  <a:pt x="6430012" y="1016462"/>
                  <a:pt x="6424248" y="1012038"/>
                  <a:pt x="6420696" y="1010429"/>
                </a:cubicBezTo>
                <a:cubicBezTo>
                  <a:pt x="6419288" y="1011100"/>
                  <a:pt x="6413927" y="1012373"/>
                  <a:pt x="6414262" y="1012373"/>
                </a:cubicBezTo>
                <a:cubicBezTo>
                  <a:pt x="6416541" y="1013245"/>
                  <a:pt x="6439596" y="1030938"/>
                  <a:pt x="6433564" y="1030938"/>
                </a:cubicBezTo>
                <a:cubicBezTo>
                  <a:pt x="6432425" y="1030938"/>
                  <a:pt x="6431352" y="1030938"/>
                  <a:pt x="6430213" y="1030938"/>
                </a:cubicBezTo>
                <a:cubicBezTo>
                  <a:pt x="6440467" y="1030938"/>
                  <a:pt x="6427532" y="1035764"/>
                  <a:pt x="6440467" y="1030335"/>
                </a:cubicBezTo>
                <a:cubicBezTo>
                  <a:pt x="6448778" y="1030335"/>
                  <a:pt x="6449381" y="1094273"/>
                  <a:pt x="6447772" y="1096284"/>
                </a:cubicBezTo>
                <a:cubicBezTo>
                  <a:pt x="6447772" y="1101177"/>
                  <a:pt x="6443952" y="1103522"/>
                  <a:pt x="6441070" y="1102383"/>
                </a:cubicBezTo>
                <a:cubicBezTo>
                  <a:pt x="6441070" y="1105868"/>
                  <a:pt x="6441473" y="1116792"/>
                  <a:pt x="6443014" y="1116792"/>
                </a:cubicBezTo>
                <a:cubicBezTo>
                  <a:pt x="6440467" y="1115285"/>
                  <a:pt x="6439981" y="1115167"/>
                  <a:pt x="6439294" y="1114656"/>
                </a:cubicBezTo>
                <a:lnTo>
                  <a:pt x="6434426" y="1110210"/>
                </a:lnTo>
                <a:lnTo>
                  <a:pt x="6434368" y="1110157"/>
                </a:lnTo>
                <a:lnTo>
                  <a:pt x="6434368" y="1110559"/>
                </a:lnTo>
                <a:lnTo>
                  <a:pt x="6434368" y="1110560"/>
                </a:lnTo>
                <a:cubicBezTo>
                  <a:pt x="6434368" y="1123428"/>
                  <a:pt x="6429878" y="1197218"/>
                  <a:pt x="6408498" y="1197218"/>
                </a:cubicBezTo>
                <a:cubicBezTo>
                  <a:pt x="6408900" y="1197888"/>
                  <a:pt x="6393552" y="1190516"/>
                  <a:pt x="6403270" y="1190516"/>
                </a:cubicBezTo>
                <a:cubicBezTo>
                  <a:pt x="6402600" y="1190381"/>
                  <a:pt x="6394759" y="1183412"/>
                  <a:pt x="6394893" y="1183814"/>
                </a:cubicBezTo>
                <a:cubicBezTo>
                  <a:pt x="6397239" y="1183814"/>
                  <a:pt x="6380684" y="1225501"/>
                  <a:pt x="6380684" y="1191052"/>
                </a:cubicBezTo>
                <a:cubicBezTo>
                  <a:pt x="6380684" y="1202312"/>
                  <a:pt x="6332160" y="1211628"/>
                  <a:pt x="6327067" y="1230862"/>
                </a:cubicBezTo>
                <a:cubicBezTo>
                  <a:pt x="6327067" y="1242390"/>
                  <a:pt x="6310311" y="1214577"/>
                  <a:pt x="6313662" y="1224026"/>
                </a:cubicBezTo>
                <a:cubicBezTo>
                  <a:pt x="6312858" y="1223021"/>
                  <a:pt x="6307027" y="1224496"/>
                  <a:pt x="6306558" y="1224026"/>
                </a:cubicBezTo>
                <a:cubicBezTo>
                  <a:pt x="6306759" y="1224026"/>
                  <a:pt x="6308099" y="1210622"/>
                  <a:pt x="6306290" y="1210622"/>
                </a:cubicBezTo>
                <a:cubicBezTo>
                  <a:pt x="6305285" y="1210823"/>
                  <a:pt x="6300124" y="1210354"/>
                  <a:pt x="6300325" y="1210622"/>
                </a:cubicBezTo>
                <a:cubicBezTo>
                  <a:pt x="6300996" y="1211963"/>
                  <a:pt x="6301464" y="1217257"/>
                  <a:pt x="6301397" y="1217324"/>
                </a:cubicBezTo>
                <a:cubicBezTo>
                  <a:pt x="6301129" y="1217056"/>
                  <a:pt x="6300929" y="1216788"/>
                  <a:pt x="6300727" y="1216520"/>
                </a:cubicBezTo>
                <a:cubicBezTo>
                  <a:pt x="6300929" y="1219804"/>
                  <a:pt x="6299990" y="1224026"/>
                  <a:pt x="6302269" y="1224026"/>
                </a:cubicBezTo>
                <a:cubicBezTo>
                  <a:pt x="6299856" y="1226238"/>
                  <a:pt x="6295164" y="1232069"/>
                  <a:pt x="6288462" y="1237431"/>
                </a:cubicBezTo>
                <a:cubicBezTo>
                  <a:pt x="6285848" y="1237431"/>
                  <a:pt x="6285447" y="1232672"/>
                  <a:pt x="6285916" y="1230795"/>
                </a:cubicBezTo>
                <a:cubicBezTo>
                  <a:pt x="6282230" y="1231130"/>
                  <a:pt x="6274857" y="1232136"/>
                  <a:pt x="6272310" y="1230729"/>
                </a:cubicBezTo>
                <a:cubicBezTo>
                  <a:pt x="6275594" y="1230729"/>
                  <a:pt x="6256024" y="1244133"/>
                  <a:pt x="6254080" y="1244133"/>
                </a:cubicBezTo>
                <a:cubicBezTo>
                  <a:pt x="6254952" y="1246144"/>
                  <a:pt x="6251198" y="1239642"/>
                  <a:pt x="6248719" y="1237296"/>
                </a:cubicBezTo>
                <a:cubicBezTo>
                  <a:pt x="6248316" y="1237229"/>
                  <a:pt x="6247914" y="1237096"/>
                  <a:pt x="6247646" y="1236894"/>
                </a:cubicBezTo>
                <a:cubicBezTo>
                  <a:pt x="6245300" y="1241787"/>
                  <a:pt x="6241414" y="1248221"/>
                  <a:pt x="6240006" y="1250433"/>
                </a:cubicBezTo>
                <a:cubicBezTo>
                  <a:pt x="6239671" y="1272282"/>
                  <a:pt x="6199793" y="1306060"/>
                  <a:pt x="6199793" y="1280794"/>
                </a:cubicBezTo>
                <a:cubicBezTo>
                  <a:pt x="6213264" y="1270673"/>
                  <a:pt x="6198653" y="1262765"/>
                  <a:pt x="6206495" y="1250835"/>
                </a:cubicBezTo>
                <a:cubicBezTo>
                  <a:pt x="6205422" y="1250835"/>
                  <a:pt x="6193090" y="1249628"/>
                  <a:pt x="6193090" y="1252242"/>
                </a:cubicBezTo>
                <a:cubicBezTo>
                  <a:pt x="6192621" y="1251103"/>
                  <a:pt x="6192086" y="1244401"/>
                  <a:pt x="6194029" y="1243865"/>
                </a:cubicBezTo>
                <a:cubicBezTo>
                  <a:pt x="6187059" y="1242591"/>
                  <a:pt x="6190812" y="1230930"/>
                  <a:pt x="6193493" y="1224026"/>
                </a:cubicBezTo>
                <a:cubicBezTo>
                  <a:pt x="6197648" y="1224026"/>
                  <a:pt x="6200731" y="1230126"/>
                  <a:pt x="6209243" y="1217458"/>
                </a:cubicBezTo>
                <a:cubicBezTo>
                  <a:pt x="6212795" y="1216989"/>
                  <a:pt x="6218760" y="1217458"/>
                  <a:pt x="6220034" y="1217391"/>
                </a:cubicBezTo>
                <a:cubicBezTo>
                  <a:pt x="6220168" y="1217592"/>
                  <a:pt x="6216146" y="1214577"/>
                  <a:pt x="6214269" y="1214174"/>
                </a:cubicBezTo>
                <a:cubicBezTo>
                  <a:pt x="6217486" y="1211694"/>
                  <a:pt x="6225865" y="1203987"/>
                  <a:pt x="6219497" y="1203987"/>
                </a:cubicBezTo>
                <a:cubicBezTo>
                  <a:pt x="6242888" y="1204322"/>
                  <a:pt x="6247713" y="1173560"/>
                  <a:pt x="6273651" y="1178787"/>
                </a:cubicBezTo>
                <a:cubicBezTo>
                  <a:pt x="6273651" y="1189377"/>
                  <a:pt x="6298851" y="1170476"/>
                  <a:pt x="6295499" y="1170476"/>
                </a:cubicBezTo>
                <a:cubicBezTo>
                  <a:pt x="6298985" y="1170543"/>
                  <a:pt x="6297242" y="1177178"/>
                  <a:pt x="6298315" y="1177178"/>
                </a:cubicBezTo>
                <a:cubicBezTo>
                  <a:pt x="6298448" y="1176910"/>
                  <a:pt x="6302872" y="1168935"/>
                  <a:pt x="6302336" y="1170476"/>
                </a:cubicBezTo>
                <a:cubicBezTo>
                  <a:pt x="6303006" y="1172688"/>
                  <a:pt x="6303341" y="1174900"/>
                  <a:pt x="6303475" y="1177178"/>
                </a:cubicBezTo>
                <a:cubicBezTo>
                  <a:pt x="6310177" y="1175972"/>
                  <a:pt x="6312791" y="1177178"/>
                  <a:pt x="6322107" y="1177178"/>
                </a:cubicBezTo>
                <a:cubicBezTo>
                  <a:pt x="6322040" y="1176977"/>
                  <a:pt x="6324520" y="1170744"/>
                  <a:pt x="6325793" y="1170611"/>
                </a:cubicBezTo>
                <a:cubicBezTo>
                  <a:pt x="6324319" y="1169538"/>
                  <a:pt x="6321973" y="1168198"/>
                  <a:pt x="6320766" y="1168198"/>
                </a:cubicBezTo>
                <a:cubicBezTo>
                  <a:pt x="6337857" y="1157944"/>
                  <a:pt x="6340807" y="1137703"/>
                  <a:pt x="6354009" y="1130263"/>
                </a:cubicBezTo>
                <a:lnTo>
                  <a:pt x="6354009" y="1136966"/>
                </a:lnTo>
                <a:cubicBezTo>
                  <a:pt x="6347307" y="1142663"/>
                  <a:pt x="6349519" y="1141389"/>
                  <a:pt x="6349586" y="1150370"/>
                </a:cubicBezTo>
                <a:cubicBezTo>
                  <a:pt x="6368218" y="1132944"/>
                  <a:pt x="6395965" y="1123293"/>
                  <a:pt x="6400924" y="1097356"/>
                </a:cubicBezTo>
                <a:cubicBezTo>
                  <a:pt x="6400924" y="1092262"/>
                  <a:pt x="6409436" y="1086968"/>
                  <a:pt x="6407626" y="1075038"/>
                </a:cubicBezTo>
                <a:cubicBezTo>
                  <a:pt x="6407626" y="1086364"/>
                  <a:pt x="6399048" y="1066995"/>
                  <a:pt x="6400924" y="1068872"/>
                </a:cubicBezTo>
                <a:cubicBezTo>
                  <a:pt x="6400924" y="1072760"/>
                  <a:pt x="6407626" y="1067063"/>
                  <a:pt x="6407626" y="1062706"/>
                </a:cubicBezTo>
                <a:cubicBezTo>
                  <a:pt x="6407559" y="1062706"/>
                  <a:pt x="6406755" y="1057948"/>
                  <a:pt x="6405951" y="1056808"/>
                </a:cubicBezTo>
                <a:cubicBezTo>
                  <a:pt x="6407291" y="1056808"/>
                  <a:pt x="6421366" y="1029798"/>
                  <a:pt x="6422103" y="1038846"/>
                </a:cubicBezTo>
                <a:cubicBezTo>
                  <a:pt x="6421634" y="1038713"/>
                  <a:pt x="6430615" y="1030871"/>
                  <a:pt x="6427532" y="1030871"/>
                </a:cubicBezTo>
                <a:cubicBezTo>
                  <a:pt x="6425253" y="1030871"/>
                  <a:pt x="6422908" y="1030871"/>
                  <a:pt x="6420629" y="1030871"/>
                </a:cubicBezTo>
                <a:cubicBezTo>
                  <a:pt x="6399115" y="1044275"/>
                  <a:pt x="6412050" y="1009223"/>
                  <a:pt x="6404276" y="1011100"/>
                </a:cubicBezTo>
                <a:cubicBezTo>
                  <a:pt x="6404477" y="1008888"/>
                  <a:pt x="6408632" y="1008419"/>
                  <a:pt x="6400924" y="1005470"/>
                </a:cubicBezTo>
                <a:cubicBezTo>
                  <a:pt x="6400924" y="1004800"/>
                  <a:pt x="6410710" y="1002856"/>
                  <a:pt x="6410308" y="1002856"/>
                </a:cubicBezTo>
                <a:cubicBezTo>
                  <a:pt x="6414262" y="982683"/>
                  <a:pt x="6424986" y="992870"/>
                  <a:pt x="6434435" y="978997"/>
                </a:cubicBezTo>
                <a:cubicBezTo>
                  <a:pt x="6446700" y="960900"/>
                  <a:pt x="6433296" y="940727"/>
                  <a:pt x="6453470" y="935835"/>
                </a:cubicBezTo>
                <a:close/>
                <a:moveTo>
                  <a:pt x="3790302" y="929200"/>
                </a:moveTo>
                <a:cubicBezTo>
                  <a:pt x="3782394" y="930339"/>
                  <a:pt x="3774686" y="931814"/>
                  <a:pt x="3766174" y="935902"/>
                </a:cubicBezTo>
                <a:cubicBezTo>
                  <a:pt x="3773145" y="935902"/>
                  <a:pt x="3763024" y="956142"/>
                  <a:pt x="3760813" y="956343"/>
                </a:cubicBezTo>
                <a:cubicBezTo>
                  <a:pt x="3766242" y="967469"/>
                  <a:pt x="3785946" y="984224"/>
                  <a:pt x="3793855" y="992200"/>
                </a:cubicBezTo>
                <a:cubicBezTo>
                  <a:pt x="3792983" y="991328"/>
                  <a:pt x="3826829" y="1024772"/>
                  <a:pt x="3841172" y="1027989"/>
                </a:cubicBezTo>
                <a:cubicBezTo>
                  <a:pt x="3840435" y="1028592"/>
                  <a:pt x="3839697" y="1029195"/>
                  <a:pt x="3839161" y="1029731"/>
                </a:cubicBezTo>
                <a:cubicBezTo>
                  <a:pt x="3852901" y="1029731"/>
                  <a:pt x="3905579" y="1076646"/>
                  <a:pt x="3888556" y="1076646"/>
                </a:cubicBezTo>
                <a:cubicBezTo>
                  <a:pt x="3880447" y="1069073"/>
                  <a:pt x="3871465" y="1062706"/>
                  <a:pt x="3860340" y="1056540"/>
                </a:cubicBezTo>
                <a:cubicBezTo>
                  <a:pt x="3860340" y="1059824"/>
                  <a:pt x="3852364" y="1073363"/>
                  <a:pt x="3852297" y="1076646"/>
                </a:cubicBezTo>
                <a:cubicBezTo>
                  <a:pt x="3887484" y="1076646"/>
                  <a:pt x="3841373" y="1123561"/>
                  <a:pt x="3841909" y="1123561"/>
                </a:cubicBezTo>
                <a:cubicBezTo>
                  <a:pt x="3834000" y="1125237"/>
                  <a:pt x="3831655" y="1120143"/>
                  <a:pt x="3827365" y="1117663"/>
                </a:cubicBezTo>
                <a:cubicBezTo>
                  <a:pt x="3827365" y="1126443"/>
                  <a:pt x="3824751" y="1129862"/>
                  <a:pt x="3820663" y="1136966"/>
                </a:cubicBezTo>
                <a:cubicBezTo>
                  <a:pt x="3823143" y="1137435"/>
                  <a:pt x="3825422" y="1136764"/>
                  <a:pt x="3827365" y="1135022"/>
                </a:cubicBezTo>
                <a:cubicBezTo>
                  <a:pt x="3827432" y="1138909"/>
                  <a:pt x="3820261" y="1150370"/>
                  <a:pt x="3822004" y="1150370"/>
                </a:cubicBezTo>
                <a:cubicBezTo>
                  <a:pt x="3801562" y="1148761"/>
                  <a:pt x="3752636" y="1116859"/>
                  <a:pt x="3769325" y="1116859"/>
                </a:cubicBezTo>
                <a:cubicBezTo>
                  <a:pt x="3769459" y="1116591"/>
                  <a:pt x="3764834" y="1112972"/>
                  <a:pt x="3772810" y="1110157"/>
                </a:cubicBezTo>
                <a:cubicBezTo>
                  <a:pt x="3774150" y="1110157"/>
                  <a:pt x="3774285" y="1114581"/>
                  <a:pt x="3774150" y="1116725"/>
                </a:cubicBezTo>
                <a:cubicBezTo>
                  <a:pt x="3778171" y="1115586"/>
                  <a:pt x="3809939" y="1110358"/>
                  <a:pt x="3814765" y="1110157"/>
                </a:cubicBezTo>
                <a:cubicBezTo>
                  <a:pt x="3814431" y="1109420"/>
                  <a:pt x="3814095" y="1108280"/>
                  <a:pt x="3813961" y="1106538"/>
                </a:cubicBezTo>
                <a:cubicBezTo>
                  <a:pt x="3809672" y="1105466"/>
                  <a:pt x="3822272" y="1099702"/>
                  <a:pt x="3822272" y="1102383"/>
                </a:cubicBezTo>
                <a:cubicBezTo>
                  <a:pt x="3821869" y="1104930"/>
                  <a:pt x="3819055" y="1110157"/>
                  <a:pt x="3816776" y="1111028"/>
                </a:cubicBezTo>
                <a:cubicBezTo>
                  <a:pt x="3819122" y="1112838"/>
                  <a:pt x="3817312" y="1115251"/>
                  <a:pt x="3820864" y="1116792"/>
                </a:cubicBezTo>
                <a:cubicBezTo>
                  <a:pt x="3820864" y="1112838"/>
                  <a:pt x="3844724" y="1096686"/>
                  <a:pt x="3842043" y="1096686"/>
                </a:cubicBezTo>
                <a:cubicBezTo>
                  <a:pt x="3838491" y="1075172"/>
                  <a:pt x="3800557" y="1057411"/>
                  <a:pt x="3800557" y="1057479"/>
                </a:cubicBezTo>
                <a:cubicBezTo>
                  <a:pt x="3800154" y="1055133"/>
                  <a:pt x="3800423" y="1054798"/>
                  <a:pt x="3801294" y="1056473"/>
                </a:cubicBezTo>
                <a:cubicBezTo>
                  <a:pt x="3800892" y="1057947"/>
                  <a:pt x="3806991" y="1049771"/>
                  <a:pt x="3803640" y="1049771"/>
                </a:cubicBezTo>
                <a:cubicBezTo>
                  <a:pt x="3799551" y="1050843"/>
                  <a:pt x="3796804" y="1053994"/>
                  <a:pt x="3794391" y="1056473"/>
                </a:cubicBezTo>
                <a:cubicBezTo>
                  <a:pt x="3793988" y="1056473"/>
                  <a:pt x="3790771" y="1054127"/>
                  <a:pt x="3786147" y="1050508"/>
                </a:cubicBezTo>
                <a:cubicBezTo>
                  <a:pt x="3785812" y="1051045"/>
                  <a:pt x="3785410" y="1051648"/>
                  <a:pt x="3784874" y="1052519"/>
                </a:cubicBezTo>
                <a:cubicBezTo>
                  <a:pt x="3784605" y="1052519"/>
                  <a:pt x="3785275" y="1051380"/>
                  <a:pt x="3785946" y="1050374"/>
                </a:cubicBezTo>
                <a:cubicBezTo>
                  <a:pt x="3771604" y="1039114"/>
                  <a:pt x="3744058" y="1015657"/>
                  <a:pt x="3743991" y="1009558"/>
                </a:cubicBezTo>
                <a:cubicBezTo>
                  <a:pt x="3742047" y="1011100"/>
                  <a:pt x="3741444" y="1015456"/>
                  <a:pt x="3740238" y="1016260"/>
                </a:cubicBezTo>
                <a:cubicBezTo>
                  <a:pt x="3740103" y="1015992"/>
                  <a:pt x="3733535" y="1016595"/>
                  <a:pt x="3733535" y="1015657"/>
                </a:cubicBezTo>
                <a:lnTo>
                  <a:pt x="3732843" y="1012238"/>
                </a:lnTo>
                <a:lnTo>
                  <a:pt x="3731240" y="1004322"/>
                </a:lnTo>
                <a:cubicBezTo>
                  <a:pt x="3729899" y="1001817"/>
                  <a:pt x="3728207" y="999840"/>
                  <a:pt x="3726833" y="996154"/>
                </a:cubicBezTo>
                <a:cubicBezTo>
                  <a:pt x="3726833" y="998902"/>
                  <a:pt x="3726833" y="1001717"/>
                  <a:pt x="3726833" y="1004465"/>
                </a:cubicBezTo>
                <a:cubicBezTo>
                  <a:pt x="3726833" y="998031"/>
                  <a:pt x="3716368" y="1008419"/>
                  <a:pt x="3715833" y="1009558"/>
                </a:cubicBezTo>
                <a:cubicBezTo>
                  <a:pt x="3714160" y="1009558"/>
                  <a:pt x="3711413" y="996154"/>
                  <a:pt x="3722738" y="996154"/>
                </a:cubicBezTo>
                <a:cubicBezTo>
                  <a:pt x="3721396" y="999304"/>
                  <a:pt x="3724883" y="993339"/>
                  <a:pt x="3726833" y="991328"/>
                </a:cubicBezTo>
                <a:cubicBezTo>
                  <a:pt x="3726833" y="977857"/>
                  <a:pt x="3698404" y="962643"/>
                  <a:pt x="3684739" y="962643"/>
                </a:cubicBezTo>
                <a:cubicBezTo>
                  <a:pt x="3682190" y="969747"/>
                  <a:pt x="3670195" y="982750"/>
                  <a:pt x="3657993" y="982750"/>
                </a:cubicBezTo>
                <a:cubicBezTo>
                  <a:pt x="3658394" y="981811"/>
                  <a:pt x="3648209" y="991998"/>
                  <a:pt x="3646464" y="996154"/>
                </a:cubicBezTo>
                <a:cubicBezTo>
                  <a:pt x="3617916" y="999840"/>
                  <a:pt x="3609201" y="982750"/>
                  <a:pt x="3590640" y="982750"/>
                </a:cubicBezTo>
                <a:cubicBezTo>
                  <a:pt x="3577437" y="989787"/>
                  <a:pt x="3572747" y="998366"/>
                  <a:pt x="3572747" y="1009558"/>
                </a:cubicBezTo>
                <a:cubicBezTo>
                  <a:pt x="3576499" y="1012708"/>
                  <a:pt x="3583668" y="1012306"/>
                  <a:pt x="3574961" y="1016260"/>
                </a:cubicBezTo>
                <a:cubicBezTo>
                  <a:pt x="3579849" y="1016260"/>
                  <a:pt x="3579513" y="1020550"/>
                  <a:pt x="3579448" y="1023834"/>
                </a:cubicBezTo>
                <a:cubicBezTo>
                  <a:pt x="3579448" y="1026180"/>
                  <a:pt x="3528114" y="1052519"/>
                  <a:pt x="3523560" y="1056406"/>
                </a:cubicBezTo>
                <a:cubicBezTo>
                  <a:pt x="3513063" y="1065320"/>
                  <a:pt x="3511864" y="1066258"/>
                  <a:pt x="3505143" y="1081003"/>
                </a:cubicBezTo>
                <a:cubicBezTo>
                  <a:pt x="3506685" y="1077652"/>
                  <a:pt x="3499034" y="1124031"/>
                  <a:pt x="3499034" y="1109554"/>
                </a:cubicBezTo>
                <a:cubicBezTo>
                  <a:pt x="3499034" y="1109889"/>
                  <a:pt x="3491528" y="1130197"/>
                  <a:pt x="3493872" y="1130197"/>
                </a:cubicBezTo>
                <a:cubicBezTo>
                  <a:pt x="3474635" y="1133749"/>
                  <a:pt x="3470679" y="1143131"/>
                  <a:pt x="3452119" y="1150303"/>
                </a:cubicBezTo>
                <a:cubicBezTo>
                  <a:pt x="3434019" y="1157273"/>
                  <a:pt x="3406802" y="1153788"/>
                  <a:pt x="3396545" y="1163707"/>
                </a:cubicBezTo>
                <a:cubicBezTo>
                  <a:pt x="3396411" y="1183814"/>
                  <a:pt x="3427450" y="1192526"/>
                  <a:pt x="3445480" y="1178519"/>
                </a:cubicBezTo>
                <a:cubicBezTo>
                  <a:pt x="3445414" y="1181937"/>
                  <a:pt x="3453453" y="1190516"/>
                  <a:pt x="3452720" y="1190516"/>
                </a:cubicBezTo>
                <a:cubicBezTo>
                  <a:pt x="3461029" y="1188773"/>
                  <a:pt x="3464850" y="1183814"/>
                  <a:pt x="3479194" y="1183814"/>
                </a:cubicBezTo>
                <a:cubicBezTo>
                  <a:pt x="3485291" y="1167930"/>
                  <a:pt x="3577839" y="1138373"/>
                  <a:pt x="3577909" y="1150303"/>
                </a:cubicBezTo>
                <a:cubicBezTo>
                  <a:pt x="3588762" y="1138373"/>
                  <a:pt x="3608397" y="1143936"/>
                  <a:pt x="3612888" y="1150303"/>
                </a:cubicBezTo>
                <a:cubicBezTo>
                  <a:pt x="3630646" y="1144137"/>
                  <a:pt x="3638021" y="1134419"/>
                  <a:pt x="3655442" y="1143601"/>
                </a:cubicBezTo>
                <a:cubicBezTo>
                  <a:pt x="3656854" y="1143466"/>
                  <a:pt x="3668448" y="1143131"/>
                  <a:pt x="3672337" y="1143601"/>
                </a:cubicBezTo>
                <a:cubicBezTo>
                  <a:pt x="3701024" y="1143601"/>
                  <a:pt x="3712148" y="1121483"/>
                  <a:pt x="3726766" y="1147220"/>
                </a:cubicBezTo>
                <a:cubicBezTo>
                  <a:pt x="3726766" y="1155731"/>
                  <a:pt x="3730050" y="1136899"/>
                  <a:pt x="3732999" y="1136899"/>
                </a:cubicBezTo>
                <a:cubicBezTo>
                  <a:pt x="3733066" y="1137032"/>
                  <a:pt x="3737289" y="1136832"/>
                  <a:pt x="3737289" y="1136899"/>
                </a:cubicBezTo>
                <a:cubicBezTo>
                  <a:pt x="3731726" y="1136899"/>
                  <a:pt x="3739903" y="1197553"/>
                  <a:pt x="3718651" y="1210622"/>
                </a:cubicBezTo>
                <a:cubicBezTo>
                  <a:pt x="3726833" y="1210622"/>
                  <a:pt x="3750290" y="1237163"/>
                  <a:pt x="3775021" y="1244133"/>
                </a:cubicBezTo>
                <a:cubicBezTo>
                  <a:pt x="3792045" y="1248958"/>
                  <a:pt x="3801294" y="1244133"/>
                  <a:pt x="3813559" y="1250835"/>
                </a:cubicBezTo>
                <a:cubicBezTo>
                  <a:pt x="3827902" y="1258676"/>
                  <a:pt x="3828370" y="1272215"/>
                  <a:pt x="3840837" y="1280994"/>
                </a:cubicBezTo>
                <a:cubicBezTo>
                  <a:pt x="3851828" y="1288702"/>
                  <a:pt x="3906383" y="1307334"/>
                  <a:pt x="3917509" y="1298018"/>
                </a:cubicBezTo>
                <a:cubicBezTo>
                  <a:pt x="3941101" y="1278180"/>
                  <a:pt x="3909601" y="1249896"/>
                  <a:pt x="3952897" y="1243865"/>
                </a:cubicBezTo>
                <a:cubicBezTo>
                  <a:pt x="3978566" y="1240313"/>
                  <a:pt x="4022130" y="1260754"/>
                  <a:pt x="4028296" y="1277643"/>
                </a:cubicBezTo>
                <a:cubicBezTo>
                  <a:pt x="4049408" y="1268126"/>
                  <a:pt x="4067504" y="1282066"/>
                  <a:pt x="4092234" y="1284345"/>
                </a:cubicBezTo>
                <a:cubicBezTo>
                  <a:pt x="4103025" y="1285351"/>
                  <a:pt x="4100344" y="1291383"/>
                  <a:pt x="4112073" y="1291048"/>
                </a:cubicBezTo>
                <a:cubicBezTo>
                  <a:pt x="4121321" y="1290780"/>
                  <a:pt x="4125008" y="1277643"/>
                  <a:pt x="4129364" y="1277643"/>
                </a:cubicBezTo>
                <a:cubicBezTo>
                  <a:pt x="4133989" y="1287294"/>
                  <a:pt x="4131710" y="1279788"/>
                  <a:pt x="4135530" y="1279788"/>
                </a:cubicBezTo>
                <a:cubicBezTo>
                  <a:pt x="4135530" y="1264105"/>
                  <a:pt x="4177351" y="1284211"/>
                  <a:pt x="4179429" y="1284345"/>
                </a:cubicBezTo>
                <a:cubicBezTo>
                  <a:pt x="4260659" y="1289305"/>
                  <a:pt x="4232242" y="1192594"/>
                  <a:pt x="4255164" y="1150571"/>
                </a:cubicBezTo>
                <a:cubicBezTo>
                  <a:pt x="4254560" y="1150102"/>
                  <a:pt x="4254024" y="1148896"/>
                  <a:pt x="4253957" y="1148225"/>
                </a:cubicBezTo>
                <a:cubicBezTo>
                  <a:pt x="4253220" y="1151241"/>
                  <a:pt x="4248930" y="1150504"/>
                  <a:pt x="4248662" y="1150504"/>
                </a:cubicBezTo>
                <a:cubicBezTo>
                  <a:pt x="4230299" y="1151710"/>
                  <a:pt x="4217296" y="1165517"/>
                  <a:pt x="4192499" y="1170611"/>
                </a:cubicBezTo>
                <a:cubicBezTo>
                  <a:pt x="4190555" y="1170611"/>
                  <a:pt x="4192096" y="1164578"/>
                  <a:pt x="4191024" y="1163908"/>
                </a:cubicBezTo>
                <a:cubicBezTo>
                  <a:pt x="4190957" y="1177111"/>
                  <a:pt x="4158854" y="1144271"/>
                  <a:pt x="4143371" y="1148560"/>
                </a:cubicBezTo>
                <a:cubicBezTo>
                  <a:pt x="4142768" y="1157608"/>
                  <a:pt x="4143238" y="1163908"/>
                  <a:pt x="4134391" y="1163908"/>
                </a:cubicBezTo>
                <a:cubicBezTo>
                  <a:pt x="4123198" y="1165181"/>
                  <a:pt x="4114686" y="1166321"/>
                  <a:pt x="4108856" y="1154525"/>
                </a:cubicBezTo>
                <a:cubicBezTo>
                  <a:pt x="4108856" y="1154659"/>
                  <a:pt x="4100009" y="1150504"/>
                  <a:pt x="4093239" y="1150504"/>
                </a:cubicBezTo>
                <a:cubicBezTo>
                  <a:pt x="4096323" y="1152180"/>
                  <a:pt x="4095652" y="1157206"/>
                  <a:pt x="4090425" y="1157206"/>
                </a:cubicBezTo>
                <a:cubicBezTo>
                  <a:pt x="4089889" y="1156000"/>
                  <a:pt x="4096859" y="1170611"/>
                  <a:pt x="4090625" y="1170611"/>
                </a:cubicBezTo>
                <a:cubicBezTo>
                  <a:pt x="4089955" y="1170476"/>
                  <a:pt x="4089554" y="1170409"/>
                  <a:pt x="4089151" y="1170275"/>
                </a:cubicBezTo>
                <a:cubicBezTo>
                  <a:pt x="4089352" y="1170677"/>
                  <a:pt x="4089419" y="1171214"/>
                  <a:pt x="4088749" y="1171951"/>
                </a:cubicBezTo>
                <a:cubicBezTo>
                  <a:pt x="4088749" y="1173023"/>
                  <a:pt x="4075345" y="1161563"/>
                  <a:pt x="4075345" y="1163774"/>
                </a:cubicBezTo>
                <a:cubicBezTo>
                  <a:pt x="4075211" y="1163104"/>
                  <a:pt x="4075211" y="1162568"/>
                  <a:pt x="4075211" y="1162232"/>
                </a:cubicBezTo>
                <a:cubicBezTo>
                  <a:pt x="4071860" y="1159552"/>
                  <a:pt x="4065761" y="1155128"/>
                  <a:pt x="4063147" y="1155262"/>
                </a:cubicBezTo>
                <a:cubicBezTo>
                  <a:pt x="4065090" y="1153587"/>
                  <a:pt x="4067034" y="1154123"/>
                  <a:pt x="4068575" y="1150571"/>
                </a:cubicBezTo>
                <a:cubicBezTo>
                  <a:pt x="4063415" y="1145343"/>
                  <a:pt x="4061673" y="1149700"/>
                  <a:pt x="4061873" y="1137167"/>
                </a:cubicBezTo>
                <a:cubicBezTo>
                  <a:pt x="4055640" y="1135625"/>
                  <a:pt x="4057718" y="1137100"/>
                  <a:pt x="4055171" y="1130465"/>
                </a:cubicBezTo>
                <a:cubicBezTo>
                  <a:pt x="4053563" y="1130062"/>
                  <a:pt x="4041767" y="1130598"/>
                  <a:pt x="4041767" y="1131202"/>
                </a:cubicBezTo>
                <a:cubicBezTo>
                  <a:pt x="4048670" y="1124097"/>
                  <a:pt x="4047531" y="1125840"/>
                  <a:pt x="4055171" y="1126175"/>
                </a:cubicBezTo>
                <a:cubicBezTo>
                  <a:pt x="4055171" y="1122757"/>
                  <a:pt x="4062410" y="1123829"/>
                  <a:pt x="4068575" y="1124164"/>
                </a:cubicBezTo>
                <a:cubicBezTo>
                  <a:pt x="4068575" y="1118468"/>
                  <a:pt x="4048000" y="1113910"/>
                  <a:pt x="4044046" y="1110358"/>
                </a:cubicBezTo>
                <a:cubicBezTo>
                  <a:pt x="4039220" y="1110358"/>
                  <a:pt x="4071726" y="1090252"/>
                  <a:pt x="4061806" y="1090252"/>
                </a:cubicBezTo>
                <a:cubicBezTo>
                  <a:pt x="4061270" y="1090855"/>
                  <a:pt x="4061337" y="1090654"/>
                  <a:pt x="4061538" y="1090453"/>
                </a:cubicBezTo>
                <a:cubicBezTo>
                  <a:pt x="4058321" y="1092598"/>
                  <a:pt x="4041767" y="1104058"/>
                  <a:pt x="4041767" y="1090386"/>
                </a:cubicBezTo>
                <a:cubicBezTo>
                  <a:pt x="4041365" y="1083215"/>
                  <a:pt x="4046727" y="1086029"/>
                  <a:pt x="4048134" y="1083483"/>
                </a:cubicBezTo>
                <a:cubicBezTo>
                  <a:pt x="4046124" y="1079662"/>
                  <a:pt x="4049139" y="1076781"/>
                  <a:pt x="4041767" y="1073028"/>
                </a:cubicBezTo>
                <a:cubicBezTo>
                  <a:pt x="4041767" y="1070480"/>
                  <a:pt x="4042906" y="1069811"/>
                  <a:pt x="4044314" y="1069743"/>
                </a:cubicBezTo>
                <a:cubicBezTo>
                  <a:pt x="4040494" y="1067866"/>
                  <a:pt x="4036003" y="1061969"/>
                  <a:pt x="4040159" y="1063711"/>
                </a:cubicBezTo>
                <a:cubicBezTo>
                  <a:pt x="4040561" y="1059489"/>
                  <a:pt x="4047397" y="1063443"/>
                  <a:pt x="4048335" y="1066526"/>
                </a:cubicBezTo>
                <a:cubicBezTo>
                  <a:pt x="4048268" y="1061768"/>
                  <a:pt x="4049139" y="1056674"/>
                  <a:pt x="4056110" y="1056674"/>
                </a:cubicBezTo>
                <a:cubicBezTo>
                  <a:pt x="4045453" y="1048832"/>
                  <a:pt x="4026888" y="1047626"/>
                  <a:pt x="4015361" y="1056674"/>
                </a:cubicBezTo>
                <a:cubicBezTo>
                  <a:pt x="4015427" y="1056674"/>
                  <a:pt x="4014891" y="1049771"/>
                  <a:pt x="4014891" y="1049637"/>
                </a:cubicBezTo>
                <a:lnTo>
                  <a:pt x="4007815" y="1056052"/>
                </a:lnTo>
                <a:lnTo>
                  <a:pt x="4007720" y="1056138"/>
                </a:lnTo>
                <a:cubicBezTo>
                  <a:pt x="4007184" y="1055534"/>
                  <a:pt x="4007117" y="1055602"/>
                  <a:pt x="4007385" y="1056138"/>
                </a:cubicBezTo>
                <a:cubicBezTo>
                  <a:pt x="4007519" y="1056272"/>
                  <a:pt x="4007586" y="1056339"/>
                  <a:pt x="4007720" y="1056473"/>
                </a:cubicBezTo>
                <a:cubicBezTo>
                  <a:pt x="4007653" y="1056406"/>
                  <a:pt x="4007586" y="1056406"/>
                  <a:pt x="4007519" y="1056339"/>
                </a:cubicBezTo>
                <a:cubicBezTo>
                  <a:pt x="4008927" y="1058819"/>
                  <a:pt x="4014958" y="1067197"/>
                  <a:pt x="4014958" y="1061768"/>
                </a:cubicBezTo>
                <a:cubicBezTo>
                  <a:pt x="4015226" y="1061567"/>
                  <a:pt x="4014490" y="1070079"/>
                  <a:pt x="4012813" y="1070079"/>
                </a:cubicBezTo>
                <a:cubicBezTo>
                  <a:pt x="4009597" y="1069207"/>
                  <a:pt x="4009195" y="1065722"/>
                  <a:pt x="4007050" y="1064113"/>
                </a:cubicBezTo>
                <a:cubicBezTo>
                  <a:pt x="4008524" y="1065923"/>
                  <a:pt x="4009262" y="1070279"/>
                  <a:pt x="4008256" y="1070950"/>
                </a:cubicBezTo>
                <a:cubicBezTo>
                  <a:pt x="4008256" y="1067833"/>
                  <a:pt x="4005960" y="1068755"/>
                  <a:pt x="4003799" y="1070682"/>
                </a:cubicBezTo>
                <a:lnTo>
                  <a:pt x="4000224" y="1076324"/>
                </a:lnTo>
                <a:lnTo>
                  <a:pt x="4000147" y="1076445"/>
                </a:lnTo>
                <a:cubicBezTo>
                  <a:pt x="3992440" y="1072625"/>
                  <a:pt x="3990831" y="1069676"/>
                  <a:pt x="3988686" y="1063377"/>
                </a:cubicBezTo>
                <a:cubicBezTo>
                  <a:pt x="3983257" y="1063377"/>
                  <a:pt x="3981515" y="1062773"/>
                  <a:pt x="3981515" y="1059824"/>
                </a:cubicBezTo>
                <a:cubicBezTo>
                  <a:pt x="3979236" y="1062438"/>
                  <a:pt x="3977493" y="1065186"/>
                  <a:pt x="3974209" y="1066862"/>
                </a:cubicBezTo>
                <a:cubicBezTo>
                  <a:pt x="3973606" y="1066594"/>
                  <a:pt x="3982520" y="1070883"/>
                  <a:pt x="3981515" y="1070079"/>
                </a:cubicBezTo>
                <a:cubicBezTo>
                  <a:pt x="3984799" y="1086432"/>
                  <a:pt x="3997466" y="1095680"/>
                  <a:pt x="4007787" y="1079595"/>
                </a:cubicBezTo>
                <a:cubicBezTo>
                  <a:pt x="4009463" y="1082745"/>
                  <a:pt x="4015026" y="1087303"/>
                  <a:pt x="4015026" y="1087303"/>
                </a:cubicBezTo>
                <a:cubicBezTo>
                  <a:pt x="4015026" y="1086900"/>
                  <a:pt x="4009195" y="1089716"/>
                  <a:pt x="4008324" y="1089649"/>
                </a:cubicBezTo>
                <a:cubicBezTo>
                  <a:pt x="4008457" y="1093066"/>
                  <a:pt x="4010066" y="1097490"/>
                  <a:pt x="4002626" y="1094675"/>
                </a:cubicBezTo>
                <a:cubicBezTo>
                  <a:pt x="4002827" y="1092598"/>
                  <a:pt x="4002693" y="1090185"/>
                  <a:pt x="4001688" y="1090185"/>
                </a:cubicBezTo>
                <a:cubicBezTo>
                  <a:pt x="3998806" y="1091257"/>
                  <a:pt x="4001420" y="1094876"/>
                  <a:pt x="4000281" y="1096283"/>
                </a:cubicBezTo>
                <a:cubicBezTo>
                  <a:pt x="4003632" y="1099903"/>
                  <a:pt x="4007921" y="1103924"/>
                  <a:pt x="4011004" y="1105331"/>
                </a:cubicBezTo>
                <a:cubicBezTo>
                  <a:pt x="4009395" y="1106538"/>
                  <a:pt x="4007787" y="1107611"/>
                  <a:pt x="4007720" y="1107677"/>
                </a:cubicBezTo>
                <a:cubicBezTo>
                  <a:pt x="4008658" y="1108214"/>
                  <a:pt x="4015026" y="1111096"/>
                  <a:pt x="4015026" y="1110760"/>
                </a:cubicBezTo>
                <a:cubicBezTo>
                  <a:pt x="4018645" y="1113106"/>
                  <a:pt x="4029234" y="1123964"/>
                  <a:pt x="4033590" y="1130465"/>
                </a:cubicBezTo>
                <a:cubicBezTo>
                  <a:pt x="4039756" y="1130465"/>
                  <a:pt x="4029837" y="1140249"/>
                  <a:pt x="4015026" y="1128119"/>
                </a:cubicBezTo>
                <a:cubicBezTo>
                  <a:pt x="4016097" y="1126711"/>
                  <a:pt x="4017304" y="1125438"/>
                  <a:pt x="4018578" y="1124164"/>
                </a:cubicBezTo>
                <a:cubicBezTo>
                  <a:pt x="4016567" y="1122288"/>
                  <a:pt x="4014824" y="1120747"/>
                  <a:pt x="4015026" y="1120880"/>
                </a:cubicBezTo>
                <a:cubicBezTo>
                  <a:pt x="4015026" y="1127046"/>
                  <a:pt x="4010199" y="1122623"/>
                  <a:pt x="4008390" y="1120076"/>
                </a:cubicBezTo>
                <a:cubicBezTo>
                  <a:pt x="4008524" y="1122020"/>
                  <a:pt x="4008860" y="1124835"/>
                  <a:pt x="4008324" y="1126175"/>
                </a:cubicBezTo>
                <a:cubicBezTo>
                  <a:pt x="4008324" y="1121417"/>
                  <a:pt x="4021259" y="1137770"/>
                  <a:pt x="4021728" y="1138306"/>
                </a:cubicBezTo>
                <a:cubicBezTo>
                  <a:pt x="4019985" y="1139914"/>
                  <a:pt x="4017773" y="1140249"/>
                  <a:pt x="4015026" y="1139311"/>
                </a:cubicBezTo>
                <a:cubicBezTo>
                  <a:pt x="4014758" y="1139110"/>
                  <a:pt x="4014691" y="1139043"/>
                  <a:pt x="4014490" y="1138909"/>
                </a:cubicBezTo>
                <a:cubicBezTo>
                  <a:pt x="4017706" y="1141590"/>
                  <a:pt x="4026487" y="1149432"/>
                  <a:pt x="4021660" y="1150370"/>
                </a:cubicBezTo>
                <a:cubicBezTo>
                  <a:pt x="4021660" y="1150437"/>
                  <a:pt x="4021660" y="1150437"/>
                  <a:pt x="4021660" y="1150504"/>
                </a:cubicBezTo>
                <a:cubicBezTo>
                  <a:pt x="4021660" y="1150906"/>
                  <a:pt x="4017840" y="1150370"/>
                  <a:pt x="4014288" y="1150303"/>
                </a:cubicBezTo>
                <a:cubicBezTo>
                  <a:pt x="4014288" y="1147689"/>
                  <a:pt x="4014691" y="1144606"/>
                  <a:pt x="4017371" y="1143802"/>
                </a:cubicBezTo>
                <a:cubicBezTo>
                  <a:pt x="4012546" y="1143802"/>
                  <a:pt x="4017505" y="1141121"/>
                  <a:pt x="4013551" y="1143400"/>
                </a:cubicBezTo>
                <a:cubicBezTo>
                  <a:pt x="4015361" y="1140853"/>
                  <a:pt x="4008592" y="1126778"/>
                  <a:pt x="4010267" y="1130398"/>
                </a:cubicBezTo>
                <a:cubicBezTo>
                  <a:pt x="4007921" y="1131939"/>
                  <a:pt x="4007251" y="1131068"/>
                  <a:pt x="4008256" y="1127917"/>
                </a:cubicBezTo>
                <a:cubicBezTo>
                  <a:pt x="4008256" y="1131269"/>
                  <a:pt x="3998270" y="1123696"/>
                  <a:pt x="3996260" y="1123696"/>
                </a:cubicBezTo>
                <a:cubicBezTo>
                  <a:pt x="3996528" y="1122422"/>
                  <a:pt x="3992841" y="1137100"/>
                  <a:pt x="3995522" y="1137100"/>
                </a:cubicBezTo>
                <a:cubicBezTo>
                  <a:pt x="3991501" y="1136296"/>
                  <a:pt x="3985938" y="1137636"/>
                  <a:pt x="3983190" y="1136966"/>
                </a:cubicBezTo>
                <a:lnTo>
                  <a:pt x="3983166" y="1136891"/>
                </a:lnTo>
                <a:lnTo>
                  <a:pt x="3981447" y="1136834"/>
                </a:lnTo>
                <a:lnTo>
                  <a:pt x="3981447" y="1137032"/>
                </a:lnTo>
                <a:cubicBezTo>
                  <a:pt x="3981447" y="1137032"/>
                  <a:pt x="3981447" y="1137100"/>
                  <a:pt x="3981447" y="1137167"/>
                </a:cubicBezTo>
                <a:cubicBezTo>
                  <a:pt x="3988887" y="1143936"/>
                  <a:pt x="3990027" y="1151978"/>
                  <a:pt x="3985804" y="1157139"/>
                </a:cubicBezTo>
                <a:cubicBezTo>
                  <a:pt x="3996193" y="1157139"/>
                  <a:pt x="3982252" y="1169136"/>
                  <a:pt x="3981917" y="1164780"/>
                </a:cubicBezTo>
                <a:cubicBezTo>
                  <a:pt x="3982319" y="1164913"/>
                  <a:pt x="3981046" y="1154190"/>
                  <a:pt x="3980711" y="1151241"/>
                </a:cubicBezTo>
                <a:cubicBezTo>
                  <a:pt x="3980979" y="1152246"/>
                  <a:pt x="3981783" y="1153453"/>
                  <a:pt x="3981447" y="1150504"/>
                </a:cubicBezTo>
                <a:cubicBezTo>
                  <a:pt x="3981447" y="1143198"/>
                  <a:pt x="3975148" y="1156737"/>
                  <a:pt x="3974678" y="1158479"/>
                </a:cubicBezTo>
                <a:cubicBezTo>
                  <a:pt x="3974209" y="1157809"/>
                  <a:pt x="3969987" y="1152113"/>
                  <a:pt x="3966368" y="1148158"/>
                </a:cubicBezTo>
                <a:cubicBezTo>
                  <a:pt x="3962615" y="1149566"/>
                  <a:pt x="3954639" y="1152246"/>
                  <a:pt x="3954639" y="1150437"/>
                </a:cubicBezTo>
                <a:cubicBezTo>
                  <a:pt x="3953969" y="1139848"/>
                  <a:pt x="3941235" y="1124164"/>
                  <a:pt x="3941235" y="1122891"/>
                </a:cubicBezTo>
                <a:cubicBezTo>
                  <a:pt x="3943246" y="1118266"/>
                  <a:pt x="3944183" y="1117127"/>
                  <a:pt x="3944854" y="1115787"/>
                </a:cubicBezTo>
                <a:cubicBezTo>
                  <a:pt x="3943580" y="1113240"/>
                  <a:pt x="3941436" y="1108883"/>
                  <a:pt x="3941235" y="1108615"/>
                </a:cubicBezTo>
                <a:cubicBezTo>
                  <a:pt x="3941235" y="1109085"/>
                  <a:pt x="3941235" y="1109353"/>
                  <a:pt x="3941235" y="1109621"/>
                </a:cubicBezTo>
                <a:cubicBezTo>
                  <a:pt x="3939894" y="1117328"/>
                  <a:pt x="3939023" y="1117597"/>
                  <a:pt x="3939425" y="1123628"/>
                </a:cubicBezTo>
                <a:cubicBezTo>
                  <a:pt x="3944921" y="1123628"/>
                  <a:pt x="3942307" y="1129995"/>
                  <a:pt x="3935940" y="1130330"/>
                </a:cubicBezTo>
                <a:cubicBezTo>
                  <a:pt x="3939492" y="1130330"/>
                  <a:pt x="3927227" y="1108280"/>
                  <a:pt x="3927830" y="1109621"/>
                </a:cubicBezTo>
                <a:cubicBezTo>
                  <a:pt x="3927830" y="1102717"/>
                  <a:pt x="3941101" y="1090117"/>
                  <a:pt x="3928166" y="1090117"/>
                </a:cubicBezTo>
                <a:cubicBezTo>
                  <a:pt x="3927697" y="1089849"/>
                  <a:pt x="3925083" y="1090117"/>
                  <a:pt x="3923139" y="1089984"/>
                </a:cubicBezTo>
                <a:cubicBezTo>
                  <a:pt x="3921865" y="1087169"/>
                  <a:pt x="3914426" y="1078054"/>
                  <a:pt x="3914426" y="1084153"/>
                </a:cubicBezTo>
                <a:cubicBezTo>
                  <a:pt x="3913085" y="1082209"/>
                  <a:pt x="3913823" y="1080333"/>
                  <a:pt x="3907724" y="1076713"/>
                </a:cubicBezTo>
                <a:cubicBezTo>
                  <a:pt x="3908327" y="1076580"/>
                  <a:pt x="3906987" y="1070011"/>
                  <a:pt x="3908327" y="1070011"/>
                </a:cubicBezTo>
                <a:cubicBezTo>
                  <a:pt x="3917442" y="1073697"/>
                  <a:pt x="3910338" y="1070212"/>
                  <a:pt x="3921128" y="1070011"/>
                </a:cubicBezTo>
                <a:cubicBezTo>
                  <a:pt x="3910941" y="1070347"/>
                  <a:pt x="3908596" y="1056607"/>
                  <a:pt x="3906585" y="1056607"/>
                </a:cubicBezTo>
                <a:cubicBezTo>
                  <a:pt x="3908528" y="1041058"/>
                  <a:pt x="3907791" y="1032479"/>
                  <a:pt x="3914426" y="1023096"/>
                </a:cubicBezTo>
                <a:cubicBezTo>
                  <a:pt x="3911142" y="1022292"/>
                  <a:pt x="3904373" y="1022963"/>
                  <a:pt x="3901022" y="1023096"/>
                </a:cubicBezTo>
                <a:cubicBezTo>
                  <a:pt x="3895191" y="1014249"/>
                  <a:pt x="3871599" y="997025"/>
                  <a:pt x="3859670" y="1000510"/>
                </a:cubicBezTo>
                <a:cubicBezTo>
                  <a:pt x="3866305" y="1002454"/>
                  <a:pt x="3853504" y="1002789"/>
                  <a:pt x="3853035" y="1002990"/>
                </a:cubicBezTo>
                <a:cubicBezTo>
                  <a:pt x="3852733" y="1002688"/>
                  <a:pt x="3852549" y="1001113"/>
                  <a:pt x="3852423" y="999564"/>
                </a:cubicBezTo>
                <a:lnTo>
                  <a:pt x="3852166" y="996327"/>
                </a:lnTo>
                <a:lnTo>
                  <a:pt x="3854107" y="996422"/>
                </a:lnTo>
                <a:cubicBezTo>
                  <a:pt x="3854576" y="999237"/>
                  <a:pt x="3853906" y="999237"/>
                  <a:pt x="3852163" y="996288"/>
                </a:cubicBezTo>
                <a:lnTo>
                  <a:pt x="3852166" y="996327"/>
                </a:lnTo>
                <a:lnTo>
                  <a:pt x="3847272" y="996087"/>
                </a:lnTo>
                <a:lnTo>
                  <a:pt x="3847338" y="996154"/>
                </a:lnTo>
                <a:lnTo>
                  <a:pt x="3846970" y="996048"/>
                </a:lnTo>
                <a:lnTo>
                  <a:pt x="3847003" y="996087"/>
                </a:lnTo>
                <a:cubicBezTo>
                  <a:pt x="3842981" y="996154"/>
                  <a:pt x="3838290" y="996556"/>
                  <a:pt x="3835810" y="997293"/>
                </a:cubicBezTo>
                <a:cubicBezTo>
                  <a:pt x="3837955" y="995752"/>
                  <a:pt x="3841373" y="992937"/>
                  <a:pt x="3842780" y="991127"/>
                </a:cubicBezTo>
                <a:cubicBezTo>
                  <a:pt x="3840032" y="988045"/>
                  <a:pt x="3837150" y="984626"/>
                  <a:pt x="3835006" y="982147"/>
                </a:cubicBezTo>
                <a:cubicBezTo>
                  <a:pt x="3826762" y="991597"/>
                  <a:pt x="3800691" y="951451"/>
                  <a:pt x="3800557" y="949440"/>
                </a:cubicBezTo>
                <a:cubicBezTo>
                  <a:pt x="3800557" y="950513"/>
                  <a:pt x="3799685" y="953462"/>
                  <a:pt x="3795262" y="956008"/>
                </a:cubicBezTo>
                <a:cubicBezTo>
                  <a:pt x="3792313" y="956008"/>
                  <a:pt x="3782193" y="929200"/>
                  <a:pt x="3790302" y="929200"/>
                </a:cubicBezTo>
                <a:close/>
                <a:moveTo>
                  <a:pt x="1823299" y="925312"/>
                </a:moveTo>
                <a:cubicBezTo>
                  <a:pt x="1822160" y="926719"/>
                  <a:pt x="1819748" y="928395"/>
                  <a:pt x="1818071" y="929199"/>
                </a:cubicBezTo>
                <a:cubicBezTo>
                  <a:pt x="1819815" y="930003"/>
                  <a:pt x="1822697" y="933288"/>
                  <a:pt x="1823299" y="934091"/>
                </a:cubicBezTo>
                <a:cubicBezTo>
                  <a:pt x="1823299" y="938783"/>
                  <a:pt x="1816597" y="932617"/>
                  <a:pt x="1816597" y="937242"/>
                </a:cubicBezTo>
                <a:cubicBezTo>
                  <a:pt x="1813447" y="931545"/>
                  <a:pt x="1823299" y="952121"/>
                  <a:pt x="1823299" y="941263"/>
                </a:cubicBezTo>
                <a:cubicBezTo>
                  <a:pt x="1825109" y="945820"/>
                  <a:pt x="1850108" y="957147"/>
                  <a:pt x="1850108" y="957482"/>
                </a:cubicBezTo>
                <a:cubicBezTo>
                  <a:pt x="1846087" y="951316"/>
                  <a:pt x="1837777" y="933422"/>
                  <a:pt x="1833755" y="929132"/>
                </a:cubicBezTo>
                <a:cubicBezTo>
                  <a:pt x="1830672" y="929132"/>
                  <a:pt x="1827656" y="929333"/>
                  <a:pt x="1823299" y="925312"/>
                </a:cubicBezTo>
                <a:close/>
                <a:moveTo>
                  <a:pt x="1763315" y="923704"/>
                </a:moveTo>
                <a:cubicBezTo>
                  <a:pt x="1762712" y="925782"/>
                  <a:pt x="1758691" y="929870"/>
                  <a:pt x="1759294" y="929199"/>
                </a:cubicBezTo>
                <a:cubicBezTo>
                  <a:pt x="1783020" y="929199"/>
                  <a:pt x="1786303" y="951785"/>
                  <a:pt x="1778127" y="967067"/>
                </a:cubicBezTo>
                <a:cubicBezTo>
                  <a:pt x="1783958" y="966731"/>
                  <a:pt x="1802791" y="991663"/>
                  <a:pt x="1803260" y="996220"/>
                </a:cubicBezTo>
                <a:cubicBezTo>
                  <a:pt x="1803260" y="996020"/>
                  <a:pt x="1803662" y="991328"/>
                  <a:pt x="1803595" y="989586"/>
                </a:cubicBezTo>
                <a:cubicBezTo>
                  <a:pt x="1805136" y="989854"/>
                  <a:pt x="1810230" y="990256"/>
                  <a:pt x="1811034" y="989518"/>
                </a:cubicBezTo>
                <a:cubicBezTo>
                  <a:pt x="1799172" y="989518"/>
                  <a:pt x="1819881" y="956477"/>
                  <a:pt x="1822897" y="956074"/>
                </a:cubicBezTo>
                <a:cubicBezTo>
                  <a:pt x="1812576" y="943810"/>
                  <a:pt x="1800914" y="925446"/>
                  <a:pt x="1783087" y="931210"/>
                </a:cubicBezTo>
                <a:cubicBezTo>
                  <a:pt x="1783087" y="930071"/>
                  <a:pt x="1782684" y="929400"/>
                  <a:pt x="1783690" y="929199"/>
                </a:cubicBezTo>
                <a:cubicBezTo>
                  <a:pt x="1773905" y="929199"/>
                  <a:pt x="1768007" y="930138"/>
                  <a:pt x="1763315" y="923704"/>
                </a:cubicBezTo>
                <a:close/>
                <a:moveTo>
                  <a:pt x="2231127" y="921559"/>
                </a:moveTo>
                <a:cubicBezTo>
                  <a:pt x="2230524" y="922766"/>
                  <a:pt x="2230391" y="923637"/>
                  <a:pt x="2231061" y="923637"/>
                </a:cubicBezTo>
                <a:cubicBezTo>
                  <a:pt x="2230792" y="923637"/>
                  <a:pt x="2230591" y="923637"/>
                  <a:pt x="2230189" y="923637"/>
                </a:cubicBezTo>
                <a:cubicBezTo>
                  <a:pt x="2230591" y="922296"/>
                  <a:pt x="2230860" y="921693"/>
                  <a:pt x="2231127" y="921559"/>
                </a:cubicBezTo>
                <a:close/>
                <a:moveTo>
                  <a:pt x="2185217" y="916935"/>
                </a:moveTo>
                <a:cubicBezTo>
                  <a:pt x="2188971" y="928999"/>
                  <a:pt x="2196276" y="923637"/>
                  <a:pt x="2208407" y="930339"/>
                </a:cubicBezTo>
                <a:cubicBezTo>
                  <a:pt x="2208407" y="930339"/>
                  <a:pt x="2208608" y="930339"/>
                  <a:pt x="2208876" y="930339"/>
                </a:cubicBezTo>
                <a:cubicBezTo>
                  <a:pt x="2201102" y="923637"/>
                  <a:pt x="2194333" y="920822"/>
                  <a:pt x="2185217" y="916935"/>
                </a:cubicBezTo>
                <a:close/>
                <a:moveTo>
                  <a:pt x="4162071" y="909696"/>
                </a:moveTo>
                <a:cubicBezTo>
                  <a:pt x="4140892" y="911975"/>
                  <a:pt x="4118507" y="955941"/>
                  <a:pt x="4122394" y="955941"/>
                </a:cubicBezTo>
                <a:cubicBezTo>
                  <a:pt x="4110129" y="956008"/>
                  <a:pt x="4110196" y="959091"/>
                  <a:pt x="4101952" y="964721"/>
                </a:cubicBezTo>
                <a:cubicBezTo>
                  <a:pt x="4101952" y="976048"/>
                  <a:pt x="4102757" y="982951"/>
                  <a:pt x="4088548" y="990189"/>
                </a:cubicBezTo>
                <a:cubicBezTo>
                  <a:pt x="4088548" y="990256"/>
                  <a:pt x="4089084" y="989251"/>
                  <a:pt x="4088548" y="989452"/>
                </a:cubicBezTo>
                <a:cubicBezTo>
                  <a:pt x="4085130" y="997428"/>
                  <a:pt x="4082382" y="1004465"/>
                  <a:pt x="4081779" y="1009558"/>
                </a:cubicBezTo>
                <a:cubicBezTo>
                  <a:pt x="4080639" y="1005671"/>
                  <a:pt x="4081645" y="1010161"/>
                  <a:pt x="4081645" y="1009558"/>
                </a:cubicBezTo>
                <a:cubicBezTo>
                  <a:pt x="4093441" y="1032211"/>
                  <a:pt x="4125142" y="1049570"/>
                  <a:pt x="4154430" y="1043069"/>
                </a:cubicBezTo>
                <a:cubicBezTo>
                  <a:pt x="4162808" y="1041192"/>
                  <a:pt x="4172526" y="1026649"/>
                  <a:pt x="4187874" y="1022963"/>
                </a:cubicBezTo>
                <a:cubicBezTo>
                  <a:pt x="4203289" y="1019209"/>
                  <a:pt x="4222658" y="1026581"/>
                  <a:pt x="4236062" y="1016260"/>
                </a:cubicBezTo>
                <a:lnTo>
                  <a:pt x="4236062" y="1022963"/>
                </a:lnTo>
                <a:cubicBezTo>
                  <a:pt x="4236062" y="1022896"/>
                  <a:pt x="4235058" y="1022828"/>
                  <a:pt x="4235058" y="1022963"/>
                </a:cubicBezTo>
                <a:cubicBezTo>
                  <a:pt x="4249266" y="1025845"/>
                  <a:pt x="4239950" y="1032279"/>
                  <a:pt x="4254628" y="1022963"/>
                </a:cubicBezTo>
                <a:cubicBezTo>
                  <a:pt x="4261665" y="1022963"/>
                  <a:pt x="4292025" y="1045549"/>
                  <a:pt x="4323190" y="1043069"/>
                </a:cubicBezTo>
                <a:cubicBezTo>
                  <a:pt x="4352479" y="1040723"/>
                  <a:pt x="4385990" y="1034155"/>
                  <a:pt x="4365146" y="1002789"/>
                </a:cubicBezTo>
                <a:cubicBezTo>
                  <a:pt x="4352144" y="1002789"/>
                  <a:pt x="4263072" y="940191"/>
                  <a:pt x="4263072" y="943207"/>
                </a:cubicBezTo>
                <a:cubicBezTo>
                  <a:pt x="4263072" y="952590"/>
                  <a:pt x="4248729" y="949909"/>
                  <a:pt x="4243234" y="947362"/>
                </a:cubicBezTo>
                <a:cubicBezTo>
                  <a:pt x="4243234" y="959560"/>
                  <a:pt x="4208651" y="963917"/>
                  <a:pt x="4196855" y="956544"/>
                </a:cubicBezTo>
                <a:cubicBezTo>
                  <a:pt x="4196855" y="946558"/>
                  <a:pt x="4202485" y="940995"/>
                  <a:pt x="4182378" y="942537"/>
                </a:cubicBezTo>
                <a:lnTo>
                  <a:pt x="4182378" y="935835"/>
                </a:lnTo>
                <a:cubicBezTo>
                  <a:pt x="4189080" y="933221"/>
                  <a:pt x="4195514" y="923637"/>
                  <a:pt x="4200675" y="923637"/>
                </a:cubicBezTo>
                <a:cubicBezTo>
                  <a:pt x="4200675" y="923637"/>
                  <a:pt x="4200876" y="923637"/>
                  <a:pt x="4201077" y="923637"/>
                </a:cubicBezTo>
                <a:cubicBezTo>
                  <a:pt x="4190823" y="923637"/>
                  <a:pt x="4162272" y="923168"/>
                  <a:pt x="4162272" y="917404"/>
                </a:cubicBezTo>
                <a:cubicBezTo>
                  <a:pt x="4161334" y="915259"/>
                  <a:pt x="4161736" y="911037"/>
                  <a:pt x="4162071" y="909696"/>
                </a:cubicBezTo>
                <a:close/>
                <a:moveTo>
                  <a:pt x="4288473" y="903330"/>
                </a:moveTo>
                <a:cubicBezTo>
                  <a:pt x="4280028" y="905206"/>
                  <a:pt x="4272187" y="909026"/>
                  <a:pt x="4262335" y="909026"/>
                </a:cubicBezTo>
                <a:cubicBezTo>
                  <a:pt x="4262804" y="908959"/>
                  <a:pt x="4256504" y="915058"/>
                  <a:pt x="4255431" y="915728"/>
                </a:cubicBezTo>
                <a:cubicBezTo>
                  <a:pt x="4251075" y="915728"/>
                  <a:pt x="4240017" y="914455"/>
                  <a:pt x="4232109" y="922431"/>
                </a:cubicBezTo>
                <a:cubicBezTo>
                  <a:pt x="4234253" y="922431"/>
                  <a:pt x="4245244" y="936840"/>
                  <a:pt x="4262335" y="935835"/>
                </a:cubicBezTo>
                <a:cubicBezTo>
                  <a:pt x="4272053" y="935232"/>
                  <a:pt x="4305966" y="925714"/>
                  <a:pt x="4296851" y="915394"/>
                </a:cubicBezTo>
                <a:cubicBezTo>
                  <a:pt x="4291288" y="922096"/>
                  <a:pt x="4289210" y="907351"/>
                  <a:pt x="4288473" y="903330"/>
                </a:cubicBezTo>
                <a:close/>
                <a:moveTo>
                  <a:pt x="4593756" y="902324"/>
                </a:moveTo>
                <a:cubicBezTo>
                  <a:pt x="4585379" y="902525"/>
                  <a:pt x="4594292" y="907083"/>
                  <a:pt x="4584909" y="903195"/>
                </a:cubicBezTo>
                <a:cubicBezTo>
                  <a:pt x="4585178" y="905005"/>
                  <a:pt x="4579213" y="909093"/>
                  <a:pt x="4579347" y="909026"/>
                </a:cubicBezTo>
                <a:cubicBezTo>
                  <a:pt x="4579481" y="909026"/>
                  <a:pt x="4577403" y="904469"/>
                  <a:pt x="4576934" y="902458"/>
                </a:cubicBezTo>
                <a:cubicBezTo>
                  <a:pt x="4556492" y="904134"/>
                  <a:pt x="4543960" y="922431"/>
                  <a:pt x="4540474" y="922431"/>
                </a:cubicBezTo>
                <a:cubicBezTo>
                  <a:pt x="4534108" y="917471"/>
                  <a:pt x="4538062" y="919214"/>
                  <a:pt x="4530354" y="915728"/>
                </a:cubicBezTo>
                <a:cubicBezTo>
                  <a:pt x="4531828" y="915728"/>
                  <a:pt x="4513532" y="935835"/>
                  <a:pt x="4518022" y="935835"/>
                </a:cubicBezTo>
                <a:cubicBezTo>
                  <a:pt x="4510516" y="932685"/>
                  <a:pt x="4507433" y="938449"/>
                  <a:pt x="4507366" y="929133"/>
                </a:cubicBezTo>
                <a:cubicBezTo>
                  <a:pt x="4505288" y="931277"/>
                  <a:pt x="4504216" y="937175"/>
                  <a:pt x="4504149" y="937175"/>
                </a:cubicBezTo>
                <a:cubicBezTo>
                  <a:pt x="4504149" y="927725"/>
                  <a:pt x="4480089" y="962643"/>
                  <a:pt x="4477675" y="962643"/>
                </a:cubicBezTo>
                <a:cubicBezTo>
                  <a:pt x="4477206" y="962241"/>
                  <a:pt x="4489605" y="969747"/>
                  <a:pt x="4493292" y="973702"/>
                </a:cubicBezTo>
                <a:cubicBezTo>
                  <a:pt x="4497246" y="969547"/>
                  <a:pt x="4504149" y="964252"/>
                  <a:pt x="4504149" y="971892"/>
                </a:cubicBezTo>
                <a:cubicBezTo>
                  <a:pt x="4499122" y="976986"/>
                  <a:pt x="4494096" y="980940"/>
                  <a:pt x="4490744" y="985096"/>
                </a:cubicBezTo>
                <a:cubicBezTo>
                  <a:pt x="4490879" y="985766"/>
                  <a:pt x="4491147" y="990859"/>
                  <a:pt x="4490744" y="996154"/>
                </a:cubicBezTo>
                <a:cubicBezTo>
                  <a:pt x="4505221" y="1008553"/>
                  <a:pt x="4536252" y="1040656"/>
                  <a:pt x="4536386" y="1056473"/>
                </a:cubicBezTo>
                <a:cubicBezTo>
                  <a:pt x="4545032" y="1056942"/>
                  <a:pt x="4551198" y="1057344"/>
                  <a:pt x="4556827" y="1056473"/>
                </a:cubicBezTo>
                <a:cubicBezTo>
                  <a:pt x="4557632" y="1058417"/>
                  <a:pt x="4557900" y="1060494"/>
                  <a:pt x="4557766" y="1062572"/>
                </a:cubicBezTo>
                <a:cubicBezTo>
                  <a:pt x="4557766" y="1061031"/>
                  <a:pt x="4555856" y="1061567"/>
                  <a:pt x="4553820" y="1062874"/>
                </a:cubicBezTo>
                <a:lnTo>
                  <a:pt x="4549121" y="1067799"/>
                </a:lnTo>
                <a:lnTo>
                  <a:pt x="4549120" y="1067800"/>
                </a:lnTo>
                <a:cubicBezTo>
                  <a:pt x="4545032" y="1064516"/>
                  <a:pt x="4546439" y="1066392"/>
                  <a:pt x="4536386" y="1063175"/>
                </a:cubicBezTo>
                <a:cubicBezTo>
                  <a:pt x="4535917" y="1065387"/>
                  <a:pt x="4535783" y="1067598"/>
                  <a:pt x="4535917" y="1069877"/>
                </a:cubicBezTo>
                <a:cubicBezTo>
                  <a:pt x="4539871" y="1067398"/>
                  <a:pt x="4517084" y="1098361"/>
                  <a:pt x="4524255" y="1117127"/>
                </a:cubicBezTo>
                <a:cubicBezTo>
                  <a:pt x="4526936" y="1124164"/>
                  <a:pt x="4562390" y="1150303"/>
                  <a:pt x="4570902" y="1150303"/>
                </a:cubicBezTo>
                <a:cubicBezTo>
                  <a:pt x="4628340" y="1156402"/>
                  <a:pt x="4618085" y="1132073"/>
                  <a:pt x="4618085" y="1107476"/>
                </a:cubicBezTo>
                <a:cubicBezTo>
                  <a:pt x="4622040" y="1105801"/>
                  <a:pt x="4624787" y="1102383"/>
                  <a:pt x="4624854" y="1096150"/>
                </a:cubicBezTo>
                <a:cubicBezTo>
                  <a:pt x="4623715" y="1095815"/>
                  <a:pt x="4594829" y="1076513"/>
                  <a:pt x="4608904" y="1076513"/>
                </a:cubicBezTo>
                <a:cubicBezTo>
                  <a:pt x="4596505" y="1070079"/>
                  <a:pt x="4597108" y="1042265"/>
                  <a:pt x="4596974" y="1036300"/>
                </a:cubicBezTo>
                <a:cubicBezTo>
                  <a:pt x="4596974" y="1036970"/>
                  <a:pt x="4596906" y="1004733"/>
                  <a:pt x="4597912" y="1006542"/>
                </a:cubicBezTo>
                <a:cubicBezTo>
                  <a:pt x="4594159" y="999974"/>
                  <a:pt x="4579146" y="1006676"/>
                  <a:pt x="4578074" y="995551"/>
                </a:cubicBezTo>
                <a:cubicBezTo>
                  <a:pt x="4576666" y="996958"/>
                  <a:pt x="4568825" y="996087"/>
                  <a:pt x="4569897" y="996154"/>
                </a:cubicBezTo>
                <a:cubicBezTo>
                  <a:pt x="4577604" y="996154"/>
                  <a:pt x="4559106" y="970619"/>
                  <a:pt x="4557833" y="968876"/>
                </a:cubicBezTo>
                <a:cubicBezTo>
                  <a:pt x="4557833" y="974975"/>
                  <a:pt x="4544428" y="957751"/>
                  <a:pt x="4544428" y="963716"/>
                </a:cubicBezTo>
                <a:cubicBezTo>
                  <a:pt x="4544428" y="961303"/>
                  <a:pt x="4544428" y="958890"/>
                  <a:pt x="4544428" y="956544"/>
                </a:cubicBezTo>
                <a:cubicBezTo>
                  <a:pt x="4544428" y="956008"/>
                  <a:pt x="4552472" y="955807"/>
                  <a:pt x="4559241" y="955807"/>
                </a:cubicBezTo>
                <a:cubicBezTo>
                  <a:pt x="4558370" y="955405"/>
                  <a:pt x="4557833" y="954400"/>
                  <a:pt x="4557833" y="952456"/>
                </a:cubicBezTo>
                <a:cubicBezTo>
                  <a:pt x="4557900" y="952389"/>
                  <a:pt x="4566948" y="942537"/>
                  <a:pt x="4567283" y="942537"/>
                </a:cubicBezTo>
                <a:cubicBezTo>
                  <a:pt x="4563932" y="945888"/>
                  <a:pt x="4591344" y="926854"/>
                  <a:pt x="4591344" y="937175"/>
                </a:cubicBezTo>
                <a:cubicBezTo>
                  <a:pt x="4592483" y="935835"/>
                  <a:pt x="4595365" y="935299"/>
                  <a:pt x="4598046" y="935835"/>
                </a:cubicBezTo>
                <a:cubicBezTo>
                  <a:pt x="4600928" y="921894"/>
                  <a:pt x="4604748" y="916265"/>
                  <a:pt x="4604748" y="907551"/>
                </a:cubicBezTo>
                <a:cubicBezTo>
                  <a:pt x="4604748" y="914321"/>
                  <a:pt x="4593756" y="903665"/>
                  <a:pt x="4593756" y="902324"/>
                </a:cubicBezTo>
                <a:close/>
                <a:moveTo>
                  <a:pt x="4316488" y="895622"/>
                </a:moveTo>
                <a:cubicBezTo>
                  <a:pt x="4312233" y="895555"/>
                  <a:pt x="4308664" y="895203"/>
                  <a:pt x="4305497" y="895882"/>
                </a:cubicBezTo>
                <a:lnTo>
                  <a:pt x="4297775" y="901680"/>
                </a:lnTo>
                <a:lnTo>
                  <a:pt x="4292294" y="902659"/>
                </a:lnTo>
                <a:cubicBezTo>
                  <a:pt x="4293835" y="902458"/>
                  <a:pt x="4295309" y="902324"/>
                  <a:pt x="4296918" y="902324"/>
                </a:cubicBezTo>
                <a:lnTo>
                  <a:pt x="4297775" y="901680"/>
                </a:lnTo>
                <a:lnTo>
                  <a:pt x="4306226" y="900171"/>
                </a:lnTo>
                <a:cubicBezTo>
                  <a:pt x="4309736" y="898605"/>
                  <a:pt x="4312635" y="896695"/>
                  <a:pt x="4316488" y="895622"/>
                </a:cubicBezTo>
                <a:close/>
                <a:moveTo>
                  <a:pt x="2341040" y="894215"/>
                </a:moveTo>
                <a:cubicBezTo>
                  <a:pt x="2341644" y="894348"/>
                  <a:pt x="2345262" y="904066"/>
                  <a:pt x="2345395" y="904536"/>
                </a:cubicBezTo>
                <a:cubicBezTo>
                  <a:pt x="2345395" y="911573"/>
                  <a:pt x="2330920" y="900381"/>
                  <a:pt x="2337288" y="900313"/>
                </a:cubicBezTo>
                <a:cubicBezTo>
                  <a:pt x="2334003" y="899911"/>
                  <a:pt x="2340638" y="889121"/>
                  <a:pt x="2341040" y="894215"/>
                </a:cubicBezTo>
                <a:close/>
                <a:moveTo>
                  <a:pt x="2350833" y="889523"/>
                </a:moveTo>
                <a:cubicBezTo>
                  <a:pt x="2352643" y="889523"/>
                  <a:pt x="2353044" y="890864"/>
                  <a:pt x="2352776" y="892339"/>
                </a:cubicBezTo>
                <a:cubicBezTo>
                  <a:pt x="2354921" y="891065"/>
                  <a:pt x="2356530" y="890126"/>
                  <a:pt x="2358606" y="890126"/>
                </a:cubicBezTo>
                <a:cubicBezTo>
                  <a:pt x="2359545" y="890126"/>
                  <a:pt x="2359680" y="890126"/>
                  <a:pt x="2359747" y="890126"/>
                </a:cubicBezTo>
                <a:cubicBezTo>
                  <a:pt x="2358674" y="890126"/>
                  <a:pt x="2351034" y="889725"/>
                  <a:pt x="2350833" y="889523"/>
                </a:cubicBezTo>
                <a:close/>
                <a:moveTo>
                  <a:pt x="2231944" y="876118"/>
                </a:moveTo>
                <a:cubicBezTo>
                  <a:pt x="2245014" y="877257"/>
                  <a:pt x="2233486" y="876721"/>
                  <a:pt x="2234826" y="883423"/>
                </a:cubicBezTo>
                <a:cubicBezTo>
                  <a:pt x="2234760" y="883423"/>
                  <a:pt x="2234558" y="883423"/>
                  <a:pt x="2234290" y="883423"/>
                </a:cubicBezTo>
                <a:cubicBezTo>
                  <a:pt x="2234357" y="883423"/>
                  <a:pt x="2236033" y="888450"/>
                  <a:pt x="2230872" y="889388"/>
                </a:cubicBezTo>
                <a:cubicBezTo>
                  <a:pt x="2228861" y="892940"/>
                  <a:pt x="2218741" y="903932"/>
                  <a:pt x="2218741" y="893476"/>
                </a:cubicBezTo>
                <a:cubicBezTo>
                  <a:pt x="2218741" y="893410"/>
                  <a:pt x="2218807" y="888584"/>
                  <a:pt x="2218741" y="888517"/>
                </a:cubicBezTo>
                <a:cubicBezTo>
                  <a:pt x="2218741" y="895621"/>
                  <a:pt x="2236233" y="876118"/>
                  <a:pt x="2231944" y="876118"/>
                </a:cubicBezTo>
                <a:close/>
                <a:moveTo>
                  <a:pt x="1676659" y="868813"/>
                </a:moveTo>
                <a:cubicBezTo>
                  <a:pt x="1670827" y="877459"/>
                  <a:pt x="1658963" y="875381"/>
                  <a:pt x="1657354" y="875717"/>
                </a:cubicBezTo>
                <a:cubicBezTo>
                  <a:pt x="1657824" y="870288"/>
                  <a:pt x="1669218" y="867942"/>
                  <a:pt x="1676659" y="868813"/>
                </a:cubicBezTo>
                <a:close/>
                <a:moveTo>
                  <a:pt x="952292" y="866803"/>
                </a:moveTo>
                <a:cubicBezTo>
                  <a:pt x="952157" y="866870"/>
                  <a:pt x="952089" y="866870"/>
                  <a:pt x="952024" y="866936"/>
                </a:cubicBezTo>
                <a:cubicBezTo>
                  <a:pt x="952024" y="867003"/>
                  <a:pt x="951955" y="867070"/>
                  <a:pt x="951955" y="867138"/>
                </a:cubicBezTo>
                <a:cubicBezTo>
                  <a:pt x="952292" y="866936"/>
                  <a:pt x="952425" y="866870"/>
                  <a:pt x="952292" y="866803"/>
                </a:cubicBezTo>
                <a:close/>
                <a:moveTo>
                  <a:pt x="1707687" y="855409"/>
                </a:moveTo>
                <a:cubicBezTo>
                  <a:pt x="1698639" y="855409"/>
                  <a:pt x="1675117" y="868545"/>
                  <a:pt x="1655748" y="870891"/>
                </a:cubicBezTo>
                <a:cubicBezTo>
                  <a:pt x="1655748" y="874912"/>
                  <a:pt x="1611849" y="897498"/>
                  <a:pt x="1607292" y="902257"/>
                </a:cubicBezTo>
                <a:cubicBezTo>
                  <a:pt x="1610442" y="902257"/>
                  <a:pt x="1635707" y="892338"/>
                  <a:pt x="1635707" y="895287"/>
                </a:cubicBezTo>
                <a:cubicBezTo>
                  <a:pt x="1637450" y="902659"/>
                  <a:pt x="1634702" y="902257"/>
                  <a:pt x="1629876" y="902257"/>
                </a:cubicBezTo>
                <a:cubicBezTo>
                  <a:pt x="1648711" y="916465"/>
                  <a:pt x="1676458" y="873572"/>
                  <a:pt x="1696025" y="889188"/>
                </a:cubicBezTo>
                <a:cubicBezTo>
                  <a:pt x="1696025" y="887914"/>
                  <a:pt x="1683626" y="895085"/>
                  <a:pt x="1679538" y="896091"/>
                </a:cubicBezTo>
                <a:cubicBezTo>
                  <a:pt x="1679202" y="896560"/>
                  <a:pt x="1678734" y="896828"/>
                  <a:pt x="1678201" y="896962"/>
                </a:cubicBezTo>
                <a:cubicBezTo>
                  <a:pt x="1674916" y="897498"/>
                  <a:pt x="1751721" y="912377"/>
                  <a:pt x="1749643" y="909026"/>
                </a:cubicBezTo>
                <a:cubicBezTo>
                  <a:pt x="1750447" y="899844"/>
                  <a:pt x="1742940" y="891533"/>
                  <a:pt x="1742940" y="888250"/>
                </a:cubicBezTo>
                <a:cubicBezTo>
                  <a:pt x="1744347" y="885904"/>
                  <a:pt x="1744214" y="880006"/>
                  <a:pt x="1744884" y="875515"/>
                </a:cubicBezTo>
                <a:cubicBezTo>
                  <a:pt x="1741063" y="875515"/>
                  <a:pt x="1735434" y="876185"/>
                  <a:pt x="1731681" y="875515"/>
                </a:cubicBezTo>
                <a:cubicBezTo>
                  <a:pt x="1733423" y="875515"/>
                  <a:pt x="1727726" y="891199"/>
                  <a:pt x="1728665" y="875515"/>
                </a:cubicBezTo>
                <a:cubicBezTo>
                  <a:pt x="1724978" y="875515"/>
                  <a:pt x="1716065" y="862446"/>
                  <a:pt x="1716065" y="861709"/>
                </a:cubicBezTo>
                <a:cubicBezTo>
                  <a:pt x="1715730" y="860704"/>
                  <a:pt x="1711842" y="855409"/>
                  <a:pt x="1707687" y="855409"/>
                </a:cubicBezTo>
                <a:close/>
                <a:moveTo>
                  <a:pt x="6497971" y="848707"/>
                </a:moveTo>
                <a:cubicBezTo>
                  <a:pt x="6502060" y="851991"/>
                  <a:pt x="6505745" y="856615"/>
                  <a:pt x="6508694" y="862111"/>
                </a:cubicBezTo>
                <a:cubicBezTo>
                  <a:pt x="6505075" y="862111"/>
                  <a:pt x="6501456" y="856951"/>
                  <a:pt x="6497971" y="848707"/>
                </a:cubicBezTo>
                <a:close/>
                <a:moveTo>
                  <a:pt x="3465641" y="842123"/>
                </a:moveTo>
                <a:cubicBezTo>
                  <a:pt x="3465070" y="842616"/>
                  <a:pt x="3463438" y="843932"/>
                  <a:pt x="3460071" y="846562"/>
                </a:cubicBezTo>
                <a:cubicBezTo>
                  <a:pt x="3459469" y="846562"/>
                  <a:pt x="3467347" y="840644"/>
                  <a:pt x="3465641" y="842123"/>
                </a:cubicBezTo>
                <a:close/>
                <a:moveTo>
                  <a:pt x="3452875" y="836107"/>
                </a:moveTo>
                <a:cubicBezTo>
                  <a:pt x="3453549" y="830142"/>
                  <a:pt x="3464540" y="841469"/>
                  <a:pt x="3459180" y="841469"/>
                </a:cubicBezTo>
                <a:cubicBezTo>
                  <a:pt x="3448324" y="841134"/>
                  <a:pt x="3451340" y="834833"/>
                  <a:pt x="3452875" y="836107"/>
                </a:cubicBezTo>
                <a:close/>
                <a:moveTo>
                  <a:pt x="2185693" y="825914"/>
                </a:moveTo>
                <a:cubicBezTo>
                  <a:pt x="2203022" y="827243"/>
                  <a:pt x="2222991" y="839307"/>
                  <a:pt x="2232139" y="848506"/>
                </a:cubicBezTo>
                <a:cubicBezTo>
                  <a:pt x="2232139" y="852460"/>
                  <a:pt x="2187704" y="846696"/>
                  <a:pt x="2187301" y="840732"/>
                </a:cubicBezTo>
                <a:cubicBezTo>
                  <a:pt x="2183281" y="839726"/>
                  <a:pt x="2185224" y="836106"/>
                  <a:pt x="2187034" y="835370"/>
                </a:cubicBezTo>
                <a:cubicBezTo>
                  <a:pt x="2177986" y="835370"/>
                  <a:pt x="2173093" y="837380"/>
                  <a:pt x="2169742" y="828668"/>
                </a:cubicBezTo>
                <a:cubicBezTo>
                  <a:pt x="2174433" y="826221"/>
                  <a:pt x="2179917" y="825471"/>
                  <a:pt x="2185693" y="825914"/>
                </a:cubicBezTo>
                <a:close/>
                <a:moveTo>
                  <a:pt x="2355391" y="781686"/>
                </a:moveTo>
                <a:cubicBezTo>
                  <a:pt x="2355726" y="787249"/>
                  <a:pt x="2359411" y="800519"/>
                  <a:pt x="2359411" y="800519"/>
                </a:cubicBezTo>
                <a:cubicBezTo>
                  <a:pt x="2359277" y="801323"/>
                  <a:pt x="2359210" y="801725"/>
                  <a:pt x="2359076" y="802060"/>
                </a:cubicBezTo>
                <a:cubicBezTo>
                  <a:pt x="2359612" y="803334"/>
                  <a:pt x="2360083" y="808428"/>
                  <a:pt x="2358003" y="808428"/>
                </a:cubicBezTo>
                <a:cubicBezTo>
                  <a:pt x="2350899" y="809098"/>
                  <a:pt x="2354653" y="805479"/>
                  <a:pt x="2352776" y="801390"/>
                </a:cubicBezTo>
                <a:cubicBezTo>
                  <a:pt x="2352776" y="809232"/>
                  <a:pt x="2345604" y="808428"/>
                  <a:pt x="2346074" y="815130"/>
                </a:cubicBezTo>
                <a:cubicBezTo>
                  <a:pt x="2342053" y="817811"/>
                  <a:pt x="2338166" y="820223"/>
                  <a:pt x="2332670" y="828534"/>
                </a:cubicBezTo>
                <a:cubicBezTo>
                  <a:pt x="2338366" y="825049"/>
                  <a:pt x="2342321" y="823709"/>
                  <a:pt x="2347950" y="821832"/>
                </a:cubicBezTo>
                <a:cubicBezTo>
                  <a:pt x="2339372" y="821832"/>
                  <a:pt x="2354385" y="813789"/>
                  <a:pt x="2352843" y="815130"/>
                </a:cubicBezTo>
                <a:cubicBezTo>
                  <a:pt x="2356865" y="815130"/>
                  <a:pt x="2352374" y="819888"/>
                  <a:pt x="2350029" y="821832"/>
                </a:cubicBezTo>
                <a:cubicBezTo>
                  <a:pt x="2352710" y="821698"/>
                  <a:pt x="2359478" y="821429"/>
                  <a:pt x="2359478" y="824981"/>
                </a:cubicBezTo>
                <a:cubicBezTo>
                  <a:pt x="2356730" y="829740"/>
                  <a:pt x="2353648" y="827529"/>
                  <a:pt x="2351436" y="831684"/>
                </a:cubicBezTo>
                <a:cubicBezTo>
                  <a:pt x="2351436" y="832421"/>
                  <a:pt x="2351436" y="833493"/>
                  <a:pt x="2351369" y="835303"/>
                </a:cubicBezTo>
                <a:cubicBezTo>
                  <a:pt x="2354586" y="834834"/>
                  <a:pt x="2379786" y="828601"/>
                  <a:pt x="2371141" y="828534"/>
                </a:cubicBezTo>
                <a:cubicBezTo>
                  <a:pt x="2383205" y="826992"/>
                  <a:pt x="2387561" y="830812"/>
                  <a:pt x="2391649" y="835236"/>
                </a:cubicBezTo>
                <a:cubicBezTo>
                  <a:pt x="2393928" y="835236"/>
                  <a:pt x="2401368" y="843011"/>
                  <a:pt x="2406528" y="845357"/>
                </a:cubicBezTo>
                <a:cubicBezTo>
                  <a:pt x="2406528" y="847635"/>
                  <a:pt x="2397748" y="848641"/>
                  <a:pt x="2398486" y="848641"/>
                </a:cubicBezTo>
                <a:cubicBezTo>
                  <a:pt x="2404451" y="854204"/>
                  <a:pt x="2397682" y="855343"/>
                  <a:pt x="2398754" y="855343"/>
                </a:cubicBezTo>
                <a:cubicBezTo>
                  <a:pt x="2399424" y="855476"/>
                  <a:pt x="2413231" y="855007"/>
                  <a:pt x="2413231" y="857554"/>
                </a:cubicBezTo>
                <a:cubicBezTo>
                  <a:pt x="2406595" y="867339"/>
                  <a:pt x="2407668" y="863519"/>
                  <a:pt x="2399893" y="867742"/>
                </a:cubicBezTo>
                <a:cubicBezTo>
                  <a:pt x="2399960" y="869015"/>
                  <a:pt x="2400094" y="875449"/>
                  <a:pt x="2398754" y="875449"/>
                </a:cubicBezTo>
                <a:cubicBezTo>
                  <a:pt x="2400094" y="874109"/>
                  <a:pt x="2396005" y="876522"/>
                  <a:pt x="2393659" y="881011"/>
                </a:cubicBezTo>
                <a:lnTo>
                  <a:pt x="2408315" y="877264"/>
                </a:lnTo>
                <a:lnTo>
                  <a:pt x="2408338" y="877258"/>
                </a:lnTo>
                <a:cubicBezTo>
                  <a:pt x="2407400" y="878465"/>
                  <a:pt x="2406662" y="880342"/>
                  <a:pt x="2406461" y="883089"/>
                </a:cubicBezTo>
                <a:cubicBezTo>
                  <a:pt x="2406461" y="887044"/>
                  <a:pt x="2413163" y="880408"/>
                  <a:pt x="2413834" y="877125"/>
                </a:cubicBezTo>
                <a:cubicBezTo>
                  <a:pt x="2434073" y="902391"/>
                  <a:pt x="2395134" y="900381"/>
                  <a:pt x="2392052" y="901185"/>
                </a:cubicBezTo>
                <a:cubicBezTo>
                  <a:pt x="2392052" y="901118"/>
                  <a:pt x="2389103" y="905005"/>
                  <a:pt x="2387494" y="907284"/>
                </a:cubicBezTo>
                <a:cubicBezTo>
                  <a:pt x="2386823" y="905005"/>
                  <a:pt x="2383473" y="901185"/>
                  <a:pt x="2381328" y="900917"/>
                </a:cubicBezTo>
                <a:cubicBezTo>
                  <a:pt x="2384210" y="896628"/>
                  <a:pt x="2388834" y="888853"/>
                  <a:pt x="2385551" y="888853"/>
                </a:cubicBezTo>
                <a:cubicBezTo>
                  <a:pt x="2378647" y="892875"/>
                  <a:pt x="2373620" y="892339"/>
                  <a:pt x="2365913" y="895288"/>
                </a:cubicBezTo>
                <a:cubicBezTo>
                  <a:pt x="2365913" y="901923"/>
                  <a:pt x="2359545" y="904067"/>
                  <a:pt x="2346140" y="902258"/>
                </a:cubicBezTo>
                <a:lnTo>
                  <a:pt x="2346140" y="895556"/>
                </a:lnTo>
                <a:cubicBezTo>
                  <a:pt x="2347348" y="895086"/>
                  <a:pt x="2348419" y="894617"/>
                  <a:pt x="2349358" y="894148"/>
                </a:cubicBezTo>
                <a:cubicBezTo>
                  <a:pt x="2345671" y="889054"/>
                  <a:pt x="2338702" y="887312"/>
                  <a:pt x="2334145" y="882151"/>
                </a:cubicBezTo>
                <a:cubicBezTo>
                  <a:pt x="2334011" y="895019"/>
                  <a:pt x="2293596" y="878197"/>
                  <a:pt x="2279454" y="888853"/>
                </a:cubicBezTo>
                <a:cubicBezTo>
                  <a:pt x="2282873" y="888853"/>
                  <a:pt x="2272551" y="875583"/>
                  <a:pt x="2272350" y="874913"/>
                </a:cubicBezTo>
                <a:cubicBezTo>
                  <a:pt x="2272350" y="873170"/>
                  <a:pt x="2293999" y="863318"/>
                  <a:pt x="2292457" y="863720"/>
                </a:cubicBezTo>
                <a:cubicBezTo>
                  <a:pt x="2292457" y="860637"/>
                  <a:pt x="2279052" y="862245"/>
                  <a:pt x="2279052" y="862715"/>
                </a:cubicBezTo>
                <a:cubicBezTo>
                  <a:pt x="2279790" y="852997"/>
                  <a:pt x="2284280" y="856147"/>
                  <a:pt x="2292457" y="853600"/>
                </a:cubicBezTo>
                <a:cubicBezTo>
                  <a:pt x="2292457" y="845692"/>
                  <a:pt x="2322281" y="801792"/>
                  <a:pt x="2321745" y="801792"/>
                </a:cubicBezTo>
                <a:cubicBezTo>
                  <a:pt x="2321745" y="801725"/>
                  <a:pt x="2319399" y="796699"/>
                  <a:pt x="2326639" y="795090"/>
                </a:cubicBezTo>
                <a:cubicBezTo>
                  <a:pt x="2329185" y="795090"/>
                  <a:pt x="2345404" y="781686"/>
                  <a:pt x="2355391" y="781686"/>
                </a:cubicBezTo>
                <a:close/>
                <a:moveTo>
                  <a:pt x="2361396" y="775047"/>
                </a:moveTo>
                <a:cubicBezTo>
                  <a:pt x="2361024" y="775628"/>
                  <a:pt x="2360023" y="777178"/>
                  <a:pt x="2358012" y="780278"/>
                </a:cubicBezTo>
                <a:cubicBezTo>
                  <a:pt x="2357961" y="780278"/>
                  <a:pt x="2362511" y="773303"/>
                  <a:pt x="2361396" y="775047"/>
                </a:cubicBezTo>
                <a:close/>
                <a:moveTo>
                  <a:pt x="1864327" y="770962"/>
                </a:moveTo>
                <a:cubicBezTo>
                  <a:pt x="1864327" y="775050"/>
                  <a:pt x="1855145" y="783629"/>
                  <a:pt x="1855145" y="779139"/>
                </a:cubicBezTo>
                <a:cubicBezTo>
                  <a:pt x="1858362" y="769890"/>
                  <a:pt x="1863657" y="771632"/>
                  <a:pt x="1864327" y="770962"/>
                </a:cubicBezTo>
                <a:close/>
                <a:moveTo>
                  <a:pt x="1852768" y="741859"/>
                </a:moveTo>
                <a:cubicBezTo>
                  <a:pt x="1854021" y="741397"/>
                  <a:pt x="1854506" y="741724"/>
                  <a:pt x="1853132" y="743416"/>
                </a:cubicBezTo>
                <a:cubicBezTo>
                  <a:pt x="1853132" y="748108"/>
                  <a:pt x="1859164" y="750320"/>
                  <a:pt x="1850251" y="751728"/>
                </a:cubicBezTo>
                <a:cubicBezTo>
                  <a:pt x="1838339" y="751728"/>
                  <a:pt x="1849007" y="743245"/>
                  <a:pt x="1852768" y="741859"/>
                </a:cubicBezTo>
                <a:close/>
                <a:moveTo>
                  <a:pt x="3292248" y="725588"/>
                </a:moveTo>
                <a:cubicBezTo>
                  <a:pt x="3291979" y="726258"/>
                  <a:pt x="3292048" y="726861"/>
                  <a:pt x="3292316" y="727264"/>
                </a:cubicBezTo>
                <a:cubicBezTo>
                  <a:pt x="3291712" y="727331"/>
                  <a:pt x="3291176" y="727532"/>
                  <a:pt x="3291110" y="728135"/>
                </a:cubicBezTo>
                <a:cubicBezTo>
                  <a:pt x="3291110" y="725990"/>
                  <a:pt x="3291579" y="725387"/>
                  <a:pt x="3292248" y="725588"/>
                </a:cubicBezTo>
                <a:close/>
                <a:moveTo>
                  <a:pt x="3687881" y="724985"/>
                </a:moveTo>
                <a:cubicBezTo>
                  <a:pt x="3687881" y="725186"/>
                  <a:pt x="3687881" y="725387"/>
                  <a:pt x="3687881" y="725588"/>
                </a:cubicBezTo>
                <a:lnTo>
                  <a:pt x="3687219" y="725846"/>
                </a:lnTo>
                <a:lnTo>
                  <a:pt x="3688335" y="726481"/>
                </a:lnTo>
                <a:lnTo>
                  <a:pt x="3688435" y="727600"/>
                </a:lnTo>
                <a:lnTo>
                  <a:pt x="3687202" y="725852"/>
                </a:lnTo>
                <a:lnTo>
                  <a:pt x="3686674" y="726057"/>
                </a:lnTo>
                <a:cubicBezTo>
                  <a:pt x="3686611" y="725789"/>
                  <a:pt x="3686476" y="725454"/>
                  <a:pt x="3686542" y="725119"/>
                </a:cubicBezTo>
                <a:cubicBezTo>
                  <a:pt x="3687012" y="724985"/>
                  <a:pt x="3687415" y="724918"/>
                  <a:pt x="3687881" y="724985"/>
                </a:cubicBezTo>
                <a:close/>
                <a:moveTo>
                  <a:pt x="779313" y="721366"/>
                </a:moveTo>
                <a:cubicBezTo>
                  <a:pt x="784139" y="721366"/>
                  <a:pt x="773483" y="736177"/>
                  <a:pt x="771137" y="739261"/>
                </a:cubicBezTo>
                <a:cubicBezTo>
                  <a:pt x="777303" y="739394"/>
                  <a:pt x="780185" y="741472"/>
                  <a:pt x="775024" y="741472"/>
                </a:cubicBezTo>
                <a:cubicBezTo>
                  <a:pt x="782262" y="757088"/>
                  <a:pt x="785077" y="759299"/>
                  <a:pt x="793991" y="774983"/>
                </a:cubicBezTo>
                <a:cubicBezTo>
                  <a:pt x="803306" y="774983"/>
                  <a:pt x="794795" y="778266"/>
                  <a:pt x="791847" y="780210"/>
                </a:cubicBezTo>
                <a:cubicBezTo>
                  <a:pt x="781860" y="768012"/>
                  <a:pt x="766982" y="761512"/>
                  <a:pt x="755991" y="748174"/>
                </a:cubicBezTo>
                <a:cubicBezTo>
                  <a:pt x="730254" y="717077"/>
                  <a:pt x="769127" y="722639"/>
                  <a:pt x="769193" y="728068"/>
                </a:cubicBezTo>
                <a:cubicBezTo>
                  <a:pt x="775426" y="724985"/>
                  <a:pt x="771271" y="722974"/>
                  <a:pt x="779313" y="721366"/>
                </a:cubicBezTo>
                <a:close/>
                <a:moveTo>
                  <a:pt x="2319261" y="720026"/>
                </a:moveTo>
                <a:cubicBezTo>
                  <a:pt x="2317116" y="720428"/>
                  <a:pt x="2314703" y="720830"/>
                  <a:pt x="2312626" y="721433"/>
                </a:cubicBezTo>
                <a:cubicBezTo>
                  <a:pt x="2318255" y="724785"/>
                  <a:pt x="2319127" y="720696"/>
                  <a:pt x="2319261" y="720026"/>
                </a:cubicBezTo>
                <a:close/>
                <a:moveTo>
                  <a:pt x="3417774" y="714664"/>
                </a:moveTo>
                <a:cubicBezTo>
                  <a:pt x="3425615" y="714664"/>
                  <a:pt x="3405037" y="740131"/>
                  <a:pt x="3405037" y="726124"/>
                </a:cubicBezTo>
                <a:cubicBezTo>
                  <a:pt x="3406981" y="719020"/>
                  <a:pt x="3413081" y="719824"/>
                  <a:pt x="3417774" y="714664"/>
                </a:cubicBezTo>
                <a:close/>
                <a:moveTo>
                  <a:pt x="78055" y="714664"/>
                </a:moveTo>
                <a:cubicBezTo>
                  <a:pt x="82880" y="714664"/>
                  <a:pt x="80736" y="722036"/>
                  <a:pt x="79798" y="721366"/>
                </a:cubicBezTo>
                <a:cubicBezTo>
                  <a:pt x="83015" y="721366"/>
                  <a:pt x="89046" y="720294"/>
                  <a:pt x="92733" y="721366"/>
                </a:cubicBezTo>
                <a:cubicBezTo>
                  <a:pt x="93738" y="721366"/>
                  <a:pt x="68605" y="734770"/>
                  <a:pt x="59893" y="734770"/>
                </a:cubicBezTo>
                <a:cubicBezTo>
                  <a:pt x="49370" y="744555"/>
                  <a:pt x="32749" y="747973"/>
                  <a:pt x="17870" y="748174"/>
                </a:cubicBezTo>
                <a:cubicBezTo>
                  <a:pt x="25578" y="748174"/>
                  <a:pt x="2858" y="759099"/>
                  <a:pt x="1718" y="761176"/>
                </a:cubicBezTo>
                <a:cubicBezTo>
                  <a:pt x="244" y="759501"/>
                  <a:pt x="-1767" y="754876"/>
                  <a:pt x="2924" y="754876"/>
                </a:cubicBezTo>
                <a:cubicBezTo>
                  <a:pt x="3662" y="751927"/>
                  <a:pt x="9895" y="744421"/>
                  <a:pt x="13782" y="742410"/>
                </a:cubicBezTo>
                <a:cubicBezTo>
                  <a:pt x="13782" y="731151"/>
                  <a:pt x="33621" y="736848"/>
                  <a:pt x="40658" y="741472"/>
                </a:cubicBezTo>
                <a:cubicBezTo>
                  <a:pt x="40658" y="737116"/>
                  <a:pt x="41863" y="735105"/>
                  <a:pt x="40591" y="728135"/>
                </a:cubicBezTo>
                <a:cubicBezTo>
                  <a:pt x="40591" y="726861"/>
                  <a:pt x="53995" y="730481"/>
                  <a:pt x="53995" y="726125"/>
                </a:cubicBezTo>
                <a:cubicBezTo>
                  <a:pt x="54933" y="726661"/>
                  <a:pt x="55335" y="727063"/>
                  <a:pt x="55469" y="727397"/>
                </a:cubicBezTo>
                <a:cubicBezTo>
                  <a:pt x="57413" y="727532"/>
                  <a:pt x="60764" y="727599"/>
                  <a:pt x="62574" y="727867"/>
                </a:cubicBezTo>
                <a:cubicBezTo>
                  <a:pt x="60026" y="726191"/>
                  <a:pt x="77653" y="714932"/>
                  <a:pt x="78055" y="714664"/>
                </a:cubicBezTo>
                <a:close/>
                <a:moveTo>
                  <a:pt x="799748" y="710911"/>
                </a:moveTo>
                <a:cubicBezTo>
                  <a:pt x="799815" y="710174"/>
                  <a:pt x="799748" y="720093"/>
                  <a:pt x="799146" y="720093"/>
                </a:cubicBezTo>
                <a:cubicBezTo>
                  <a:pt x="799480" y="719691"/>
                  <a:pt x="804037" y="727264"/>
                  <a:pt x="801424" y="711916"/>
                </a:cubicBezTo>
                <a:cubicBezTo>
                  <a:pt x="800687" y="712050"/>
                  <a:pt x="800149" y="711715"/>
                  <a:pt x="799748" y="710911"/>
                </a:cubicBezTo>
                <a:close/>
                <a:moveTo>
                  <a:pt x="3819531" y="697005"/>
                </a:moveTo>
                <a:cubicBezTo>
                  <a:pt x="3822468" y="695073"/>
                  <a:pt x="3812653" y="702801"/>
                  <a:pt x="3811548" y="702801"/>
                </a:cubicBezTo>
                <a:cubicBezTo>
                  <a:pt x="3816156" y="699366"/>
                  <a:pt x="3818552" y="697649"/>
                  <a:pt x="3819531" y="697005"/>
                </a:cubicBezTo>
                <a:close/>
                <a:moveTo>
                  <a:pt x="3736685" y="695564"/>
                </a:moveTo>
                <a:cubicBezTo>
                  <a:pt x="3736685" y="702601"/>
                  <a:pt x="3735076" y="704745"/>
                  <a:pt x="3746470" y="701595"/>
                </a:cubicBezTo>
                <a:cubicBezTo>
                  <a:pt x="3746336" y="700925"/>
                  <a:pt x="3746537" y="700322"/>
                  <a:pt x="3746940" y="699786"/>
                </a:cubicBezTo>
                <a:cubicBezTo>
                  <a:pt x="3737289" y="703137"/>
                  <a:pt x="3739366" y="699585"/>
                  <a:pt x="3736685" y="695564"/>
                </a:cubicBezTo>
                <a:close/>
                <a:moveTo>
                  <a:pt x="3362486" y="693351"/>
                </a:moveTo>
                <a:cubicBezTo>
                  <a:pt x="3374412" y="693284"/>
                  <a:pt x="3384930" y="695295"/>
                  <a:pt x="3384930" y="702667"/>
                </a:cubicBezTo>
                <a:cubicBezTo>
                  <a:pt x="3404435" y="711179"/>
                  <a:pt x="3393441" y="723511"/>
                  <a:pt x="3378228" y="734168"/>
                </a:cubicBezTo>
                <a:cubicBezTo>
                  <a:pt x="3378228" y="780747"/>
                  <a:pt x="3365427" y="757491"/>
                  <a:pt x="3331319" y="788388"/>
                </a:cubicBezTo>
                <a:cubicBezTo>
                  <a:pt x="3332444" y="788388"/>
                  <a:pt x="3287822" y="781685"/>
                  <a:pt x="3294392" y="781685"/>
                </a:cubicBezTo>
                <a:cubicBezTo>
                  <a:pt x="3291043" y="781149"/>
                  <a:pt x="3286822" y="783026"/>
                  <a:pt x="3284408" y="781149"/>
                </a:cubicBezTo>
                <a:cubicBezTo>
                  <a:pt x="3284408" y="781887"/>
                  <a:pt x="3285146" y="776056"/>
                  <a:pt x="3285548" y="774983"/>
                </a:cubicBezTo>
                <a:cubicBezTo>
                  <a:pt x="3277573" y="772839"/>
                  <a:pt x="3295731" y="768281"/>
                  <a:pt x="3298679" y="768281"/>
                </a:cubicBezTo>
                <a:cubicBezTo>
                  <a:pt x="3302365" y="764394"/>
                  <a:pt x="3307455" y="754877"/>
                  <a:pt x="3310135" y="754877"/>
                </a:cubicBezTo>
                <a:cubicBezTo>
                  <a:pt x="3306318" y="750185"/>
                  <a:pt x="3303302" y="745561"/>
                  <a:pt x="3297876" y="742545"/>
                </a:cubicBezTo>
                <a:cubicBezTo>
                  <a:pt x="3297407" y="746834"/>
                  <a:pt x="3289566" y="735039"/>
                  <a:pt x="3291175" y="736312"/>
                </a:cubicBezTo>
                <a:cubicBezTo>
                  <a:pt x="3291175" y="735575"/>
                  <a:pt x="3296067" y="734033"/>
                  <a:pt x="3297809" y="733966"/>
                </a:cubicBezTo>
                <a:cubicBezTo>
                  <a:pt x="3296939" y="731687"/>
                  <a:pt x="3294057" y="726192"/>
                  <a:pt x="3292382" y="725589"/>
                </a:cubicBezTo>
                <a:cubicBezTo>
                  <a:pt x="3295062" y="719423"/>
                  <a:pt x="3317977" y="704745"/>
                  <a:pt x="3317977" y="719021"/>
                </a:cubicBezTo>
                <a:cubicBezTo>
                  <a:pt x="3320927" y="718819"/>
                  <a:pt x="3316102" y="714061"/>
                  <a:pt x="3322806" y="714664"/>
                </a:cubicBezTo>
                <a:cubicBezTo>
                  <a:pt x="3323472" y="716876"/>
                  <a:pt x="3323809" y="719087"/>
                  <a:pt x="3323944" y="721366"/>
                </a:cubicBezTo>
                <a:cubicBezTo>
                  <a:pt x="3324813" y="718618"/>
                  <a:pt x="3324733" y="717730"/>
                  <a:pt x="3325085" y="717136"/>
                </a:cubicBezTo>
                <a:lnTo>
                  <a:pt x="3328767" y="714713"/>
                </a:lnTo>
                <a:lnTo>
                  <a:pt x="3330370" y="714731"/>
                </a:lnTo>
                <a:cubicBezTo>
                  <a:pt x="3329842" y="715737"/>
                  <a:pt x="3329504" y="714664"/>
                  <a:pt x="3328854" y="714664"/>
                </a:cubicBezTo>
                <a:lnTo>
                  <a:pt x="3328767" y="714713"/>
                </a:lnTo>
                <a:lnTo>
                  <a:pt x="3324480" y="714664"/>
                </a:lnTo>
                <a:cubicBezTo>
                  <a:pt x="3320524" y="714664"/>
                  <a:pt x="3337946" y="701260"/>
                  <a:pt x="3329654" y="701260"/>
                </a:cubicBezTo>
                <a:cubicBezTo>
                  <a:pt x="3331117" y="699317"/>
                  <a:pt x="3331582" y="697574"/>
                  <a:pt x="3331644" y="696501"/>
                </a:cubicBezTo>
                <a:cubicBezTo>
                  <a:pt x="3337242" y="695563"/>
                  <a:pt x="3350567" y="693418"/>
                  <a:pt x="3362486" y="693351"/>
                </a:cubicBezTo>
                <a:close/>
                <a:moveTo>
                  <a:pt x="3404890" y="687923"/>
                </a:moveTo>
                <a:cubicBezTo>
                  <a:pt x="3405293" y="688928"/>
                  <a:pt x="3404622" y="694557"/>
                  <a:pt x="3403080" y="694692"/>
                </a:cubicBezTo>
                <a:cubicBezTo>
                  <a:pt x="3402880" y="694759"/>
                  <a:pt x="3402745" y="694826"/>
                  <a:pt x="3402544" y="694893"/>
                </a:cubicBezTo>
                <a:cubicBezTo>
                  <a:pt x="3403080" y="694960"/>
                  <a:pt x="3403550" y="695094"/>
                  <a:pt x="3404019" y="695295"/>
                </a:cubicBezTo>
                <a:cubicBezTo>
                  <a:pt x="3404622" y="692346"/>
                  <a:pt x="3405896" y="687923"/>
                  <a:pt x="3407102" y="687923"/>
                </a:cubicBezTo>
                <a:cubicBezTo>
                  <a:pt x="3406901" y="688057"/>
                  <a:pt x="3405560" y="687990"/>
                  <a:pt x="3404890" y="687923"/>
                </a:cubicBezTo>
                <a:close/>
                <a:moveTo>
                  <a:pt x="283608" y="678071"/>
                </a:moveTo>
                <a:cubicBezTo>
                  <a:pt x="286088" y="678071"/>
                  <a:pt x="286020" y="686180"/>
                  <a:pt x="279318" y="685443"/>
                </a:cubicBezTo>
                <a:cubicBezTo>
                  <a:pt x="271477" y="685443"/>
                  <a:pt x="284479" y="676797"/>
                  <a:pt x="283608" y="678071"/>
                </a:cubicBezTo>
                <a:close/>
                <a:moveTo>
                  <a:pt x="717146" y="674100"/>
                </a:moveTo>
                <a:lnTo>
                  <a:pt x="717180" y="674116"/>
                </a:lnTo>
                <a:cubicBezTo>
                  <a:pt x="717180" y="674183"/>
                  <a:pt x="717180" y="674116"/>
                  <a:pt x="717180" y="674183"/>
                </a:cubicBezTo>
                <a:cubicBezTo>
                  <a:pt x="717180" y="674318"/>
                  <a:pt x="717112" y="674451"/>
                  <a:pt x="717112" y="674786"/>
                </a:cubicBezTo>
                <a:cubicBezTo>
                  <a:pt x="717112" y="674586"/>
                  <a:pt x="717112" y="674451"/>
                  <a:pt x="717112" y="674250"/>
                </a:cubicBezTo>
                <a:close/>
                <a:moveTo>
                  <a:pt x="258911" y="671419"/>
                </a:moveTo>
                <a:cubicBezTo>
                  <a:pt x="260151" y="671520"/>
                  <a:pt x="261290" y="672844"/>
                  <a:pt x="261491" y="675055"/>
                </a:cubicBezTo>
                <a:cubicBezTo>
                  <a:pt x="264440" y="675793"/>
                  <a:pt x="255728" y="682696"/>
                  <a:pt x="255728" y="675122"/>
                </a:cubicBezTo>
                <a:cubicBezTo>
                  <a:pt x="256331" y="672441"/>
                  <a:pt x="257671" y="671318"/>
                  <a:pt x="258911" y="671419"/>
                </a:cubicBezTo>
                <a:close/>
                <a:moveTo>
                  <a:pt x="1859229" y="654948"/>
                </a:moveTo>
                <a:cubicBezTo>
                  <a:pt x="1863586" y="656891"/>
                  <a:pt x="1862379" y="660913"/>
                  <a:pt x="1863519" y="665939"/>
                </a:cubicBezTo>
                <a:cubicBezTo>
                  <a:pt x="1863519" y="650927"/>
                  <a:pt x="1876923" y="674719"/>
                  <a:pt x="1876923" y="666945"/>
                </a:cubicBezTo>
                <a:cubicBezTo>
                  <a:pt x="1878800" y="676797"/>
                  <a:pt x="1875784" y="676864"/>
                  <a:pt x="1870221" y="680215"/>
                </a:cubicBezTo>
                <a:cubicBezTo>
                  <a:pt x="1870221" y="683901"/>
                  <a:pt x="1870422" y="686314"/>
                  <a:pt x="1867473" y="687856"/>
                </a:cubicBezTo>
                <a:cubicBezTo>
                  <a:pt x="1864859" y="687252"/>
                  <a:pt x="1863519" y="686046"/>
                  <a:pt x="1863519" y="684169"/>
                </a:cubicBezTo>
                <a:cubicBezTo>
                  <a:pt x="1863519" y="684370"/>
                  <a:pt x="1863519" y="684504"/>
                  <a:pt x="1863519" y="684639"/>
                </a:cubicBezTo>
                <a:cubicBezTo>
                  <a:pt x="1863519" y="682896"/>
                  <a:pt x="1862647" y="681087"/>
                  <a:pt x="1861441" y="681087"/>
                </a:cubicBezTo>
                <a:cubicBezTo>
                  <a:pt x="1857487" y="682561"/>
                  <a:pt x="1857755" y="685242"/>
                  <a:pt x="1854873" y="687118"/>
                </a:cubicBezTo>
                <a:cubicBezTo>
                  <a:pt x="1855074" y="685576"/>
                  <a:pt x="1849712" y="681623"/>
                  <a:pt x="1848505" y="681087"/>
                </a:cubicBezTo>
                <a:cubicBezTo>
                  <a:pt x="1851857" y="681087"/>
                  <a:pt x="1847970" y="674384"/>
                  <a:pt x="1851254" y="674384"/>
                </a:cubicBezTo>
                <a:cubicBezTo>
                  <a:pt x="1850919" y="673714"/>
                  <a:pt x="1843412" y="675121"/>
                  <a:pt x="1843412" y="674049"/>
                </a:cubicBezTo>
                <a:cubicBezTo>
                  <a:pt x="1843144" y="674384"/>
                  <a:pt x="1847919" y="670463"/>
                  <a:pt x="1852351" y="666032"/>
                </a:cubicBezTo>
                <a:lnTo>
                  <a:pt x="1859194" y="655004"/>
                </a:lnTo>
                <a:close/>
                <a:moveTo>
                  <a:pt x="1853736" y="652535"/>
                </a:moveTo>
                <a:cubicBezTo>
                  <a:pt x="1859969" y="652535"/>
                  <a:pt x="1852998" y="661181"/>
                  <a:pt x="1850251" y="661985"/>
                </a:cubicBezTo>
                <a:cubicBezTo>
                  <a:pt x="1841002" y="661985"/>
                  <a:pt x="1854473" y="650591"/>
                  <a:pt x="1853736" y="652535"/>
                </a:cubicBezTo>
                <a:close/>
                <a:moveTo>
                  <a:pt x="729577" y="648112"/>
                </a:moveTo>
                <a:cubicBezTo>
                  <a:pt x="729444" y="650458"/>
                  <a:pt x="728036" y="652335"/>
                  <a:pt x="726360" y="654412"/>
                </a:cubicBezTo>
                <a:cubicBezTo>
                  <a:pt x="728572" y="654345"/>
                  <a:pt x="730449" y="654412"/>
                  <a:pt x="730852" y="654345"/>
                </a:cubicBezTo>
                <a:cubicBezTo>
                  <a:pt x="730985" y="654479"/>
                  <a:pt x="731388" y="647710"/>
                  <a:pt x="729577" y="648112"/>
                </a:cubicBezTo>
                <a:close/>
                <a:moveTo>
                  <a:pt x="1884769" y="643421"/>
                </a:moveTo>
                <a:cubicBezTo>
                  <a:pt x="1887383" y="643421"/>
                  <a:pt x="1889059" y="650324"/>
                  <a:pt x="1883026" y="650794"/>
                </a:cubicBezTo>
                <a:cubicBezTo>
                  <a:pt x="1874313" y="650794"/>
                  <a:pt x="1885239" y="642415"/>
                  <a:pt x="1884769" y="643421"/>
                </a:cubicBezTo>
                <a:close/>
                <a:moveTo>
                  <a:pt x="3738625" y="642351"/>
                </a:moveTo>
                <a:cubicBezTo>
                  <a:pt x="3739986" y="642386"/>
                  <a:pt x="3740975" y="643269"/>
                  <a:pt x="3740975" y="645565"/>
                </a:cubicBezTo>
                <a:cubicBezTo>
                  <a:pt x="3739165" y="651262"/>
                  <a:pt x="3735479" y="647508"/>
                  <a:pt x="3732932" y="649788"/>
                </a:cubicBezTo>
                <a:cubicBezTo>
                  <a:pt x="3727102" y="649788"/>
                  <a:pt x="3734541" y="642247"/>
                  <a:pt x="3738625" y="642351"/>
                </a:cubicBezTo>
                <a:close/>
                <a:moveTo>
                  <a:pt x="713962" y="639399"/>
                </a:moveTo>
                <a:cubicBezTo>
                  <a:pt x="719391" y="640740"/>
                  <a:pt x="710074" y="647978"/>
                  <a:pt x="715972" y="646504"/>
                </a:cubicBezTo>
                <a:cubicBezTo>
                  <a:pt x="716308" y="642416"/>
                  <a:pt x="715906" y="637791"/>
                  <a:pt x="713962" y="639399"/>
                </a:cubicBezTo>
                <a:close/>
                <a:moveTo>
                  <a:pt x="3331608" y="631045"/>
                </a:moveTo>
                <a:cubicBezTo>
                  <a:pt x="3331207" y="631541"/>
                  <a:pt x="3330108" y="632865"/>
                  <a:pt x="3327882" y="635513"/>
                </a:cubicBezTo>
                <a:cubicBezTo>
                  <a:pt x="3327731" y="635513"/>
                  <a:pt x="3332819" y="629556"/>
                  <a:pt x="3331608" y="631045"/>
                </a:cubicBezTo>
                <a:close/>
                <a:moveTo>
                  <a:pt x="3358841" y="629413"/>
                </a:moveTo>
                <a:cubicBezTo>
                  <a:pt x="3358177" y="630821"/>
                  <a:pt x="3357041" y="632630"/>
                  <a:pt x="3355835" y="633970"/>
                </a:cubicBezTo>
                <a:cubicBezTo>
                  <a:pt x="3357443" y="633837"/>
                  <a:pt x="3358310" y="633770"/>
                  <a:pt x="3357909" y="634306"/>
                </a:cubicBezTo>
                <a:cubicBezTo>
                  <a:pt x="3358573" y="634306"/>
                  <a:pt x="3358841" y="631424"/>
                  <a:pt x="3358841" y="629413"/>
                </a:cubicBezTo>
                <a:close/>
                <a:moveTo>
                  <a:pt x="3907658" y="627537"/>
                </a:moveTo>
                <a:lnTo>
                  <a:pt x="3907658" y="634239"/>
                </a:lnTo>
                <a:cubicBezTo>
                  <a:pt x="3907658" y="635580"/>
                  <a:pt x="3900084" y="633502"/>
                  <a:pt x="3899146" y="634306"/>
                </a:cubicBezTo>
                <a:cubicBezTo>
                  <a:pt x="3899146" y="634842"/>
                  <a:pt x="3902296" y="647777"/>
                  <a:pt x="3902229" y="647777"/>
                </a:cubicBezTo>
                <a:cubicBezTo>
                  <a:pt x="3899079" y="646638"/>
                  <a:pt x="3900822" y="647845"/>
                  <a:pt x="3893583" y="647845"/>
                </a:cubicBezTo>
                <a:cubicBezTo>
                  <a:pt x="3891975" y="651464"/>
                  <a:pt x="3895795" y="654882"/>
                  <a:pt x="3887551" y="655083"/>
                </a:cubicBezTo>
                <a:cubicBezTo>
                  <a:pt x="3887551" y="657361"/>
                  <a:pt x="3886010" y="659171"/>
                  <a:pt x="3883195" y="661651"/>
                </a:cubicBezTo>
                <a:cubicBezTo>
                  <a:pt x="3882391" y="661651"/>
                  <a:pt x="3880045" y="648850"/>
                  <a:pt x="3879710" y="648850"/>
                </a:cubicBezTo>
                <a:cubicBezTo>
                  <a:pt x="3879910" y="648850"/>
                  <a:pt x="3879978" y="648850"/>
                  <a:pt x="3880112" y="648850"/>
                </a:cubicBezTo>
                <a:cubicBezTo>
                  <a:pt x="3880179" y="648850"/>
                  <a:pt x="3880447" y="648850"/>
                  <a:pt x="3880849" y="648850"/>
                </a:cubicBezTo>
                <a:cubicBezTo>
                  <a:pt x="3881050" y="648850"/>
                  <a:pt x="3881184" y="648850"/>
                  <a:pt x="3881453" y="648850"/>
                </a:cubicBezTo>
                <a:cubicBezTo>
                  <a:pt x="3882056" y="635445"/>
                  <a:pt x="3894253" y="627939"/>
                  <a:pt x="3907658" y="627537"/>
                </a:cubicBezTo>
                <a:close/>
                <a:moveTo>
                  <a:pt x="346009" y="614106"/>
                </a:moveTo>
                <a:cubicBezTo>
                  <a:pt x="347747" y="613424"/>
                  <a:pt x="348887" y="613562"/>
                  <a:pt x="348887" y="615070"/>
                </a:cubicBezTo>
                <a:cubicBezTo>
                  <a:pt x="353176" y="618556"/>
                  <a:pt x="359744" y="621236"/>
                  <a:pt x="361353" y="620834"/>
                </a:cubicBezTo>
                <a:cubicBezTo>
                  <a:pt x="359878" y="620834"/>
                  <a:pt x="358136" y="629882"/>
                  <a:pt x="349959" y="627536"/>
                </a:cubicBezTo>
                <a:cubicBezTo>
                  <a:pt x="349624" y="627536"/>
                  <a:pt x="349356" y="632094"/>
                  <a:pt x="348887" y="632295"/>
                </a:cubicBezTo>
                <a:cubicBezTo>
                  <a:pt x="348887" y="640672"/>
                  <a:pt x="355656" y="627068"/>
                  <a:pt x="351969" y="634238"/>
                </a:cubicBezTo>
                <a:cubicBezTo>
                  <a:pt x="357466" y="645230"/>
                  <a:pt x="345603" y="654345"/>
                  <a:pt x="326770" y="654345"/>
                </a:cubicBezTo>
                <a:cubicBezTo>
                  <a:pt x="330188" y="657361"/>
                  <a:pt x="326703" y="661047"/>
                  <a:pt x="320738" y="661047"/>
                </a:cubicBezTo>
                <a:cubicBezTo>
                  <a:pt x="324961" y="660712"/>
                  <a:pt x="316583" y="661047"/>
                  <a:pt x="316181" y="661047"/>
                </a:cubicBezTo>
                <a:cubicBezTo>
                  <a:pt x="320001" y="652200"/>
                  <a:pt x="295270" y="678808"/>
                  <a:pt x="295270" y="669023"/>
                </a:cubicBezTo>
                <a:cubicBezTo>
                  <a:pt x="301034" y="665538"/>
                  <a:pt x="302107" y="664064"/>
                  <a:pt x="308674" y="661047"/>
                </a:cubicBezTo>
                <a:cubicBezTo>
                  <a:pt x="303581" y="655485"/>
                  <a:pt x="302776" y="648380"/>
                  <a:pt x="295270" y="644560"/>
                </a:cubicBezTo>
                <a:cubicBezTo>
                  <a:pt x="295270" y="640271"/>
                  <a:pt x="323553" y="629145"/>
                  <a:pt x="328781" y="627536"/>
                </a:cubicBezTo>
                <a:cubicBezTo>
                  <a:pt x="330188" y="625576"/>
                  <a:pt x="340794" y="616151"/>
                  <a:pt x="346009" y="614106"/>
                </a:cubicBezTo>
                <a:close/>
                <a:moveTo>
                  <a:pt x="351727" y="604481"/>
                </a:moveTo>
                <a:cubicBezTo>
                  <a:pt x="354969" y="602722"/>
                  <a:pt x="359007" y="601935"/>
                  <a:pt x="359007" y="605822"/>
                </a:cubicBezTo>
                <a:cubicBezTo>
                  <a:pt x="355991" y="612523"/>
                  <a:pt x="354650" y="605420"/>
                  <a:pt x="349222" y="608972"/>
                </a:cubicBezTo>
                <a:cubicBezTo>
                  <a:pt x="346038" y="608972"/>
                  <a:pt x="348485" y="606241"/>
                  <a:pt x="351727" y="604481"/>
                </a:cubicBezTo>
                <a:close/>
                <a:moveTo>
                  <a:pt x="322686" y="593825"/>
                </a:moveTo>
                <a:lnTo>
                  <a:pt x="322352" y="593959"/>
                </a:lnTo>
                <a:lnTo>
                  <a:pt x="328717" y="594294"/>
                </a:lnTo>
                <a:cubicBezTo>
                  <a:pt x="328851" y="594361"/>
                  <a:pt x="328717" y="600661"/>
                  <a:pt x="328449" y="600728"/>
                </a:cubicBezTo>
                <a:cubicBezTo>
                  <a:pt x="327712" y="600326"/>
                  <a:pt x="316921" y="595634"/>
                  <a:pt x="322350" y="593959"/>
                </a:cubicBezTo>
                <a:lnTo>
                  <a:pt x="322284" y="593892"/>
                </a:lnTo>
                <a:cubicBezTo>
                  <a:pt x="322418" y="593825"/>
                  <a:pt x="322552" y="593825"/>
                  <a:pt x="322686" y="593825"/>
                </a:cubicBezTo>
                <a:close/>
                <a:moveTo>
                  <a:pt x="3456432" y="593758"/>
                </a:moveTo>
                <a:cubicBezTo>
                  <a:pt x="3456298" y="593490"/>
                  <a:pt x="3456835" y="593356"/>
                  <a:pt x="3459180" y="593959"/>
                </a:cubicBezTo>
                <a:cubicBezTo>
                  <a:pt x="3458913" y="593959"/>
                  <a:pt x="3456766" y="607363"/>
                  <a:pt x="3449666" y="607363"/>
                </a:cubicBezTo>
                <a:cubicBezTo>
                  <a:pt x="3448124" y="616947"/>
                  <a:pt x="3443297" y="622577"/>
                  <a:pt x="3430093" y="627469"/>
                </a:cubicBezTo>
                <a:cubicBezTo>
                  <a:pt x="3429422" y="629681"/>
                  <a:pt x="3429020" y="631893"/>
                  <a:pt x="3428820" y="634172"/>
                </a:cubicBezTo>
                <a:cubicBezTo>
                  <a:pt x="3474125" y="629212"/>
                  <a:pt x="3479489" y="648045"/>
                  <a:pt x="3452208" y="667682"/>
                </a:cubicBezTo>
                <a:cubicBezTo>
                  <a:pt x="3452612" y="668085"/>
                  <a:pt x="3453213" y="670095"/>
                  <a:pt x="3451943" y="671972"/>
                </a:cubicBezTo>
                <a:cubicBezTo>
                  <a:pt x="3467557" y="672306"/>
                  <a:pt x="3454355" y="673714"/>
                  <a:pt x="3454690" y="674384"/>
                </a:cubicBezTo>
                <a:cubicBezTo>
                  <a:pt x="3466350" y="674384"/>
                  <a:pt x="3502482" y="718485"/>
                  <a:pt x="3505559" y="726996"/>
                </a:cubicBezTo>
                <a:cubicBezTo>
                  <a:pt x="3505559" y="727130"/>
                  <a:pt x="3505559" y="727599"/>
                  <a:pt x="3505559" y="728136"/>
                </a:cubicBezTo>
                <a:cubicBezTo>
                  <a:pt x="3509839" y="735709"/>
                  <a:pt x="3515726" y="742344"/>
                  <a:pt x="3518952" y="749582"/>
                </a:cubicBezTo>
                <a:cubicBezTo>
                  <a:pt x="3518952" y="752062"/>
                  <a:pt x="3512273" y="748174"/>
                  <a:pt x="3512273" y="751660"/>
                </a:cubicBezTo>
                <a:cubicBezTo>
                  <a:pt x="3552005" y="751258"/>
                  <a:pt x="3549460" y="788387"/>
                  <a:pt x="3528138" y="788387"/>
                </a:cubicBezTo>
                <a:cubicBezTo>
                  <a:pt x="3559509" y="807556"/>
                  <a:pt x="3486592" y="812046"/>
                  <a:pt x="3471713" y="809030"/>
                </a:cubicBezTo>
                <a:cubicBezTo>
                  <a:pt x="3473389" y="811108"/>
                  <a:pt x="3457771" y="819284"/>
                  <a:pt x="3453213" y="815665"/>
                </a:cubicBezTo>
                <a:cubicBezTo>
                  <a:pt x="3453815" y="814995"/>
                  <a:pt x="3453549" y="808494"/>
                  <a:pt x="3452944" y="808494"/>
                </a:cubicBezTo>
                <a:cubicBezTo>
                  <a:pt x="3442827" y="807489"/>
                  <a:pt x="3440547" y="812180"/>
                  <a:pt x="3438606" y="813722"/>
                </a:cubicBezTo>
                <a:cubicBezTo>
                  <a:pt x="3438606" y="826858"/>
                  <a:pt x="3422184" y="821496"/>
                  <a:pt x="3416351" y="815196"/>
                </a:cubicBezTo>
                <a:cubicBezTo>
                  <a:pt x="3416218" y="823909"/>
                  <a:pt x="3411660" y="821898"/>
                  <a:pt x="3404822" y="821898"/>
                </a:cubicBezTo>
                <a:cubicBezTo>
                  <a:pt x="3402343" y="825249"/>
                  <a:pt x="3405629" y="831415"/>
                  <a:pt x="3398389" y="827059"/>
                </a:cubicBezTo>
                <a:cubicBezTo>
                  <a:pt x="3398389" y="820625"/>
                  <a:pt x="3394902" y="827259"/>
                  <a:pt x="3389272" y="828600"/>
                </a:cubicBezTo>
                <a:cubicBezTo>
                  <a:pt x="3385318" y="828600"/>
                  <a:pt x="3386055" y="821898"/>
                  <a:pt x="3384983" y="820960"/>
                </a:cubicBezTo>
                <a:cubicBezTo>
                  <a:pt x="3384983" y="820156"/>
                  <a:pt x="3418496" y="798374"/>
                  <a:pt x="3418496" y="797502"/>
                </a:cubicBezTo>
                <a:cubicBezTo>
                  <a:pt x="3422720" y="794956"/>
                  <a:pt x="3431500" y="793548"/>
                  <a:pt x="3438739" y="794486"/>
                </a:cubicBezTo>
                <a:cubicBezTo>
                  <a:pt x="3430227" y="791805"/>
                  <a:pt x="3415548" y="781753"/>
                  <a:pt x="3414073" y="781753"/>
                </a:cubicBezTo>
                <a:cubicBezTo>
                  <a:pt x="3400399" y="789459"/>
                  <a:pt x="3402678" y="790264"/>
                  <a:pt x="3391686" y="778200"/>
                </a:cubicBezTo>
                <a:cubicBezTo>
                  <a:pt x="3391686" y="777195"/>
                  <a:pt x="3418296" y="768482"/>
                  <a:pt x="3419235" y="768348"/>
                </a:cubicBezTo>
                <a:cubicBezTo>
                  <a:pt x="3419435" y="768348"/>
                  <a:pt x="3418764" y="756821"/>
                  <a:pt x="3418496" y="754944"/>
                </a:cubicBezTo>
                <a:cubicBezTo>
                  <a:pt x="3417358" y="756083"/>
                  <a:pt x="3418429" y="759970"/>
                  <a:pt x="3412666" y="761646"/>
                </a:cubicBezTo>
                <a:cubicBezTo>
                  <a:pt x="3411393" y="760574"/>
                  <a:pt x="3410922" y="759099"/>
                  <a:pt x="3411057" y="757424"/>
                </a:cubicBezTo>
                <a:cubicBezTo>
                  <a:pt x="3409046" y="766807"/>
                  <a:pt x="3411459" y="757825"/>
                  <a:pt x="3407639" y="761646"/>
                </a:cubicBezTo>
                <a:cubicBezTo>
                  <a:pt x="3405629" y="760439"/>
                  <a:pt x="3405091" y="758831"/>
                  <a:pt x="3405493" y="756753"/>
                </a:cubicBezTo>
                <a:cubicBezTo>
                  <a:pt x="3405493" y="756083"/>
                  <a:pt x="3416954" y="748711"/>
                  <a:pt x="3415548" y="749381"/>
                </a:cubicBezTo>
                <a:cubicBezTo>
                  <a:pt x="3415615" y="749448"/>
                  <a:pt x="3411728" y="746834"/>
                  <a:pt x="3411728" y="748242"/>
                </a:cubicBezTo>
                <a:lnTo>
                  <a:pt x="3411728" y="741540"/>
                </a:lnTo>
                <a:cubicBezTo>
                  <a:pt x="3411728" y="741942"/>
                  <a:pt x="3412464" y="741540"/>
                  <a:pt x="3412599" y="740468"/>
                </a:cubicBezTo>
                <a:cubicBezTo>
                  <a:pt x="3412599" y="742746"/>
                  <a:pt x="3436730" y="741137"/>
                  <a:pt x="3438538" y="741540"/>
                </a:cubicBezTo>
                <a:cubicBezTo>
                  <a:pt x="3440214" y="736714"/>
                  <a:pt x="3445242" y="729945"/>
                  <a:pt x="3445242" y="728202"/>
                </a:cubicBezTo>
                <a:cubicBezTo>
                  <a:pt x="3445242" y="725655"/>
                  <a:pt x="3420843" y="717546"/>
                  <a:pt x="3433444" y="707962"/>
                </a:cubicBezTo>
                <a:cubicBezTo>
                  <a:pt x="3421647" y="710040"/>
                  <a:pt x="3420843" y="708967"/>
                  <a:pt x="3413402" y="714731"/>
                </a:cubicBezTo>
                <a:cubicBezTo>
                  <a:pt x="3411593" y="713123"/>
                  <a:pt x="3411191" y="710844"/>
                  <a:pt x="3412263" y="708029"/>
                </a:cubicBezTo>
                <a:cubicBezTo>
                  <a:pt x="3411525" y="708498"/>
                  <a:pt x="3409112" y="707828"/>
                  <a:pt x="3408242" y="708029"/>
                </a:cubicBezTo>
                <a:cubicBezTo>
                  <a:pt x="3418429" y="708029"/>
                  <a:pt x="3403951" y="714731"/>
                  <a:pt x="3403951" y="714731"/>
                </a:cubicBezTo>
                <a:cubicBezTo>
                  <a:pt x="3405761" y="714731"/>
                  <a:pt x="3395640" y="704477"/>
                  <a:pt x="3400198" y="700455"/>
                </a:cubicBezTo>
                <a:cubicBezTo>
                  <a:pt x="3398857" y="699316"/>
                  <a:pt x="3398254" y="697976"/>
                  <a:pt x="3398322" y="696300"/>
                </a:cubicBezTo>
                <a:cubicBezTo>
                  <a:pt x="3390881" y="698244"/>
                  <a:pt x="3399328" y="691274"/>
                  <a:pt x="3398322" y="691475"/>
                </a:cubicBezTo>
                <a:lnTo>
                  <a:pt x="3391869" y="694306"/>
                </a:lnTo>
                <a:lnTo>
                  <a:pt x="3391753" y="694357"/>
                </a:lnTo>
                <a:cubicBezTo>
                  <a:pt x="3389741" y="694156"/>
                  <a:pt x="3384915" y="694826"/>
                  <a:pt x="3384915" y="695563"/>
                </a:cubicBezTo>
                <a:cubicBezTo>
                  <a:pt x="3384380" y="693083"/>
                  <a:pt x="3384112" y="688861"/>
                  <a:pt x="3384783" y="685845"/>
                </a:cubicBezTo>
                <a:cubicBezTo>
                  <a:pt x="3380493" y="688794"/>
                  <a:pt x="3371516" y="688057"/>
                  <a:pt x="3371516" y="688459"/>
                </a:cubicBezTo>
                <a:cubicBezTo>
                  <a:pt x="3372249" y="684638"/>
                  <a:pt x="3376474" y="674519"/>
                  <a:pt x="3379017" y="674519"/>
                </a:cubicBezTo>
                <a:cubicBezTo>
                  <a:pt x="3373592" y="672575"/>
                  <a:pt x="3370037" y="673915"/>
                  <a:pt x="3371516" y="666007"/>
                </a:cubicBezTo>
                <a:cubicBezTo>
                  <a:pt x="3371516" y="670028"/>
                  <a:pt x="3358107" y="666342"/>
                  <a:pt x="3358107" y="668085"/>
                </a:cubicBezTo>
                <a:cubicBezTo>
                  <a:pt x="3358177" y="668085"/>
                  <a:pt x="3358043" y="665136"/>
                  <a:pt x="3358107" y="665136"/>
                </a:cubicBezTo>
                <a:cubicBezTo>
                  <a:pt x="3358107" y="657964"/>
                  <a:pt x="3377609" y="662991"/>
                  <a:pt x="3378146" y="661248"/>
                </a:cubicBezTo>
                <a:cubicBezTo>
                  <a:pt x="3378080" y="661449"/>
                  <a:pt x="3377945" y="661583"/>
                  <a:pt x="3377814" y="661717"/>
                </a:cubicBezTo>
                <a:cubicBezTo>
                  <a:pt x="3377945" y="661717"/>
                  <a:pt x="3378080" y="661651"/>
                  <a:pt x="3378212" y="661651"/>
                </a:cubicBezTo>
                <a:cubicBezTo>
                  <a:pt x="3378212" y="661516"/>
                  <a:pt x="3378146" y="661383"/>
                  <a:pt x="3378146" y="661248"/>
                </a:cubicBezTo>
                <a:cubicBezTo>
                  <a:pt x="3377609" y="653407"/>
                  <a:pt x="3374394" y="655618"/>
                  <a:pt x="3372182" y="655618"/>
                </a:cubicBezTo>
                <a:cubicBezTo>
                  <a:pt x="3371312" y="655618"/>
                  <a:pt x="3369837" y="655618"/>
                  <a:pt x="3368430" y="655618"/>
                </a:cubicBezTo>
                <a:cubicBezTo>
                  <a:pt x="3370709" y="648916"/>
                  <a:pt x="3373325" y="651731"/>
                  <a:pt x="3374192" y="651463"/>
                </a:cubicBezTo>
                <a:cubicBezTo>
                  <a:pt x="3364942" y="648514"/>
                  <a:pt x="3365880" y="640338"/>
                  <a:pt x="3367692" y="636517"/>
                </a:cubicBezTo>
                <a:cubicBezTo>
                  <a:pt x="3357973" y="646906"/>
                  <a:pt x="3344705" y="662923"/>
                  <a:pt x="3344705" y="660444"/>
                </a:cubicBezTo>
                <a:cubicBezTo>
                  <a:pt x="3354423" y="654949"/>
                  <a:pt x="3349262" y="648849"/>
                  <a:pt x="3352347" y="642147"/>
                </a:cubicBezTo>
                <a:cubicBezTo>
                  <a:pt x="3350067" y="642147"/>
                  <a:pt x="3348457" y="642147"/>
                  <a:pt x="3347317" y="642147"/>
                </a:cubicBezTo>
                <a:cubicBezTo>
                  <a:pt x="3347183" y="642147"/>
                  <a:pt x="3347118" y="642147"/>
                  <a:pt x="3346913" y="642147"/>
                </a:cubicBezTo>
                <a:cubicBezTo>
                  <a:pt x="3344168" y="642147"/>
                  <a:pt x="3345309" y="641544"/>
                  <a:pt x="3346850" y="641544"/>
                </a:cubicBezTo>
                <a:cubicBezTo>
                  <a:pt x="3343364" y="641343"/>
                  <a:pt x="3349329" y="633837"/>
                  <a:pt x="3350135" y="634238"/>
                </a:cubicBezTo>
                <a:cubicBezTo>
                  <a:pt x="3350736" y="634238"/>
                  <a:pt x="3351342" y="634172"/>
                  <a:pt x="3351946" y="634172"/>
                </a:cubicBezTo>
                <a:cubicBezTo>
                  <a:pt x="3351609" y="633300"/>
                  <a:pt x="3351408" y="632094"/>
                  <a:pt x="3351408" y="630217"/>
                </a:cubicBezTo>
                <a:cubicBezTo>
                  <a:pt x="3373522" y="609441"/>
                  <a:pt x="3386324" y="627469"/>
                  <a:pt x="3376873" y="627469"/>
                </a:cubicBezTo>
                <a:cubicBezTo>
                  <a:pt x="3375470" y="628207"/>
                  <a:pt x="3372721" y="630753"/>
                  <a:pt x="3369501" y="634172"/>
                </a:cubicBezTo>
                <a:cubicBezTo>
                  <a:pt x="3372517" y="634373"/>
                  <a:pt x="3384915" y="635244"/>
                  <a:pt x="3384915" y="638327"/>
                </a:cubicBezTo>
                <a:cubicBezTo>
                  <a:pt x="3385183" y="635780"/>
                  <a:pt x="3384514" y="631357"/>
                  <a:pt x="3394567" y="627469"/>
                </a:cubicBezTo>
                <a:cubicBezTo>
                  <a:pt x="3384581" y="627469"/>
                  <a:pt x="3400265" y="620767"/>
                  <a:pt x="3398723" y="620767"/>
                </a:cubicBezTo>
                <a:cubicBezTo>
                  <a:pt x="3403415" y="608704"/>
                  <a:pt x="3427948" y="617483"/>
                  <a:pt x="3436997" y="607363"/>
                </a:cubicBezTo>
                <a:cubicBezTo>
                  <a:pt x="3424596" y="607363"/>
                  <a:pt x="3448660" y="593959"/>
                  <a:pt x="3443631" y="593959"/>
                </a:cubicBezTo>
                <a:cubicBezTo>
                  <a:pt x="3450534" y="592618"/>
                  <a:pt x="3451137" y="593221"/>
                  <a:pt x="3456432" y="593758"/>
                </a:cubicBezTo>
                <a:close/>
                <a:moveTo>
                  <a:pt x="1850183" y="581225"/>
                </a:moveTo>
                <a:cubicBezTo>
                  <a:pt x="1850988" y="581828"/>
                  <a:pt x="1851658" y="582565"/>
                  <a:pt x="1852195" y="583370"/>
                </a:cubicBezTo>
                <a:cubicBezTo>
                  <a:pt x="1849983" y="589066"/>
                  <a:pt x="1845827" y="586989"/>
                  <a:pt x="1842409" y="590675"/>
                </a:cubicBezTo>
                <a:cubicBezTo>
                  <a:pt x="1838992" y="590675"/>
                  <a:pt x="1846967" y="581828"/>
                  <a:pt x="1850183" y="581225"/>
                </a:cubicBezTo>
                <a:close/>
                <a:moveTo>
                  <a:pt x="3947321" y="580341"/>
                </a:moveTo>
                <a:lnTo>
                  <a:pt x="3947133" y="580622"/>
                </a:lnTo>
                <a:lnTo>
                  <a:pt x="3947466" y="580574"/>
                </a:lnTo>
                <a:lnTo>
                  <a:pt x="3947334" y="580354"/>
                </a:lnTo>
                <a:close/>
                <a:moveTo>
                  <a:pt x="2567336" y="580152"/>
                </a:moveTo>
                <a:cubicBezTo>
                  <a:pt x="2567269" y="580219"/>
                  <a:pt x="2567269" y="580219"/>
                  <a:pt x="2567336" y="580286"/>
                </a:cubicBezTo>
                <a:cubicBezTo>
                  <a:pt x="2567471" y="580353"/>
                  <a:pt x="2567604" y="580353"/>
                  <a:pt x="2567739" y="580353"/>
                </a:cubicBezTo>
                <a:cubicBezTo>
                  <a:pt x="2567336" y="580487"/>
                  <a:pt x="2566600" y="580622"/>
                  <a:pt x="2565393" y="580622"/>
                </a:cubicBezTo>
                <a:cubicBezTo>
                  <a:pt x="2566465" y="580555"/>
                  <a:pt x="2567001" y="580353"/>
                  <a:pt x="2567336" y="580152"/>
                </a:cubicBezTo>
                <a:close/>
                <a:moveTo>
                  <a:pt x="2101516" y="567217"/>
                </a:moveTo>
                <a:cubicBezTo>
                  <a:pt x="2108956" y="567217"/>
                  <a:pt x="2090993" y="579682"/>
                  <a:pt x="2089452" y="580621"/>
                </a:cubicBezTo>
                <a:cubicBezTo>
                  <a:pt x="2071825" y="580621"/>
                  <a:pt x="2100108" y="567686"/>
                  <a:pt x="2101516" y="567217"/>
                </a:cubicBezTo>
                <a:close/>
                <a:moveTo>
                  <a:pt x="3492156" y="558907"/>
                </a:moveTo>
                <a:cubicBezTo>
                  <a:pt x="3491013" y="573384"/>
                  <a:pt x="3487262" y="580153"/>
                  <a:pt x="3479887" y="586587"/>
                </a:cubicBezTo>
                <a:cubicBezTo>
                  <a:pt x="3479753" y="583839"/>
                  <a:pt x="3469967" y="574456"/>
                  <a:pt x="3469566" y="573920"/>
                </a:cubicBezTo>
                <a:cubicBezTo>
                  <a:pt x="3461523" y="573920"/>
                  <a:pt x="3492156" y="554551"/>
                  <a:pt x="3492156" y="558907"/>
                </a:cubicBezTo>
                <a:close/>
                <a:moveTo>
                  <a:pt x="2157952" y="553709"/>
                </a:moveTo>
                <a:cubicBezTo>
                  <a:pt x="2157935" y="554190"/>
                  <a:pt x="2157633" y="555472"/>
                  <a:pt x="2156812" y="558036"/>
                </a:cubicBezTo>
                <a:cubicBezTo>
                  <a:pt x="2155505" y="558036"/>
                  <a:pt x="2158006" y="552267"/>
                  <a:pt x="2157952" y="553709"/>
                </a:cubicBezTo>
                <a:close/>
                <a:moveTo>
                  <a:pt x="1562855" y="547982"/>
                </a:moveTo>
                <a:lnTo>
                  <a:pt x="1562787" y="548049"/>
                </a:lnTo>
                <a:lnTo>
                  <a:pt x="1562787" y="548049"/>
                </a:lnTo>
                <a:cubicBezTo>
                  <a:pt x="1562787" y="548049"/>
                  <a:pt x="1562855" y="547982"/>
                  <a:pt x="1562855" y="547982"/>
                </a:cubicBezTo>
                <a:close/>
                <a:moveTo>
                  <a:pt x="1563794" y="546843"/>
                </a:moveTo>
                <a:cubicBezTo>
                  <a:pt x="1563527" y="547245"/>
                  <a:pt x="1563392" y="547446"/>
                  <a:pt x="1563191" y="547647"/>
                </a:cubicBezTo>
                <a:lnTo>
                  <a:pt x="1563369" y="547344"/>
                </a:lnTo>
                <a:close/>
                <a:moveTo>
                  <a:pt x="2151715" y="533439"/>
                </a:moveTo>
                <a:cubicBezTo>
                  <a:pt x="2151715" y="528814"/>
                  <a:pt x="2171821" y="540811"/>
                  <a:pt x="2171821" y="540543"/>
                </a:cubicBezTo>
                <a:cubicBezTo>
                  <a:pt x="2170346" y="550194"/>
                  <a:pt x="2164247" y="543894"/>
                  <a:pt x="2161902" y="547178"/>
                </a:cubicBezTo>
                <a:cubicBezTo>
                  <a:pt x="2153457" y="547178"/>
                  <a:pt x="2150374" y="540476"/>
                  <a:pt x="2149838" y="540476"/>
                </a:cubicBezTo>
                <a:cubicBezTo>
                  <a:pt x="2150307" y="539940"/>
                  <a:pt x="2154462" y="540811"/>
                  <a:pt x="2155200" y="540476"/>
                </a:cubicBezTo>
                <a:cubicBezTo>
                  <a:pt x="2154127" y="540476"/>
                  <a:pt x="2151245" y="534578"/>
                  <a:pt x="2151715" y="533439"/>
                </a:cubicBezTo>
                <a:close/>
                <a:moveTo>
                  <a:pt x="1850548" y="514242"/>
                </a:moveTo>
                <a:cubicBezTo>
                  <a:pt x="1855161" y="507253"/>
                  <a:pt x="1866200" y="559469"/>
                  <a:pt x="1856817" y="540410"/>
                </a:cubicBezTo>
                <a:cubicBezTo>
                  <a:pt x="1858225" y="543292"/>
                  <a:pt x="1828265" y="526469"/>
                  <a:pt x="1849043" y="521242"/>
                </a:cubicBezTo>
                <a:cubicBezTo>
                  <a:pt x="1849361" y="517446"/>
                  <a:pt x="1849889" y="515240"/>
                  <a:pt x="1850548" y="514242"/>
                </a:cubicBezTo>
                <a:close/>
                <a:moveTo>
                  <a:pt x="1957352" y="512997"/>
                </a:moveTo>
                <a:cubicBezTo>
                  <a:pt x="1957352" y="513935"/>
                  <a:pt x="1973236" y="513667"/>
                  <a:pt x="1974576" y="513600"/>
                </a:cubicBezTo>
                <a:cubicBezTo>
                  <a:pt x="1974175" y="513600"/>
                  <a:pt x="1965998" y="521911"/>
                  <a:pt x="1957352" y="512997"/>
                </a:cubicBezTo>
                <a:close/>
                <a:moveTo>
                  <a:pt x="1781517" y="508088"/>
                </a:moveTo>
                <a:cubicBezTo>
                  <a:pt x="1791604" y="506278"/>
                  <a:pt x="1803333" y="506798"/>
                  <a:pt x="1809901" y="509981"/>
                </a:cubicBezTo>
                <a:cubicBezTo>
                  <a:pt x="1809901" y="529149"/>
                  <a:pt x="1773910" y="530489"/>
                  <a:pt x="1762985" y="520168"/>
                </a:cubicBezTo>
                <a:cubicBezTo>
                  <a:pt x="1762985" y="514036"/>
                  <a:pt x="1771430" y="509897"/>
                  <a:pt x="1781517" y="508088"/>
                </a:cubicBezTo>
                <a:close/>
                <a:moveTo>
                  <a:pt x="3937540" y="501653"/>
                </a:moveTo>
                <a:cubicBezTo>
                  <a:pt x="3938520" y="501636"/>
                  <a:pt x="3939727" y="502876"/>
                  <a:pt x="3941369" y="507903"/>
                </a:cubicBezTo>
                <a:cubicBezTo>
                  <a:pt x="3941369" y="509713"/>
                  <a:pt x="3936007" y="503345"/>
                  <a:pt x="3935069" y="502943"/>
                </a:cubicBezTo>
                <a:cubicBezTo>
                  <a:pt x="3935806" y="502943"/>
                  <a:pt x="3936560" y="501670"/>
                  <a:pt x="3937540" y="501653"/>
                </a:cubicBezTo>
                <a:close/>
                <a:moveTo>
                  <a:pt x="1877661" y="497783"/>
                </a:moveTo>
                <a:cubicBezTo>
                  <a:pt x="1925179" y="509645"/>
                  <a:pt x="1878264" y="505892"/>
                  <a:pt x="1877661" y="497783"/>
                </a:cubicBezTo>
                <a:close/>
                <a:moveTo>
                  <a:pt x="2083679" y="493427"/>
                </a:moveTo>
                <a:lnTo>
                  <a:pt x="2090738" y="494287"/>
                </a:lnTo>
                <a:lnTo>
                  <a:pt x="2091387" y="498789"/>
                </a:lnTo>
                <a:cubicBezTo>
                  <a:pt x="2095878" y="500397"/>
                  <a:pt x="2098960" y="499124"/>
                  <a:pt x="2103250" y="500196"/>
                </a:cubicBezTo>
                <a:cubicBezTo>
                  <a:pt x="2104657" y="500196"/>
                  <a:pt x="2099647" y="497113"/>
                  <a:pt x="2094344" y="494726"/>
                </a:cubicBezTo>
                <a:lnTo>
                  <a:pt x="2090738" y="494287"/>
                </a:lnTo>
                <a:lnTo>
                  <a:pt x="2090725" y="494198"/>
                </a:lnTo>
                <a:cubicBezTo>
                  <a:pt x="2089862" y="494030"/>
                  <a:pt x="2087935" y="494500"/>
                  <a:pt x="2083679" y="493427"/>
                </a:cubicBezTo>
                <a:close/>
                <a:moveTo>
                  <a:pt x="2024365" y="492623"/>
                </a:moveTo>
                <a:cubicBezTo>
                  <a:pt x="2024365" y="489674"/>
                  <a:pt x="2018936" y="491551"/>
                  <a:pt x="2013307" y="493293"/>
                </a:cubicBezTo>
                <a:cubicBezTo>
                  <a:pt x="2017127" y="492422"/>
                  <a:pt x="2024365" y="494566"/>
                  <a:pt x="2024365" y="493628"/>
                </a:cubicBezTo>
                <a:cubicBezTo>
                  <a:pt x="2024164" y="493695"/>
                  <a:pt x="2018333" y="493494"/>
                  <a:pt x="2024365" y="492623"/>
                </a:cubicBezTo>
                <a:close/>
                <a:moveTo>
                  <a:pt x="1912103" y="489648"/>
                </a:moveTo>
                <a:cubicBezTo>
                  <a:pt x="1914943" y="489556"/>
                  <a:pt x="1918445" y="491282"/>
                  <a:pt x="1923840" y="496711"/>
                </a:cubicBezTo>
                <a:cubicBezTo>
                  <a:pt x="1923840" y="509645"/>
                  <a:pt x="1901723" y="493494"/>
                  <a:pt x="1904337" y="493494"/>
                </a:cubicBezTo>
                <a:cubicBezTo>
                  <a:pt x="1907084" y="491651"/>
                  <a:pt x="1909263" y="489740"/>
                  <a:pt x="1912103" y="489648"/>
                </a:cubicBezTo>
                <a:close/>
                <a:moveTo>
                  <a:pt x="2427728" y="480023"/>
                </a:moveTo>
                <a:cubicBezTo>
                  <a:pt x="2428530" y="483910"/>
                  <a:pt x="2428197" y="486792"/>
                  <a:pt x="2425452" y="486792"/>
                </a:cubicBezTo>
                <a:cubicBezTo>
                  <a:pt x="2424980" y="487261"/>
                  <a:pt x="2428130" y="479755"/>
                  <a:pt x="2426521" y="480090"/>
                </a:cubicBezTo>
                <a:cubicBezTo>
                  <a:pt x="2426924" y="479956"/>
                  <a:pt x="2427325" y="480090"/>
                  <a:pt x="2427728" y="480023"/>
                </a:cubicBezTo>
                <a:close/>
                <a:moveTo>
                  <a:pt x="1892475" y="478178"/>
                </a:moveTo>
                <a:cubicBezTo>
                  <a:pt x="1897354" y="478050"/>
                  <a:pt x="1906163" y="485602"/>
                  <a:pt x="1898573" y="485652"/>
                </a:cubicBezTo>
                <a:cubicBezTo>
                  <a:pt x="1894350" y="482167"/>
                  <a:pt x="1889860" y="489673"/>
                  <a:pt x="1889659" y="481430"/>
                </a:cubicBezTo>
                <a:cubicBezTo>
                  <a:pt x="1889659" y="479118"/>
                  <a:pt x="1890849" y="478221"/>
                  <a:pt x="1892475" y="478178"/>
                </a:cubicBezTo>
                <a:close/>
                <a:moveTo>
                  <a:pt x="4025568" y="446554"/>
                </a:moveTo>
                <a:cubicBezTo>
                  <a:pt x="4027023" y="445093"/>
                  <a:pt x="4021644" y="450937"/>
                  <a:pt x="4021393" y="450937"/>
                </a:cubicBezTo>
                <a:cubicBezTo>
                  <a:pt x="4023839" y="448339"/>
                  <a:pt x="4025083" y="447041"/>
                  <a:pt x="4025568" y="446554"/>
                </a:cubicBezTo>
                <a:close/>
                <a:moveTo>
                  <a:pt x="7263827" y="440748"/>
                </a:moveTo>
                <a:cubicBezTo>
                  <a:pt x="7264698" y="441552"/>
                  <a:pt x="7264831" y="443161"/>
                  <a:pt x="7261816" y="446646"/>
                </a:cubicBezTo>
                <a:cubicBezTo>
                  <a:pt x="7260140" y="445439"/>
                  <a:pt x="7259202" y="445104"/>
                  <a:pt x="7258866" y="445640"/>
                </a:cubicBezTo>
                <a:cubicBezTo>
                  <a:pt x="7259269" y="442892"/>
                  <a:pt x="7261012" y="441351"/>
                  <a:pt x="7263827" y="440748"/>
                </a:cubicBezTo>
                <a:close/>
                <a:moveTo>
                  <a:pt x="4015026" y="440079"/>
                </a:moveTo>
                <a:lnTo>
                  <a:pt x="4007236" y="445293"/>
                </a:lnTo>
                <a:lnTo>
                  <a:pt x="4007117" y="445373"/>
                </a:lnTo>
                <a:cubicBezTo>
                  <a:pt x="4006111" y="444100"/>
                  <a:pt x="4004570" y="442290"/>
                  <a:pt x="4003230" y="441083"/>
                </a:cubicBezTo>
                <a:cubicBezTo>
                  <a:pt x="4003900" y="443228"/>
                  <a:pt x="4003900" y="446646"/>
                  <a:pt x="4002426" y="446646"/>
                </a:cubicBezTo>
                <a:cubicBezTo>
                  <a:pt x="4004302" y="448389"/>
                  <a:pt x="3994718" y="443094"/>
                  <a:pt x="3994450" y="440883"/>
                </a:cubicBezTo>
                <a:cubicBezTo>
                  <a:pt x="3988418" y="444100"/>
                  <a:pt x="3974880" y="453348"/>
                  <a:pt x="3973874" y="453348"/>
                </a:cubicBezTo>
                <a:cubicBezTo>
                  <a:pt x="3969853" y="452343"/>
                  <a:pt x="3968446" y="448054"/>
                  <a:pt x="3968915" y="446781"/>
                </a:cubicBezTo>
                <a:cubicBezTo>
                  <a:pt x="3964827" y="447652"/>
                  <a:pt x="3959331" y="453348"/>
                  <a:pt x="3962682" y="453348"/>
                </a:cubicBezTo>
                <a:cubicBezTo>
                  <a:pt x="3948004" y="459581"/>
                  <a:pt x="3946797" y="459514"/>
                  <a:pt x="3954907" y="466753"/>
                </a:cubicBezTo>
                <a:cubicBezTo>
                  <a:pt x="3955511" y="466753"/>
                  <a:pt x="3953098" y="473455"/>
                  <a:pt x="3955778" y="473455"/>
                </a:cubicBezTo>
                <a:cubicBezTo>
                  <a:pt x="3955644" y="473656"/>
                  <a:pt x="3944385" y="483240"/>
                  <a:pt x="3940498" y="489138"/>
                </a:cubicBezTo>
                <a:cubicBezTo>
                  <a:pt x="3940766" y="489004"/>
                  <a:pt x="3940967" y="488803"/>
                  <a:pt x="3941235" y="488534"/>
                </a:cubicBezTo>
                <a:cubicBezTo>
                  <a:pt x="3941235" y="489138"/>
                  <a:pt x="3940766" y="489607"/>
                  <a:pt x="3939962" y="490076"/>
                </a:cubicBezTo>
                <a:cubicBezTo>
                  <a:pt x="3938822" y="492154"/>
                  <a:pt x="3938822" y="493561"/>
                  <a:pt x="3941168" y="493561"/>
                </a:cubicBezTo>
                <a:cubicBezTo>
                  <a:pt x="3941101" y="493762"/>
                  <a:pt x="3934532" y="493628"/>
                  <a:pt x="3934532" y="492690"/>
                </a:cubicBezTo>
                <a:cubicBezTo>
                  <a:pt x="3934868" y="492154"/>
                  <a:pt x="3935270" y="491819"/>
                  <a:pt x="3935605" y="491483"/>
                </a:cubicBezTo>
                <a:cubicBezTo>
                  <a:pt x="3929708" y="492757"/>
                  <a:pt x="3921061" y="493159"/>
                  <a:pt x="3919520" y="493561"/>
                </a:cubicBezTo>
                <a:cubicBezTo>
                  <a:pt x="3920592" y="493561"/>
                  <a:pt x="3903904" y="506965"/>
                  <a:pt x="3899614" y="506965"/>
                </a:cubicBezTo>
                <a:cubicBezTo>
                  <a:pt x="3896732" y="508909"/>
                  <a:pt x="3874884" y="519900"/>
                  <a:pt x="3873543" y="520370"/>
                </a:cubicBezTo>
                <a:cubicBezTo>
                  <a:pt x="3872270" y="520370"/>
                  <a:pt x="3872437" y="521744"/>
                  <a:pt x="3873107" y="523285"/>
                </a:cubicBezTo>
                <a:lnTo>
                  <a:pt x="3875640" y="527134"/>
                </a:lnTo>
                <a:lnTo>
                  <a:pt x="3875688" y="527206"/>
                </a:lnTo>
                <a:cubicBezTo>
                  <a:pt x="3873744" y="528815"/>
                  <a:pt x="3867511" y="536254"/>
                  <a:pt x="3867511" y="535449"/>
                </a:cubicBezTo>
                <a:cubicBezTo>
                  <a:pt x="3873744" y="544564"/>
                  <a:pt x="3875889" y="533372"/>
                  <a:pt x="3866841" y="547111"/>
                </a:cubicBezTo>
                <a:cubicBezTo>
                  <a:pt x="3852901" y="547111"/>
                  <a:pt x="3894319" y="576668"/>
                  <a:pt x="3894319" y="569094"/>
                </a:cubicBezTo>
                <a:cubicBezTo>
                  <a:pt x="3894119" y="568826"/>
                  <a:pt x="3903301" y="582164"/>
                  <a:pt x="3907724" y="589469"/>
                </a:cubicBezTo>
                <a:cubicBezTo>
                  <a:pt x="3907724" y="594160"/>
                  <a:pt x="3892444" y="606358"/>
                  <a:pt x="3880915" y="608771"/>
                </a:cubicBezTo>
                <a:cubicBezTo>
                  <a:pt x="3880915" y="615540"/>
                  <a:pt x="3874213" y="614401"/>
                  <a:pt x="3874213" y="610849"/>
                </a:cubicBezTo>
                <a:cubicBezTo>
                  <a:pt x="3861412" y="613262"/>
                  <a:pt x="3862552" y="618221"/>
                  <a:pt x="3860809" y="627202"/>
                </a:cubicBezTo>
                <a:cubicBezTo>
                  <a:pt x="3860809" y="625459"/>
                  <a:pt x="3848544" y="654279"/>
                  <a:pt x="3854107" y="652804"/>
                </a:cubicBezTo>
                <a:cubicBezTo>
                  <a:pt x="3854107" y="653273"/>
                  <a:pt x="3854107" y="653809"/>
                  <a:pt x="3854107" y="654345"/>
                </a:cubicBezTo>
                <a:cubicBezTo>
                  <a:pt x="3852834" y="657026"/>
                  <a:pt x="3867511" y="626330"/>
                  <a:pt x="3867511" y="644560"/>
                </a:cubicBezTo>
                <a:cubicBezTo>
                  <a:pt x="3863825" y="650056"/>
                  <a:pt x="3859335" y="655887"/>
                  <a:pt x="3854107" y="660846"/>
                </a:cubicBezTo>
                <a:cubicBezTo>
                  <a:pt x="3854107" y="672843"/>
                  <a:pt x="3851560" y="680551"/>
                  <a:pt x="3847404" y="664868"/>
                </a:cubicBezTo>
                <a:cubicBezTo>
                  <a:pt x="3847404" y="682092"/>
                  <a:pt x="3811883" y="681154"/>
                  <a:pt x="3803640" y="681154"/>
                </a:cubicBezTo>
                <a:cubicBezTo>
                  <a:pt x="3810208" y="696837"/>
                  <a:pt x="3792045" y="697641"/>
                  <a:pt x="3772743" y="694558"/>
                </a:cubicBezTo>
                <a:cubicBezTo>
                  <a:pt x="3781590" y="694558"/>
                  <a:pt x="3760813" y="688057"/>
                  <a:pt x="3760277" y="687856"/>
                </a:cubicBezTo>
                <a:cubicBezTo>
                  <a:pt x="3760277" y="690068"/>
                  <a:pt x="3760277" y="692347"/>
                  <a:pt x="3760277" y="694558"/>
                </a:cubicBezTo>
                <a:cubicBezTo>
                  <a:pt x="3758266" y="694826"/>
                  <a:pt x="3764097" y="694893"/>
                  <a:pt x="3766174" y="694089"/>
                </a:cubicBezTo>
                <a:lnTo>
                  <a:pt x="3766160" y="694112"/>
                </a:lnTo>
                <a:lnTo>
                  <a:pt x="3763175" y="698781"/>
                </a:lnTo>
                <a:cubicBezTo>
                  <a:pt x="3762153" y="700406"/>
                  <a:pt x="3761316" y="701663"/>
                  <a:pt x="3761282" y="701260"/>
                </a:cubicBezTo>
                <a:cubicBezTo>
                  <a:pt x="3767984" y="701260"/>
                  <a:pt x="3767046" y="707962"/>
                  <a:pt x="3768319" y="707962"/>
                </a:cubicBezTo>
                <a:cubicBezTo>
                  <a:pt x="3758601" y="714330"/>
                  <a:pt x="3745934" y="718015"/>
                  <a:pt x="3733401" y="707628"/>
                </a:cubicBezTo>
                <a:cubicBezTo>
                  <a:pt x="3733401" y="709303"/>
                  <a:pt x="3729447" y="708432"/>
                  <a:pt x="3727771" y="707962"/>
                </a:cubicBezTo>
                <a:cubicBezTo>
                  <a:pt x="3727838" y="707962"/>
                  <a:pt x="3719588" y="710442"/>
                  <a:pt x="3719183" y="705415"/>
                </a:cubicBezTo>
                <a:cubicBezTo>
                  <a:pt x="3716239" y="704679"/>
                  <a:pt x="3718514" y="715871"/>
                  <a:pt x="3718984" y="716005"/>
                </a:cubicBezTo>
                <a:cubicBezTo>
                  <a:pt x="3723878" y="716005"/>
                  <a:pt x="3728709" y="716005"/>
                  <a:pt x="3733602" y="716005"/>
                </a:cubicBezTo>
                <a:cubicBezTo>
                  <a:pt x="3750425" y="716005"/>
                  <a:pt x="3739903" y="718083"/>
                  <a:pt x="3739903" y="720831"/>
                </a:cubicBezTo>
                <a:cubicBezTo>
                  <a:pt x="3740573" y="718418"/>
                  <a:pt x="3734675" y="728203"/>
                  <a:pt x="3736886" y="728203"/>
                </a:cubicBezTo>
                <a:cubicBezTo>
                  <a:pt x="3745867" y="725455"/>
                  <a:pt x="3774150" y="708096"/>
                  <a:pt x="3778507" y="708096"/>
                </a:cubicBezTo>
                <a:cubicBezTo>
                  <a:pt x="3787822" y="709705"/>
                  <a:pt x="3782326" y="708968"/>
                  <a:pt x="3787756" y="714798"/>
                </a:cubicBezTo>
                <a:cubicBezTo>
                  <a:pt x="3786683" y="711984"/>
                  <a:pt x="3787085" y="709705"/>
                  <a:pt x="3788895" y="708096"/>
                </a:cubicBezTo>
                <a:cubicBezTo>
                  <a:pt x="3792179" y="713659"/>
                  <a:pt x="3797608" y="725790"/>
                  <a:pt x="3796401" y="721500"/>
                </a:cubicBezTo>
                <a:cubicBezTo>
                  <a:pt x="3802500" y="721500"/>
                  <a:pt x="3900754" y="700791"/>
                  <a:pt x="3900754" y="710978"/>
                </a:cubicBezTo>
                <a:cubicBezTo>
                  <a:pt x="3900955" y="713458"/>
                  <a:pt x="3899414" y="714330"/>
                  <a:pt x="3897470" y="714665"/>
                </a:cubicBezTo>
                <a:cubicBezTo>
                  <a:pt x="3956516" y="711179"/>
                  <a:pt x="3924748" y="631960"/>
                  <a:pt x="3976287" y="634373"/>
                </a:cubicBezTo>
                <a:cubicBezTo>
                  <a:pt x="3976555" y="634373"/>
                  <a:pt x="3986340" y="645297"/>
                  <a:pt x="3987882" y="649654"/>
                </a:cubicBezTo>
                <a:cubicBezTo>
                  <a:pt x="3987882" y="660243"/>
                  <a:pt x="4008122" y="646705"/>
                  <a:pt x="4014691" y="646571"/>
                </a:cubicBezTo>
                <a:cubicBezTo>
                  <a:pt x="4013417" y="636585"/>
                  <a:pt x="4014691" y="627470"/>
                  <a:pt x="4014691" y="622309"/>
                </a:cubicBezTo>
                <a:cubicBezTo>
                  <a:pt x="4015495" y="621907"/>
                  <a:pt x="4007117" y="628743"/>
                  <a:pt x="4007989" y="627671"/>
                </a:cubicBezTo>
                <a:cubicBezTo>
                  <a:pt x="3999544" y="615875"/>
                  <a:pt x="3993176" y="627671"/>
                  <a:pt x="3981447" y="627671"/>
                </a:cubicBezTo>
                <a:cubicBezTo>
                  <a:pt x="3981783" y="627872"/>
                  <a:pt x="3978298" y="625526"/>
                  <a:pt x="3975215" y="627202"/>
                </a:cubicBezTo>
                <a:cubicBezTo>
                  <a:pt x="3975215" y="627470"/>
                  <a:pt x="3975215" y="627671"/>
                  <a:pt x="3975349" y="627671"/>
                </a:cubicBezTo>
                <a:cubicBezTo>
                  <a:pt x="3972467" y="630620"/>
                  <a:pt x="3973807" y="627068"/>
                  <a:pt x="3974277" y="626398"/>
                </a:cubicBezTo>
                <a:cubicBezTo>
                  <a:pt x="3973405" y="626934"/>
                  <a:pt x="3967708" y="630553"/>
                  <a:pt x="3967708" y="626398"/>
                </a:cubicBezTo>
                <a:cubicBezTo>
                  <a:pt x="3966636" y="627202"/>
                  <a:pt x="3969384" y="634373"/>
                  <a:pt x="3966703" y="634373"/>
                </a:cubicBezTo>
                <a:cubicBezTo>
                  <a:pt x="3966435" y="634172"/>
                  <a:pt x="3963151" y="634507"/>
                  <a:pt x="3963284" y="634373"/>
                </a:cubicBezTo>
                <a:cubicBezTo>
                  <a:pt x="3960604" y="634373"/>
                  <a:pt x="3960001" y="627671"/>
                  <a:pt x="3963419" y="627671"/>
                </a:cubicBezTo>
                <a:cubicBezTo>
                  <a:pt x="3963084" y="627134"/>
                  <a:pt x="3955980" y="623113"/>
                  <a:pt x="3954304" y="620232"/>
                </a:cubicBezTo>
                <a:cubicBezTo>
                  <a:pt x="3954304" y="615607"/>
                  <a:pt x="3967843" y="614803"/>
                  <a:pt x="3971663" y="614266"/>
                </a:cubicBezTo>
                <a:cubicBezTo>
                  <a:pt x="3969585" y="614266"/>
                  <a:pt x="3962749" y="607431"/>
                  <a:pt x="3961006" y="605889"/>
                </a:cubicBezTo>
                <a:cubicBezTo>
                  <a:pt x="3961006" y="603208"/>
                  <a:pt x="3990093" y="599656"/>
                  <a:pt x="3994047" y="600527"/>
                </a:cubicBezTo>
                <a:cubicBezTo>
                  <a:pt x="3990897" y="598717"/>
                  <a:pt x="3989959" y="601130"/>
                  <a:pt x="3987815" y="596707"/>
                </a:cubicBezTo>
                <a:cubicBezTo>
                  <a:pt x="3987815" y="590407"/>
                  <a:pt x="3994584" y="597445"/>
                  <a:pt x="3994584" y="600795"/>
                </a:cubicBezTo>
                <a:cubicBezTo>
                  <a:pt x="4001085" y="595434"/>
                  <a:pt x="4008793" y="593758"/>
                  <a:pt x="4015495" y="587793"/>
                </a:cubicBezTo>
                <a:cubicBezTo>
                  <a:pt x="4014691" y="589268"/>
                  <a:pt x="4014958" y="594294"/>
                  <a:pt x="4014691" y="594093"/>
                </a:cubicBezTo>
                <a:cubicBezTo>
                  <a:pt x="4024274" y="592283"/>
                  <a:pt x="4018310" y="587391"/>
                  <a:pt x="4022331" y="587391"/>
                </a:cubicBezTo>
                <a:cubicBezTo>
                  <a:pt x="4033255" y="587793"/>
                  <a:pt x="4045989" y="587592"/>
                  <a:pt x="4060063" y="587391"/>
                </a:cubicBezTo>
                <a:cubicBezTo>
                  <a:pt x="4063415" y="587391"/>
                  <a:pt x="4074005" y="594629"/>
                  <a:pt x="4085398" y="594093"/>
                </a:cubicBezTo>
                <a:cubicBezTo>
                  <a:pt x="4092100" y="593758"/>
                  <a:pt x="4085264" y="580689"/>
                  <a:pt x="4089419" y="580689"/>
                </a:cubicBezTo>
                <a:cubicBezTo>
                  <a:pt x="4090961" y="581158"/>
                  <a:pt x="4094044" y="587927"/>
                  <a:pt x="4095117" y="587391"/>
                </a:cubicBezTo>
                <a:cubicBezTo>
                  <a:pt x="4105371" y="581426"/>
                  <a:pt x="4107381" y="578544"/>
                  <a:pt x="4125008" y="581091"/>
                </a:cubicBezTo>
                <a:cubicBezTo>
                  <a:pt x="4112944" y="571574"/>
                  <a:pt x="4088213" y="568491"/>
                  <a:pt x="4081645" y="573987"/>
                </a:cubicBezTo>
                <a:cubicBezTo>
                  <a:pt x="4079903" y="572311"/>
                  <a:pt x="4079500" y="570100"/>
                  <a:pt x="4080572" y="567285"/>
                </a:cubicBezTo>
                <a:cubicBezTo>
                  <a:pt x="4073803" y="572110"/>
                  <a:pt x="4079433" y="576198"/>
                  <a:pt x="4068375" y="567351"/>
                </a:cubicBezTo>
                <a:cubicBezTo>
                  <a:pt x="4068442" y="568223"/>
                  <a:pt x="4068240" y="572713"/>
                  <a:pt x="4068308" y="573987"/>
                </a:cubicBezTo>
                <a:cubicBezTo>
                  <a:pt x="4067704" y="566547"/>
                  <a:pt x="4048670" y="580823"/>
                  <a:pt x="4044582" y="580823"/>
                </a:cubicBezTo>
                <a:cubicBezTo>
                  <a:pt x="4044180" y="580689"/>
                  <a:pt x="4039957" y="576131"/>
                  <a:pt x="4040226" y="574657"/>
                </a:cubicBezTo>
                <a:cubicBezTo>
                  <a:pt x="4031379" y="582029"/>
                  <a:pt x="4015897" y="582432"/>
                  <a:pt x="3998270" y="581024"/>
                </a:cubicBezTo>
                <a:cubicBezTo>
                  <a:pt x="3996393" y="581024"/>
                  <a:pt x="3990965" y="591279"/>
                  <a:pt x="3977561" y="581359"/>
                </a:cubicBezTo>
                <a:cubicBezTo>
                  <a:pt x="3977427" y="598114"/>
                  <a:pt x="3952360" y="582029"/>
                  <a:pt x="3968580" y="581962"/>
                </a:cubicBezTo>
                <a:lnTo>
                  <a:pt x="3955915" y="586405"/>
                </a:lnTo>
                <a:lnTo>
                  <a:pt x="3956649" y="587324"/>
                </a:lnTo>
                <a:lnTo>
                  <a:pt x="3955874" y="586419"/>
                </a:lnTo>
                <a:lnTo>
                  <a:pt x="3955778" y="586453"/>
                </a:lnTo>
                <a:lnTo>
                  <a:pt x="3955770" y="586328"/>
                </a:lnTo>
                <a:lnTo>
                  <a:pt x="3955443" y="580756"/>
                </a:lnTo>
                <a:cubicBezTo>
                  <a:pt x="3954773" y="580756"/>
                  <a:pt x="3949345" y="580957"/>
                  <a:pt x="3948071" y="581292"/>
                </a:cubicBezTo>
                <a:lnTo>
                  <a:pt x="3948027" y="581242"/>
                </a:lnTo>
                <a:lnTo>
                  <a:pt x="3947641" y="580809"/>
                </a:lnTo>
                <a:lnTo>
                  <a:pt x="3947870" y="582298"/>
                </a:lnTo>
                <a:cubicBezTo>
                  <a:pt x="3946865" y="581627"/>
                  <a:pt x="3946128" y="581158"/>
                  <a:pt x="3945458" y="580689"/>
                </a:cubicBezTo>
                <a:lnTo>
                  <a:pt x="3947240" y="580259"/>
                </a:lnTo>
                <a:lnTo>
                  <a:pt x="3941101" y="574054"/>
                </a:lnTo>
                <a:cubicBezTo>
                  <a:pt x="3943580" y="578745"/>
                  <a:pt x="3941302" y="578008"/>
                  <a:pt x="3945390" y="580823"/>
                </a:cubicBezTo>
                <a:cubicBezTo>
                  <a:pt x="3944117" y="581896"/>
                  <a:pt x="3942709" y="583906"/>
                  <a:pt x="3941637" y="585448"/>
                </a:cubicBezTo>
                <a:lnTo>
                  <a:pt x="3941619" y="585433"/>
                </a:lnTo>
                <a:lnTo>
                  <a:pt x="3934399" y="579282"/>
                </a:lnTo>
                <a:cubicBezTo>
                  <a:pt x="3934332" y="580689"/>
                  <a:pt x="3915834" y="582767"/>
                  <a:pt x="3909601" y="579147"/>
                </a:cubicBezTo>
                <a:lnTo>
                  <a:pt x="3909539" y="578963"/>
                </a:lnTo>
                <a:lnTo>
                  <a:pt x="3907590" y="573249"/>
                </a:lnTo>
                <a:cubicBezTo>
                  <a:pt x="3907590" y="560516"/>
                  <a:pt x="3930847" y="570502"/>
                  <a:pt x="3934399" y="573987"/>
                </a:cubicBezTo>
                <a:cubicBezTo>
                  <a:pt x="3934532" y="571909"/>
                  <a:pt x="3934399" y="569899"/>
                  <a:pt x="3934131" y="567821"/>
                </a:cubicBezTo>
                <a:cubicBezTo>
                  <a:pt x="3936141" y="568089"/>
                  <a:pt x="3941101" y="568156"/>
                  <a:pt x="3941101" y="568156"/>
                </a:cubicBezTo>
                <a:cubicBezTo>
                  <a:pt x="3939425" y="559510"/>
                  <a:pt x="3943379" y="559645"/>
                  <a:pt x="3947803" y="554886"/>
                </a:cubicBezTo>
                <a:cubicBezTo>
                  <a:pt x="3947803" y="545503"/>
                  <a:pt x="3947200" y="548317"/>
                  <a:pt x="3949880" y="540543"/>
                </a:cubicBezTo>
                <a:cubicBezTo>
                  <a:pt x="3950149" y="540476"/>
                  <a:pt x="3950417" y="540476"/>
                  <a:pt x="3950684" y="540476"/>
                </a:cubicBezTo>
                <a:cubicBezTo>
                  <a:pt x="3944452" y="540476"/>
                  <a:pt x="3945457" y="507904"/>
                  <a:pt x="3946396" y="506965"/>
                </a:cubicBezTo>
                <a:cubicBezTo>
                  <a:pt x="3929975" y="506965"/>
                  <a:pt x="3953633" y="500263"/>
                  <a:pt x="3953969" y="500263"/>
                </a:cubicBezTo>
                <a:cubicBezTo>
                  <a:pt x="3968446" y="494432"/>
                  <a:pt x="3992908" y="466753"/>
                  <a:pt x="4009262" y="466753"/>
                </a:cubicBezTo>
                <a:cubicBezTo>
                  <a:pt x="4008927" y="467490"/>
                  <a:pt x="4011541" y="465211"/>
                  <a:pt x="4012747" y="465412"/>
                </a:cubicBezTo>
                <a:cubicBezTo>
                  <a:pt x="4014623" y="462396"/>
                  <a:pt x="4024542" y="455225"/>
                  <a:pt x="4028229" y="453951"/>
                </a:cubicBezTo>
                <a:cubicBezTo>
                  <a:pt x="4028229" y="453951"/>
                  <a:pt x="4029770" y="448188"/>
                  <a:pt x="4029704" y="447249"/>
                </a:cubicBezTo>
                <a:cubicBezTo>
                  <a:pt x="4022465" y="445440"/>
                  <a:pt x="4015762" y="440615"/>
                  <a:pt x="4015026" y="440079"/>
                </a:cubicBezTo>
                <a:close/>
                <a:moveTo>
                  <a:pt x="1738770" y="439743"/>
                </a:moveTo>
                <a:cubicBezTo>
                  <a:pt x="1743624" y="440819"/>
                  <a:pt x="1749798" y="443261"/>
                  <a:pt x="1757824" y="446646"/>
                </a:cubicBezTo>
                <a:cubicBezTo>
                  <a:pt x="1766671" y="450332"/>
                  <a:pt x="1821293" y="480156"/>
                  <a:pt x="1822031" y="480156"/>
                </a:cubicBezTo>
                <a:cubicBezTo>
                  <a:pt x="1839658" y="480223"/>
                  <a:pt x="1839390" y="484378"/>
                  <a:pt x="1849778" y="489405"/>
                </a:cubicBezTo>
                <a:cubicBezTo>
                  <a:pt x="1847164" y="489338"/>
                  <a:pt x="1830744" y="496978"/>
                  <a:pt x="1829403" y="499458"/>
                </a:cubicBezTo>
                <a:cubicBezTo>
                  <a:pt x="1824108" y="495437"/>
                  <a:pt x="1821428" y="496174"/>
                  <a:pt x="1813988" y="493561"/>
                </a:cubicBezTo>
                <a:cubicBezTo>
                  <a:pt x="1808023" y="493561"/>
                  <a:pt x="1793480" y="486859"/>
                  <a:pt x="1796897" y="486859"/>
                </a:cubicBezTo>
                <a:cubicBezTo>
                  <a:pt x="1773038" y="473588"/>
                  <a:pt x="1782756" y="493561"/>
                  <a:pt x="1760437" y="493561"/>
                </a:cubicBezTo>
                <a:cubicBezTo>
                  <a:pt x="1760169" y="495437"/>
                  <a:pt x="1735305" y="523250"/>
                  <a:pt x="1729541" y="491751"/>
                </a:cubicBezTo>
                <a:cubicBezTo>
                  <a:pt x="1729541" y="495772"/>
                  <a:pt x="1696029" y="493091"/>
                  <a:pt x="1696029" y="492689"/>
                </a:cubicBezTo>
                <a:cubicBezTo>
                  <a:pt x="1706485" y="485853"/>
                  <a:pt x="1702798" y="482703"/>
                  <a:pt x="1718281" y="480156"/>
                </a:cubicBezTo>
                <a:cubicBezTo>
                  <a:pt x="1717410" y="478950"/>
                  <a:pt x="1716807" y="478414"/>
                  <a:pt x="1716404" y="478347"/>
                </a:cubicBezTo>
                <a:cubicBezTo>
                  <a:pt x="1721531" y="445574"/>
                  <a:pt x="1724208" y="436513"/>
                  <a:pt x="1738770" y="439743"/>
                </a:cubicBezTo>
                <a:close/>
                <a:moveTo>
                  <a:pt x="3205617" y="420207"/>
                </a:moveTo>
                <a:cubicBezTo>
                  <a:pt x="3206949" y="421162"/>
                  <a:pt x="3208742" y="423927"/>
                  <a:pt x="3210686" y="425334"/>
                </a:cubicBezTo>
                <a:cubicBezTo>
                  <a:pt x="3210686" y="427277"/>
                  <a:pt x="3197885" y="426205"/>
                  <a:pt x="3197279" y="426473"/>
                </a:cubicBezTo>
                <a:cubicBezTo>
                  <a:pt x="3206597" y="437666"/>
                  <a:pt x="3220606" y="439877"/>
                  <a:pt x="3224090" y="448791"/>
                </a:cubicBezTo>
                <a:cubicBezTo>
                  <a:pt x="3224090" y="451204"/>
                  <a:pt x="3236889" y="466686"/>
                  <a:pt x="3216517" y="466686"/>
                </a:cubicBezTo>
                <a:cubicBezTo>
                  <a:pt x="3218260" y="465480"/>
                  <a:pt x="3194534" y="480090"/>
                  <a:pt x="3198353" y="480090"/>
                </a:cubicBezTo>
                <a:cubicBezTo>
                  <a:pt x="3179855" y="479420"/>
                  <a:pt x="3183140" y="479688"/>
                  <a:pt x="3175032" y="486792"/>
                </a:cubicBezTo>
                <a:cubicBezTo>
                  <a:pt x="3174428" y="484580"/>
                  <a:pt x="3174095" y="482369"/>
                  <a:pt x="3173959" y="480090"/>
                </a:cubicBezTo>
                <a:cubicBezTo>
                  <a:pt x="3173893" y="480224"/>
                  <a:pt x="3166652" y="486792"/>
                  <a:pt x="3172487" y="486792"/>
                </a:cubicBezTo>
                <a:cubicBezTo>
                  <a:pt x="3163702" y="486792"/>
                  <a:pt x="3154783" y="486323"/>
                  <a:pt x="3146010" y="487060"/>
                </a:cubicBezTo>
                <a:cubicBezTo>
                  <a:pt x="3145805" y="504955"/>
                  <a:pt x="3093534" y="498454"/>
                  <a:pt x="3082006" y="499996"/>
                </a:cubicBezTo>
                <a:cubicBezTo>
                  <a:pt x="3084284" y="498856"/>
                  <a:pt x="3082072" y="495974"/>
                  <a:pt x="3085290" y="494030"/>
                </a:cubicBezTo>
                <a:cubicBezTo>
                  <a:pt x="3078720" y="492556"/>
                  <a:pt x="3036425" y="478884"/>
                  <a:pt x="3036425" y="487797"/>
                </a:cubicBezTo>
                <a:cubicBezTo>
                  <a:pt x="3036492" y="487664"/>
                  <a:pt x="3036694" y="480157"/>
                  <a:pt x="3036425" y="479621"/>
                </a:cubicBezTo>
                <a:cubicBezTo>
                  <a:pt x="3036425" y="486658"/>
                  <a:pt x="3055259" y="473656"/>
                  <a:pt x="3050834" y="473656"/>
                </a:cubicBezTo>
                <a:cubicBezTo>
                  <a:pt x="3051235" y="473723"/>
                  <a:pt x="3043062" y="473656"/>
                  <a:pt x="3042057" y="473656"/>
                </a:cubicBezTo>
                <a:cubicBezTo>
                  <a:pt x="3042123" y="474025"/>
                  <a:pt x="3042474" y="472433"/>
                  <a:pt x="3042767" y="470707"/>
                </a:cubicBezTo>
                <a:lnTo>
                  <a:pt x="3043088" y="467356"/>
                </a:lnTo>
                <a:lnTo>
                  <a:pt x="3043125" y="467356"/>
                </a:lnTo>
                <a:cubicBezTo>
                  <a:pt x="3040584" y="466954"/>
                  <a:pt x="3040584" y="466820"/>
                  <a:pt x="3043125" y="466954"/>
                </a:cubicBezTo>
                <a:lnTo>
                  <a:pt x="3043088" y="467356"/>
                </a:lnTo>
                <a:lnTo>
                  <a:pt x="3009218" y="466954"/>
                </a:lnTo>
                <a:cubicBezTo>
                  <a:pt x="3008207" y="466954"/>
                  <a:pt x="3011628" y="460252"/>
                  <a:pt x="3008343" y="460252"/>
                </a:cubicBezTo>
                <a:cubicBezTo>
                  <a:pt x="3024294" y="457973"/>
                  <a:pt x="3024023" y="454689"/>
                  <a:pt x="3036425" y="453549"/>
                </a:cubicBezTo>
                <a:cubicBezTo>
                  <a:pt x="3033006" y="451338"/>
                  <a:pt x="3023288" y="446446"/>
                  <a:pt x="3025906" y="446847"/>
                </a:cubicBezTo>
                <a:cubicBezTo>
                  <a:pt x="3023556" y="446847"/>
                  <a:pt x="2996215" y="446714"/>
                  <a:pt x="2996215" y="446982"/>
                </a:cubicBezTo>
                <a:cubicBezTo>
                  <a:pt x="3003990" y="441218"/>
                  <a:pt x="2999229" y="440749"/>
                  <a:pt x="3009617" y="440883"/>
                </a:cubicBezTo>
                <a:cubicBezTo>
                  <a:pt x="3009617" y="438168"/>
                  <a:pt x="3008813" y="436862"/>
                  <a:pt x="3008470" y="435948"/>
                </a:cubicBezTo>
                <a:lnTo>
                  <a:pt x="3010066" y="433405"/>
                </a:lnTo>
                <a:lnTo>
                  <a:pt x="3010554" y="435320"/>
                </a:lnTo>
                <a:cubicBezTo>
                  <a:pt x="3010419" y="434650"/>
                  <a:pt x="3010284" y="434047"/>
                  <a:pt x="3010088" y="433376"/>
                </a:cubicBezTo>
                <a:lnTo>
                  <a:pt x="3010066" y="433405"/>
                </a:lnTo>
                <a:lnTo>
                  <a:pt x="3009617" y="431634"/>
                </a:lnTo>
                <a:cubicBezTo>
                  <a:pt x="3009617" y="433578"/>
                  <a:pt x="3022418" y="428149"/>
                  <a:pt x="3025837" y="426674"/>
                </a:cubicBezTo>
                <a:cubicBezTo>
                  <a:pt x="3025569" y="426674"/>
                  <a:pt x="3069939" y="417358"/>
                  <a:pt x="3069939" y="432639"/>
                </a:cubicBezTo>
                <a:cubicBezTo>
                  <a:pt x="3067791" y="435789"/>
                  <a:pt x="3064908" y="437867"/>
                  <a:pt x="3063299" y="439945"/>
                </a:cubicBezTo>
                <a:cubicBezTo>
                  <a:pt x="3064908" y="440615"/>
                  <a:pt x="3074765" y="446714"/>
                  <a:pt x="3068262" y="446714"/>
                </a:cubicBezTo>
                <a:cubicBezTo>
                  <a:pt x="3068329" y="446647"/>
                  <a:pt x="3069468" y="446781"/>
                  <a:pt x="3069806" y="446714"/>
                </a:cubicBezTo>
                <a:cubicBezTo>
                  <a:pt x="3070877" y="445239"/>
                  <a:pt x="3083345" y="431768"/>
                  <a:pt x="3083345" y="440681"/>
                </a:cubicBezTo>
                <a:cubicBezTo>
                  <a:pt x="3083345" y="439341"/>
                  <a:pt x="3083280" y="426541"/>
                  <a:pt x="3083548" y="426541"/>
                </a:cubicBezTo>
                <a:cubicBezTo>
                  <a:pt x="3092330" y="427478"/>
                  <a:pt x="3092666" y="432304"/>
                  <a:pt x="3096483" y="433243"/>
                </a:cubicBezTo>
                <a:cubicBezTo>
                  <a:pt x="3109622" y="433243"/>
                  <a:pt x="3111430" y="422184"/>
                  <a:pt x="3123557" y="433243"/>
                </a:cubicBezTo>
                <a:cubicBezTo>
                  <a:pt x="3138636" y="427747"/>
                  <a:pt x="3132807" y="424999"/>
                  <a:pt x="3143796" y="432170"/>
                </a:cubicBezTo>
                <a:cubicBezTo>
                  <a:pt x="3146342" y="429891"/>
                  <a:pt x="3162898" y="424731"/>
                  <a:pt x="3164506" y="426004"/>
                </a:cubicBezTo>
                <a:cubicBezTo>
                  <a:pt x="3162630" y="418766"/>
                  <a:pt x="3198287" y="424060"/>
                  <a:pt x="3203316" y="425937"/>
                </a:cubicBezTo>
                <a:cubicBezTo>
                  <a:pt x="3203414" y="420106"/>
                  <a:pt x="3204285" y="419252"/>
                  <a:pt x="3205617" y="420207"/>
                </a:cubicBezTo>
                <a:close/>
                <a:moveTo>
                  <a:pt x="1261795" y="386125"/>
                </a:moveTo>
                <a:lnTo>
                  <a:pt x="1261809" y="386125"/>
                </a:lnTo>
                <a:lnTo>
                  <a:pt x="1262063" y="386327"/>
                </a:lnTo>
                <a:cubicBezTo>
                  <a:pt x="1261929" y="386260"/>
                  <a:pt x="1261862" y="386192"/>
                  <a:pt x="1261795" y="386125"/>
                </a:cubicBezTo>
                <a:close/>
                <a:moveTo>
                  <a:pt x="1261569" y="385936"/>
                </a:moveTo>
                <a:lnTo>
                  <a:pt x="1262264" y="386125"/>
                </a:lnTo>
                <a:lnTo>
                  <a:pt x="1261809" y="386125"/>
                </a:lnTo>
                <a:close/>
                <a:moveTo>
                  <a:pt x="1260455" y="385053"/>
                </a:moveTo>
                <a:lnTo>
                  <a:pt x="1261569" y="385936"/>
                </a:lnTo>
                <a:lnTo>
                  <a:pt x="1261527" y="385924"/>
                </a:lnTo>
                <a:cubicBezTo>
                  <a:pt x="1261058" y="385589"/>
                  <a:pt x="1260723" y="385321"/>
                  <a:pt x="1260455" y="385053"/>
                </a:cubicBezTo>
                <a:close/>
                <a:moveTo>
                  <a:pt x="1153300" y="384383"/>
                </a:moveTo>
                <a:cubicBezTo>
                  <a:pt x="1150686" y="383177"/>
                  <a:pt x="1169050" y="388740"/>
                  <a:pt x="1160203" y="388740"/>
                </a:cubicBezTo>
                <a:cubicBezTo>
                  <a:pt x="1154774" y="389879"/>
                  <a:pt x="1150551" y="384450"/>
                  <a:pt x="1153300" y="384383"/>
                </a:cubicBezTo>
                <a:close/>
                <a:moveTo>
                  <a:pt x="1233648" y="382507"/>
                </a:moveTo>
                <a:cubicBezTo>
                  <a:pt x="1231972" y="383713"/>
                  <a:pt x="1230230" y="384853"/>
                  <a:pt x="1228957" y="385389"/>
                </a:cubicBezTo>
                <a:cubicBezTo>
                  <a:pt x="1231235" y="385925"/>
                  <a:pt x="1233782" y="385724"/>
                  <a:pt x="1234586" y="388271"/>
                </a:cubicBezTo>
                <a:cubicBezTo>
                  <a:pt x="1237200" y="387332"/>
                  <a:pt x="1244639" y="386461"/>
                  <a:pt x="1245979" y="386260"/>
                </a:cubicBezTo>
                <a:cubicBezTo>
                  <a:pt x="1246114" y="386260"/>
                  <a:pt x="1245912" y="386260"/>
                  <a:pt x="1245578" y="386193"/>
                </a:cubicBezTo>
                <a:cubicBezTo>
                  <a:pt x="1245376" y="386193"/>
                  <a:pt x="1245175" y="386260"/>
                  <a:pt x="1244907" y="386260"/>
                </a:cubicBezTo>
                <a:cubicBezTo>
                  <a:pt x="1244438" y="386059"/>
                  <a:pt x="1244170" y="385992"/>
                  <a:pt x="1244103" y="385925"/>
                </a:cubicBezTo>
                <a:cubicBezTo>
                  <a:pt x="1241556" y="385456"/>
                  <a:pt x="1237066" y="384518"/>
                  <a:pt x="1233648" y="382507"/>
                </a:cubicBezTo>
                <a:close/>
                <a:moveTo>
                  <a:pt x="1252749" y="379290"/>
                </a:moveTo>
                <a:cubicBezTo>
                  <a:pt x="1253285" y="379290"/>
                  <a:pt x="1253486" y="379357"/>
                  <a:pt x="1253620" y="379357"/>
                </a:cubicBezTo>
                <a:lnTo>
                  <a:pt x="1253486" y="379357"/>
                </a:lnTo>
                <a:cubicBezTo>
                  <a:pt x="1253217" y="379357"/>
                  <a:pt x="1253017" y="379290"/>
                  <a:pt x="1252749" y="379290"/>
                </a:cubicBezTo>
                <a:close/>
                <a:moveTo>
                  <a:pt x="1433918" y="374196"/>
                </a:moveTo>
                <a:cubicBezTo>
                  <a:pt x="1435526" y="374196"/>
                  <a:pt x="1426144" y="385053"/>
                  <a:pt x="1433918" y="374196"/>
                </a:cubicBezTo>
                <a:close/>
                <a:moveTo>
                  <a:pt x="4625128" y="372228"/>
                </a:moveTo>
                <a:lnTo>
                  <a:pt x="4624922" y="372454"/>
                </a:lnTo>
                <a:cubicBezTo>
                  <a:pt x="4624922" y="372521"/>
                  <a:pt x="4624922" y="372521"/>
                  <a:pt x="4624922" y="372521"/>
                </a:cubicBezTo>
                <a:lnTo>
                  <a:pt x="4624964" y="372530"/>
                </a:lnTo>
                <a:close/>
                <a:moveTo>
                  <a:pt x="1873532" y="368349"/>
                </a:moveTo>
                <a:cubicBezTo>
                  <a:pt x="1875685" y="366941"/>
                  <a:pt x="1876791" y="368131"/>
                  <a:pt x="1877260" y="372856"/>
                </a:cubicBezTo>
                <a:cubicBezTo>
                  <a:pt x="1885504" y="372856"/>
                  <a:pt x="1863520" y="385054"/>
                  <a:pt x="1863520" y="379424"/>
                </a:cubicBezTo>
                <a:cubicBezTo>
                  <a:pt x="1868178" y="373761"/>
                  <a:pt x="1871379" y="369756"/>
                  <a:pt x="1873532" y="368349"/>
                </a:cubicBezTo>
                <a:close/>
                <a:moveTo>
                  <a:pt x="1399398" y="366154"/>
                </a:moveTo>
                <a:cubicBezTo>
                  <a:pt x="1406505" y="366154"/>
                  <a:pt x="1387134" y="383512"/>
                  <a:pt x="1386263" y="367025"/>
                </a:cubicBezTo>
                <a:cubicBezTo>
                  <a:pt x="1387470" y="366958"/>
                  <a:pt x="1389346" y="366422"/>
                  <a:pt x="1387402" y="366221"/>
                </a:cubicBezTo>
                <a:cubicBezTo>
                  <a:pt x="1391289" y="366422"/>
                  <a:pt x="1395980" y="366958"/>
                  <a:pt x="1399398" y="366154"/>
                </a:cubicBezTo>
                <a:close/>
                <a:moveTo>
                  <a:pt x="1386128" y="366154"/>
                </a:moveTo>
                <a:lnTo>
                  <a:pt x="1386196" y="366154"/>
                </a:lnTo>
                <a:cubicBezTo>
                  <a:pt x="1386196" y="366489"/>
                  <a:pt x="1386263" y="366757"/>
                  <a:pt x="1386263" y="367025"/>
                </a:cubicBezTo>
                <a:cubicBezTo>
                  <a:pt x="1385392" y="367092"/>
                  <a:pt x="1384855" y="366891"/>
                  <a:pt x="1386128" y="366154"/>
                </a:cubicBezTo>
                <a:close/>
                <a:moveTo>
                  <a:pt x="5094742" y="360658"/>
                </a:moveTo>
                <a:cubicBezTo>
                  <a:pt x="5095547" y="360658"/>
                  <a:pt x="5099367" y="362334"/>
                  <a:pt x="5099233" y="366757"/>
                </a:cubicBezTo>
                <a:cubicBezTo>
                  <a:pt x="5104796" y="366757"/>
                  <a:pt x="5114044" y="372454"/>
                  <a:pt x="5114044" y="371248"/>
                </a:cubicBezTo>
                <a:cubicBezTo>
                  <a:pt x="5113240" y="375336"/>
                  <a:pt x="5110426" y="375738"/>
                  <a:pt x="5110291" y="379558"/>
                </a:cubicBezTo>
                <a:cubicBezTo>
                  <a:pt x="5110091" y="378351"/>
                  <a:pt x="5115586" y="376274"/>
                  <a:pt x="5114044" y="381502"/>
                </a:cubicBezTo>
                <a:cubicBezTo>
                  <a:pt x="5112034" y="379960"/>
                  <a:pt x="5109755" y="379357"/>
                  <a:pt x="5107342" y="379625"/>
                </a:cubicBezTo>
                <a:cubicBezTo>
                  <a:pt x="5107342" y="380362"/>
                  <a:pt x="5112302" y="385724"/>
                  <a:pt x="5113240" y="389477"/>
                </a:cubicBezTo>
                <a:cubicBezTo>
                  <a:pt x="5116457" y="386126"/>
                  <a:pt x="5119742" y="382976"/>
                  <a:pt x="5122691" y="379692"/>
                </a:cubicBezTo>
                <a:cubicBezTo>
                  <a:pt x="5122556" y="377413"/>
                  <a:pt x="5122087" y="375336"/>
                  <a:pt x="5121417" y="373124"/>
                </a:cubicBezTo>
                <a:cubicBezTo>
                  <a:pt x="5120813" y="372521"/>
                  <a:pt x="5114044" y="373995"/>
                  <a:pt x="5114044" y="365751"/>
                </a:cubicBezTo>
                <a:cubicBezTo>
                  <a:pt x="5111364" y="363942"/>
                  <a:pt x="5105399" y="360658"/>
                  <a:pt x="5098094" y="360658"/>
                </a:cubicBezTo>
                <a:cubicBezTo>
                  <a:pt x="5096954" y="360658"/>
                  <a:pt x="5095882" y="360658"/>
                  <a:pt x="5094742" y="360658"/>
                </a:cubicBezTo>
                <a:close/>
                <a:moveTo>
                  <a:pt x="1629273" y="359451"/>
                </a:moveTo>
                <a:cubicBezTo>
                  <a:pt x="1631217" y="360457"/>
                  <a:pt x="1644018" y="372856"/>
                  <a:pt x="1633362" y="372856"/>
                </a:cubicBezTo>
                <a:cubicBezTo>
                  <a:pt x="1635372" y="373794"/>
                  <a:pt x="1636847" y="372253"/>
                  <a:pt x="1635707" y="375403"/>
                </a:cubicBezTo>
                <a:cubicBezTo>
                  <a:pt x="1635707" y="379893"/>
                  <a:pt x="1647571" y="361060"/>
                  <a:pt x="1642008" y="363071"/>
                </a:cubicBezTo>
                <a:cubicBezTo>
                  <a:pt x="1639394" y="362132"/>
                  <a:pt x="1636043" y="358178"/>
                  <a:pt x="1629273" y="359451"/>
                </a:cubicBezTo>
                <a:close/>
                <a:moveTo>
                  <a:pt x="1432902" y="353143"/>
                </a:moveTo>
                <a:cubicBezTo>
                  <a:pt x="1433915" y="353922"/>
                  <a:pt x="1434418" y="357239"/>
                  <a:pt x="1434585" y="362065"/>
                </a:cubicBezTo>
                <a:cubicBezTo>
                  <a:pt x="1434585" y="367828"/>
                  <a:pt x="1421181" y="365282"/>
                  <a:pt x="1421181" y="366153"/>
                </a:cubicBezTo>
                <a:cubicBezTo>
                  <a:pt x="1418970" y="358178"/>
                  <a:pt x="1422119" y="359451"/>
                  <a:pt x="1428151" y="359451"/>
                </a:cubicBezTo>
                <a:cubicBezTo>
                  <a:pt x="1430362" y="354123"/>
                  <a:pt x="1431887" y="352363"/>
                  <a:pt x="1432902" y="353143"/>
                </a:cubicBezTo>
                <a:close/>
                <a:moveTo>
                  <a:pt x="1548513" y="345712"/>
                </a:moveTo>
                <a:lnTo>
                  <a:pt x="1547846" y="345779"/>
                </a:lnTo>
                <a:lnTo>
                  <a:pt x="1547907" y="345779"/>
                </a:lnTo>
                <a:cubicBezTo>
                  <a:pt x="1547907" y="345846"/>
                  <a:pt x="1548041" y="345980"/>
                  <a:pt x="1548110" y="346114"/>
                </a:cubicBezTo>
                <a:cubicBezTo>
                  <a:pt x="1547907" y="346181"/>
                  <a:pt x="1547706" y="346047"/>
                  <a:pt x="1547977" y="346047"/>
                </a:cubicBezTo>
                <a:lnTo>
                  <a:pt x="1547843" y="345779"/>
                </a:lnTo>
                <a:lnTo>
                  <a:pt x="1547775" y="345779"/>
                </a:lnTo>
                <a:cubicBezTo>
                  <a:pt x="1542951" y="346382"/>
                  <a:pt x="1537856" y="345846"/>
                  <a:pt x="1532965" y="346047"/>
                </a:cubicBezTo>
                <a:cubicBezTo>
                  <a:pt x="1539802" y="346047"/>
                  <a:pt x="1526129" y="352749"/>
                  <a:pt x="1521705" y="352749"/>
                </a:cubicBezTo>
                <a:cubicBezTo>
                  <a:pt x="1518153" y="349867"/>
                  <a:pt x="1521370" y="358312"/>
                  <a:pt x="1521772" y="359586"/>
                </a:cubicBezTo>
                <a:cubicBezTo>
                  <a:pt x="1525391" y="360189"/>
                  <a:pt x="1531624" y="360189"/>
                  <a:pt x="1534976" y="359719"/>
                </a:cubicBezTo>
                <a:cubicBezTo>
                  <a:pt x="1535646" y="359719"/>
                  <a:pt x="1534372" y="366757"/>
                  <a:pt x="1535846" y="366757"/>
                </a:cubicBezTo>
                <a:cubicBezTo>
                  <a:pt x="1525123" y="372186"/>
                  <a:pt x="1516075" y="374062"/>
                  <a:pt x="1496035" y="374129"/>
                </a:cubicBezTo>
                <a:cubicBezTo>
                  <a:pt x="1499654" y="374129"/>
                  <a:pt x="1505820" y="374129"/>
                  <a:pt x="1507429" y="374129"/>
                </a:cubicBezTo>
                <a:cubicBezTo>
                  <a:pt x="1518689" y="374129"/>
                  <a:pt x="1510579" y="373526"/>
                  <a:pt x="1519493" y="373526"/>
                </a:cubicBezTo>
                <a:cubicBezTo>
                  <a:pt x="1521169" y="382842"/>
                  <a:pt x="1522911" y="379960"/>
                  <a:pt x="1515069" y="386327"/>
                </a:cubicBezTo>
                <a:cubicBezTo>
                  <a:pt x="1515136" y="387467"/>
                  <a:pt x="1522039" y="385054"/>
                  <a:pt x="1521772" y="389678"/>
                </a:cubicBezTo>
                <a:cubicBezTo>
                  <a:pt x="1521772" y="386997"/>
                  <a:pt x="1518689" y="390952"/>
                  <a:pt x="1516142" y="394705"/>
                </a:cubicBezTo>
                <a:cubicBezTo>
                  <a:pt x="1520632" y="398860"/>
                  <a:pt x="1529144" y="405965"/>
                  <a:pt x="1528675" y="399731"/>
                </a:cubicBezTo>
                <a:cubicBezTo>
                  <a:pt x="1527402" y="399396"/>
                  <a:pt x="1529345" y="392962"/>
                  <a:pt x="1529547" y="392962"/>
                </a:cubicBezTo>
                <a:cubicBezTo>
                  <a:pt x="1527200" y="391019"/>
                  <a:pt x="1523380" y="394705"/>
                  <a:pt x="1521705" y="390616"/>
                </a:cubicBezTo>
                <a:cubicBezTo>
                  <a:pt x="1521705" y="375536"/>
                  <a:pt x="1557829" y="383847"/>
                  <a:pt x="1561515" y="366154"/>
                </a:cubicBezTo>
                <a:cubicBezTo>
                  <a:pt x="1557025" y="366154"/>
                  <a:pt x="1541811" y="366087"/>
                  <a:pt x="1541811" y="366154"/>
                </a:cubicBezTo>
                <a:cubicBezTo>
                  <a:pt x="1542951" y="365416"/>
                  <a:pt x="1539129" y="359183"/>
                  <a:pt x="1541811" y="360054"/>
                </a:cubicBezTo>
                <a:cubicBezTo>
                  <a:pt x="1541811" y="357374"/>
                  <a:pt x="1550389" y="361060"/>
                  <a:pt x="1551529" y="359451"/>
                </a:cubicBezTo>
                <a:cubicBezTo>
                  <a:pt x="1543956" y="359451"/>
                  <a:pt x="1549518" y="355229"/>
                  <a:pt x="1553137" y="352951"/>
                </a:cubicBezTo>
                <a:cubicBezTo>
                  <a:pt x="1551327" y="351275"/>
                  <a:pt x="1548982" y="347454"/>
                  <a:pt x="1548111" y="346114"/>
                </a:cubicBezTo>
                <a:cubicBezTo>
                  <a:pt x="1548313" y="346114"/>
                  <a:pt x="1548513" y="346047"/>
                  <a:pt x="1548513" y="345712"/>
                </a:cubicBezTo>
                <a:close/>
                <a:moveTo>
                  <a:pt x="1888252" y="339756"/>
                </a:moveTo>
                <a:lnTo>
                  <a:pt x="1884564" y="346047"/>
                </a:lnTo>
                <a:cubicBezTo>
                  <a:pt x="1890797" y="352615"/>
                  <a:pt x="1886843" y="359451"/>
                  <a:pt x="1881347" y="359451"/>
                </a:cubicBezTo>
                <a:cubicBezTo>
                  <a:pt x="1883559" y="357910"/>
                  <a:pt x="1856884" y="373459"/>
                  <a:pt x="1856884" y="362065"/>
                </a:cubicBezTo>
                <a:cubicBezTo>
                  <a:pt x="1860838" y="358714"/>
                  <a:pt x="1865999" y="352749"/>
                  <a:pt x="1870959" y="352749"/>
                </a:cubicBezTo>
                <a:cubicBezTo>
                  <a:pt x="1871361" y="353353"/>
                  <a:pt x="1872836" y="353218"/>
                  <a:pt x="1874377" y="352481"/>
                </a:cubicBezTo>
                <a:cubicBezTo>
                  <a:pt x="1872500" y="351408"/>
                  <a:pt x="1870355" y="348661"/>
                  <a:pt x="1870222" y="346784"/>
                </a:cubicBezTo>
                <a:cubicBezTo>
                  <a:pt x="1870222" y="344606"/>
                  <a:pt x="1873824" y="342964"/>
                  <a:pt x="1878139" y="341758"/>
                </a:cubicBezTo>
                <a:close/>
                <a:moveTo>
                  <a:pt x="1736165" y="339345"/>
                </a:moveTo>
                <a:cubicBezTo>
                  <a:pt x="1736232" y="339546"/>
                  <a:pt x="1736299" y="339747"/>
                  <a:pt x="1736366" y="339948"/>
                </a:cubicBezTo>
                <a:cubicBezTo>
                  <a:pt x="1731273" y="340752"/>
                  <a:pt x="1724570" y="340149"/>
                  <a:pt x="1736165" y="339345"/>
                </a:cubicBezTo>
                <a:close/>
                <a:moveTo>
                  <a:pt x="1890262" y="336329"/>
                </a:moveTo>
                <a:cubicBezTo>
                  <a:pt x="1890462" y="337334"/>
                  <a:pt x="1890529" y="338272"/>
                  <a:pt x="1890328" y="339345"/>
                </a:cubicBezTo>
                <a:lnTo>
                  <a:pt x="1888252" y="339756"/>
                </a:lnTo>
                <a:close/>
                <a:moveTo>
                  <a:pt x="1748034" y="333850"/>
                </a:moveTo>
                <a:cubicBezTo>
                  <a:pt x="1735500" y="331839"/>
                  <a:pt x="1747967" y="340552"/>
                  <a:pt x="1741399" y="340552"/>
                </a:cubicBezTo>
                <a:cubicBezTo>
                  <a:pt x="1744884" y="340552"/>
                  <a:pt x="1748369" y="340552"/>
                  <a:pt x="1751855" y="340552"/>
                </a:cubicBezTo>
                <a:cubicBezTo>
                  <a:pt x="1749106" y="340350"/>
                  <a:pt x="1748101" y="339144"/>
                  <a:pt x="1748034" y="333850"/>
                </a:cubicBezTo>
                <a:close/>
                <a:moveTo>
                  <a:pt x="1423974" y="321166"/>
                </a:moveTo>
                <a:cubicBezTo>
                  <a:pt x="1426068" y="319339"/>
                  <a:pt x="1429452" y="318501"/>
                  <a:pt x="1434646" y="322321"/>
                </a:cubicBezTo>
                <a:cubicBezTo>
                  <a:pt x="1434646" y="328822"/>
                  <a:pt x="1425196" y="323729"/>
                  <a:pt x="1421042" y="325941"/>
                </a:cubicBezTo>
                <a:cubicBezTo>
                  <a:pt x="1421075" y="325807"/>
                  <a:pt x="1421879" y="322992"/>
                  <a:pt x="1423974" y="321166"/>
                </a:cubicBezTo>
                <a:close/>
                <a:moveTo>
                  <a:pt x="1109459" y="319842"/>
                </a:moveTo>
                <a:cubicBezTo>
                  <a:pt x="1109459" y="323595"/>
                  <a:pt x="1108923" y="325605"/>
                  <a:pt x="1108186" y="326544"/>
                </a:cubicBezTo>
                <a:cubicBezTo>
                  <a:pt x="1109057" y="326409"/>
                  <a:pt x="1109995" y="326343"/>
                  <a:pt x="1110867" y="326209"/>
                </a:cubicBezTo>
                <a:cubicBezTo>
                  <a:pt x="1110063" y="324265"/>
                  <a:pt x="1109660" y="319975"/>
                  <a:pt x="1109459" y="319842"/>
                </a:cubicBezTo>
                <a:close/>
                <a:moveTo>
                  <a:pt x="5238638" y="299133"/>
                </a:moveTo>
                <a:cubicBezTo>
                  <a:pt x="5233812" y="296653"/>
                  <a:pt x="5224764" y="302350"/>
                  <a:pt x="5216923" y="305835"/>
                </a:cubicBezTo>
                <a:cubicBezTo>
                  <a:pt x="5208612" y="305835"/>
                  <a:pt x="5222418" y="313475"/>
                  <a:pt x="5229791" y="312537"/>
                </a:cubicBezTo>
                <a:cubicBezTo>
                  <a:pt x="5223424" y="312537"/>
                  <a:pt x="5236694" y="300138"/>
                  <a:pt x="5238638" y="299133"/>
                </a:cubicBezTo>
                <a:close/>
                <a:moveTo>
                  <a:pt x="5116885" y="285410"/>
                </a:moveTo>
                <a:cubicBezTo>
                  <a:pt x="5116357" y="286885"/>
                  <a:pt x="5115888" y="289582"/>
                  <a:pt x="5115921" y="292430"/>
                </a:cubicBezTo>
                <a:cubicBezTo>
                  <a:pt x="5122824" y="289280"/>
                  <a:pt x="5131269" y="285728"/>
                  <a:pt x="5118200" y="285728"/>
                </a:cubicBezTo>
                <a:cubicBezTo>
                  <a:pt x="5117999" y="283684"/>
                  <a:pt x="5117413" y="283936"/>
                  <a:pt x="5116885" y="285410"/>
                </a:cubicBezTo>
                <a:close/>
                <a:moveTo>
                  <a:pt x="1840792" y="276881"/>
                </a:moveTo>
                <a:cubicBezTo>
                  <a:pt x="1838983" y="278088"/>
                  <a:pt x="1836503" y="279026"/>
                  <a:pt x="1834493" y="279026"/>
                </a:cubicBezTo>
                <a:cubicBezTo>
                  <a:pt x="1837374" y="279026"/>
                  <a:pt x="1837910" y="283450"/>
                  <a:pt x="1836704" y="285728"/>
                </a:cubicBezTo>
                <a:cubicBezTo>
                  <a:pt x="1837508" y="282913"/>
                  <a:pt x="1839250" y="279629"/>
                  <a:pt x="1840792" y="276881"/>
                </a:cubicBezTo>
                <a:close/>
                <a:moveTo>
                  <a:pt x="4598114" y="272056"/>
                </a:moveTo>
                <a:cubicBezTo>
                  <a:pt x="4598114" y="272257"/>
                  <a:pt x="4598046" y="272391"/>
                  <a:pt x="4597979" y="272526"/>
                </a:cubicBezTo>
                <a:cubicBezTo>
                  <a:pt x="4597979" y="272459"/>
                  <a:pt x="4597979" y="272391"/>
                  <a:pt x="4597979" y="272324"/>
                </a:cubicBezTo>
                <a:cubicBezTo>
                  <a:pt x="4598046" y="272190"/>
                  <a:pt x="4598046" y="272123"/>
                  <a:pt x="4598114" y="272056"/>
                </a:cubicBezTo>
                <a:close/>
                <a:moveTo>
                  <a:pt x="2996202" y="264214"/>
                </a:moveTo>
                <a:cubicBezTo>
                  <a:pt x="2996066" y="264415"/>
                  <a:pt x="2996001" y="264549"/>
                  <a:pt x="2995869" y="264683"/>
                </a:cubicBezTo>
                <a:cubicBezTo>
                  <a:pt x="2996001" y="264616"/>
                  <a:pt x="2996136" y="264750"/>
                  <a:pt x="2996202" y="265219"/>
                </a:cubicBezTo>
                <a:cubicBezTo>
                  <a:pt x="2996202" y="266694"/>
                  <a:pt x="2996337" y="265621"/>
                  <a:pt x="2994795" y="265621"/>
                </a:cubicBezTo>
                <a:cubicBezTo>
                  <a:pt x="2995130" y="266895"/>
                  <a:pt x="2996337" y="274669"/>
                  <a:pt x="2996202" y="274334"/>
                </a:cubicBezTo>
                <a:cubicBezTo>
                  <a:pt x="2995665" y="274334"/>
                  <a:pt x="3001829" y="276010"/>
                  <a:pt x="3010343" y="278355"/>
                </a:cubicBezTo>
                <a:cubicBezTo>
                  <a:pt x="3002231" y="275206"/>
                  <a:pt x="2996202" y="270380"/>
                  <a:pt x="2996202" y="264214"/>
                </a:cubicBezTo>
                <a:close/>
                <a:moveTo>
                  <a:pt x="1843205" y="261935"/>
                </a:moveTo>
                <a:cubicBezTo>
                  <a:pt x="1842535" y="263812"/>
                  <a:pt x="1840391" y="265688"/>
                  <a:pt x="1838849" y="265688"/>
                </a:cubicBezTo>
                <a:cubicBezTo>
                  <a:pt x="1841797" y="271118"/>
                  <a:pt x="1840860" y="267364"/>
                  <a:pt x="1840994" y="272391"/>
                </a:cubicBezTo>
                <a:cubicBezTo>
                  <a:pt x="1842133" y="272391"/>
                  <a:pt x="1842803" y="272592"/>
                  <a:pt x="1843205" y="272860"/>
                </a:cubicBezTo>
                <a:cubicBezTo>
                  <a:pt x="1843272" y="272726"/>
                  <a:pt x="1843406" y="272525"/>
                  <a:pt x="1843473" y="272391"/>
                </a:cubicBezTo>
                <a:cubicBezTo>
                  <a:pt x="1843473" y="265354"/>
                  <a:pt x="1879799" y="281171"/>
                  <a:pt x="1876984" y="279026"/>
                </a:cubicBezTo>
                <a:cubicBezTo>
                  <a:pt x="1879263" y="273262"/>
                  <a:pt x="1883686" y="268705"/>
                  <a:pt x="1889919" y="266694"/>
                </a:cubicBezTo>
                <a:cubicBezTo>
                  <a:pt x="1874035" y="269844"/>
                  <a:pt x="1845149" y="277551"/>
                  <a:pt x="1844144" y="262338"/>
                </a:cubicBezTo>
                <a:cubicBezTo>
                  <a:pt x="1844210" y="262338"/>
                  <a:pt x="1843808" y="262203"/>
                  <a:pt x="1843205" y="261935"/>
                </a:cubicBezTo>
                <a:close/>
                <a:moveTo>
                  <a:pt x="1493497" y="252444"/>
                </a:moveTo>
                <a:cubicBezTo>
                  <a:pt x="1490820" y="250173"/>
                  <a:pt x="1484713" y="258919"/>
                  <a:pt x="1478681" y="258919"/>
                </a:cubicBezTo>
                <a:cubicBezTo>
                  <a:pt x="1483841" y="259254"/>
                  <a:pt x="1494363" y="259187"/>
                  <a:pt x="1494900" y="259120"/>
                </a:cubicBezTo>
                <a:cubicBezTo>
                  <a:pt x="1494900" y="255183"/>
                  <a:pt x="1494389" y="253202"/>
                  <a:pt x="1493497" y="252444"/>
                </a:cubicBezTo>
                <a:close/>
                <a:moveTo>
                  <a:pt x="1494900" y="252083"/>
                </a:moveTo>
                <a:cubicBezTo>
                  <a:pt x="1494900" y="252418"/>
                  <a:pt x="1494900" y="252686"/>
                  <a:pt x="1494900" y="253021"/>
                </a:cubicBezTo>
                <a:cubicBezTo>
                  <a:pt x="1494900" y="252418"/>
                  <a:pt x="1495100" y="252217"/>
                  <a:pt x="1495301" y="252150"/>
                </a:cubicBezTo>
                <a:cubicBezTo>
                  <a:pt x="1495168" y="252150"/>
                  <a:pt x="1494966" y="252150"/>
                  <a:pt x="1494900" y="252083"/>
                </a:cubicBezTo>
                <a:close/>
                <a:moveTo>
                  <a:pt x="1495034" y="250742"/>
                </a:moveTo>
                <a:cubicBezTo>
                  <a:pt x="1494966" y="250810"/>
                  <a:pt x="1494966" y="250810"/>
                  <a:pt x="1494966" y="250877"/>
                </a:cubicBezTo>
                <a:cubicBezTo>
                  <a:pt x="1494966" y="250877"/>
                  <a:pt x="1494966" y="250944"/>
                  <a:pt x="1494966" y="250944"/>
                </a:cubicBezTo>
                <a:cubicBezTo>
                  <a:pt x="1494966" y="250877"/>
                  <a:pt x="1494966" y="250810"/>
                  <a:pt x="1495034" y="250742"/>
                </a:cubicBezTo>
                <a:close/>
                <a:moveTo>
                  <a:pt x="3006167" y="248112"/>
                </a:moveTo>
                <a:cubicBezTo>
                  <a:pt x="3004410" y="248615"/>
                  <a:pt x="3003575" y="250072"/>
                  <a:pt x="3002367" y="250072"/>
                </a:cubicBezTo>
                <a:cubicBezTo>
                  <a:pt x="3004510" y="249536"/>
                  <a:pt x="3011950" y="251547"/>
                  <a:pt x="3015503" y="251882"/>
                </a:cubicBezTo>
                <a:cubicBezTo>
                  <a:pt x="3010607" y="248062"/>
                  <a:pt x="3007928" y="247609"/>
                  <a:pt x="3006167" y="248112"/>
                </a:cubicBezTo>
                <a:close/>
                <a:moveTo>
                  <a:pt x="1272514" y="245222"/>
                </a:moveTo>
                <a:cubicBezTo>
                  <a:pt x="1275244" y="245214"/>
                  <a:pt x="1277959" y="245549"/>
                  <a:pt x="1277891" y="245582"/>
                </a:cubicBezTo>
                <a:cubicBezTo>
                  <a:pt x="1278964" y="245046"/>
                  <a:pt x="1281175" y="253290"/>
                  <a:pt x="1268107" y="252285"/>
                </a:cubicBezTo>
                <a:cubicBezTo>
                  <a:pt x="1267168" y="250609"/>
                  <a:pt x="1266833" y="248799"/>
                  <a:pt x="1267035" y="246923"/>
                </a:cubicBezTo>
                <a:cubicBezTo>
                  <a:pt x="1267035" y="245582"/>
                  <a:pt x="1269783" y="245230"/>
                  <a:pt x="1272514" y="245222"/>
                </a:cubicBezTo>
                <a:close/>
                <a:moveTo>
                  <a:pt x="5775145" y="239551"/>
                </a:moveTo>
                <a:cubicBezTo>
                  <a:pt x="5756781" y="243505"/>
                  <a:pt x="5740562" y="245516"/>
                  <a:pt x="5731916" y="245516"/>
                </a:cubicBezTo>
                <a:cubicBezTo>
                  <a:pt x="5728364" y="255636"/>
                  <a:pt x="5723471" y="251883"/>
                  <a:pt x="5715629" y="258920"/>
                </a:cubicBezTo>
                <a:cubicBezTo>
                  <a:pt x="5737144" y="258920"/>
                  <a:pt x="5756446" y="245516"/>
                  <a:pt x="5771056" y="245516"/>
                </a:cubicBezTo>
                <a:cubicBezTo>
                  <a:pt x="5776954" y="247191"/>
                  <a:pt x="5780037" y="249402"/>
                  <a:pt x="5784662" y="252218"/>
                </a:cubicBezTo>
                <a:cubicBezTo>
                  <a:pt x="5784259" y="252218"/>
                  <a:pt x="5784997" y="249671"/>
                  <a:pt x="5785332" y="247660"/>
                </a:cubicBezTo>
                <a:cubicBezTo>
                  <a:pt x="5785935" y="247325"/>
                  <a:pt x="5786672" y="246722"/>
                  <a:pt x="5787678" y="245516"/>
                </a:cubicBezTo>
                <a:cubicBezTo>
                  <a:pt x="5789889" y="246253"/>
                  <a:pt x="5776217" y="241494"/>
                  <a:pt x="5775145" y="239551"/>
                </a:cubicBezTo>
                <a:close/>
                <a:moveTo>
                  <a:pt x="6453402" y="238813"/>
                </a:moveTo>
                <a:cubicBezTo>
                  <a:pt x="6467075" y="238545"/>
                  <a:pt x="6485438" y="252217"/>
                  <a:pt x="6484500" y="252217"/>
                </a:cubicBezTo>
                <a:cubicBezTo>
                  <a:pt x="6484635" y="252954"/>
                  <a:pt x="6479138" y="253758"/>
                  <a:pt x="6487985" y="257043"/>
                </a:cubicBezTo>
                <a:cubicBezTo>
                  <a:pt x="6487985" y="265152"/>
                  <a:pt x="6407827" y="250541"/>
                  <a:pt x="6400857" y="250944"/>
                </a:cubicBezTo>
                <a:cubicBezTo>
                  <a:pt x="6400857" y="249000"/>
                  <a:pt x="6444958" y="238947"/>
                  <a:pt x="6453402" y="238813"/>
                </a:cubicBezTo>
                <a:close/>
                <a:moveTo>
                  <a:pt x="1484713" y="238813"/>
                </a:moveTo>
                <a:cubicBezTo>
                  <a:pt x="1501535" y="242499"/>
                  <a:pt x="1501333" y="238678"/>
                  <a:pt x="1495502" y="252217"/>
                </a:cubicBezTo>
                <a:cubicBezTo>
                  <a:pt x="1497983" y="252955"/>
                  <a:pt x="1506830" y="268169"/>
                  <a:pt x="1508304" y="272323"/>
                </a:cubicBezTo>
                <a:cubicBezTo>
                  <a:pt x="1513666" y="271452"/>
                  <a:pt x="1512057" y="273061"/>
                  <a:pt x="1510181" y="279026"/>
                </a:cubicBezTo>
                <a:cubicBezTo>
                  <a:pt x="1522043" y="279026"/>
                  <a:pt x="1474794" y="315284"/>
                  <a:pt x="1474794" y="296786"/>
                </a:cubicBezTo>
                <a:cubicBezTo>
                  <a:pt x="1474794" y="312671"/>
                  <a:pt x="1407035" y="285728"/>
                  <a:pt x="1405427" y="285728"/>
                </a:cubicBezTo>
                <a:cubicBezTo>
                  <a:pt x="1403616" y="284052"/>
                  <a:pt x="1377879" y="268838"/>
                  <a:pt x="1374596" y="269911"/>
                </a:cubicBezTo>
                <a:cubicBezTo>
                  <a:pt x="1387798" y="251078"/>
                  <a:pt x="1406565" y="263678"/>
                  <a:pt x="1424594" y="265621"/>
                </a:cubicBezTo>
                <a:cubicBezTo>
                  <a:pt x="1423119" y="265621"/>
                  <a:pt x="1403415" y="245515"/>
                  <a:pt x="1401137" y="245515"/>
                </a:cubicBezTo>
                <a:cubicBezTo>
                  <a:pt x="1403348" y="244040"/>
                  <a:pt x="1408375" y="246654"/>
                  <a:pt x="1410788" y="245515"/>
                </a:cubicBezTo>
                <a:cubicBezTo>
                  <a:pt x="1422249" y="245515"/>
                  <a:pt x="1478614" y="238813"/>
                  <a:pt x="1484713" y="238813"/>
                </a:cubicBezTo>
                <a:close/>
                <a:moveTo>
                  <a:pt x="1608498" y="231843"/>
                </a:moveTo>
                <a:cubicBezTo>
                  <a:pt x="1612653" y="235127"/>
                  <a:pt x="1640265" y="238478"/>
                  <a:pt x="1647437" y="236602"/>
                </a:cubicBezTo>
                <a:cubicBezTo>
                  <a:pt x="1636981" y="243907"/>
                  <a:pt x="1628604" y="250140"/>
                  <a:pt x="1618550" y="255702"/>
                </a:cubicBezTo>
                <a:cubicBezTo>
                  <a:pt x="1605951" y="262606"/>
                  <a:pt x="1570966" y="269710"/>
                  <a:pt x="1567882" y="272056"/>
                </a:cubicBezTo>
                <a:cubicBezTo>
                  <a:pt x="1583230" y="272056"/>
                  <a:pt x="1559572" y="285460"/>
                  <a:pt x="1553808" y="285460"/>
                </a:cubicBezTo>
                <a:cubicBezTo>
                  <a:pt x="1554880" y="292698"/>
                  <a:pt x="1560778" y="294240"/>
                  <a:pt x="1567882" y="292162"/>
                </a:cubicBezTo>
                <a:cubicBezTo>
                  <a:pt x="1567078" y="292162"/>
                  <a:pt x="1592345" y="313810"/>
                  <a:pt x="1599986" y="318971"/>
                </a:cubicBezTo>
                <a:lnTo>
                  <a:pt x="1599937" y="319251"/>
                </a:lnTo>
                <a:lnTo>
                  <a:pt x="1599425" y="322146"/>
                </a:lnTo>
                <a:cubicBezTo>
                  <a:pt x="1599936" y="323880"/>
                  <a:pt x="1600656" y="325673"/>
                  <a:pt x="1600120" y="325673"/>
                </a:cubicBezTo>
                <a:cubicBezTo>
                  <a:pt x="1603336" y="326611"/>
                  <a:pt x="1607828" y="325003"/>
                  <a:pt x="1610240" y="325673"/>
                </a:cubicBezTo>
                <a:cubicBezTo>
                  <a:pt x="1610508" y="325673"/>
                  <a:pt x="1606353" y="332375"/>
                  <a:pt x="1611111" y="332375"/>
                </a:cubicBezTo>
                <a:cubicBezTo>
                  <a:pt x="1604946" y="335726"/>
                  <a:pt x="1600992" y="339077"/>
                  <a:pt x="1593686" y="339077"/>
                </a:cubicBezTo>
                <a:cubicBezTo>
                  <a:pt x="1596769" y="343433"/>
                  <a:pt x="1600923" y="345779"/>
                  <a:pt x="1607895" y="345779"/>
                </a:cubicBezTo>
                <a:cubicBezTo>
                  <a:pt x="1607292" y="343634"/>
                  <a:pt x="1602398" y="338474"/>
                  <a:pt x="1602265" y="338340"/>
                </a:cubicBezTo>
                <a:cubicBezTo>
                  <a:pt x="1602265" y="337535"/>
                  <a:pt x="1615870" y="341490"/>
                  <a:pt x="1615668" y="341423"/>
                </a:cubicBezTo>
                <a:cubicBezTo>
                  <a:pt x="1615668" y="338541"/>
                  <a:pt x="1642410" y="352481"/>
                  <a:pt x="1638523" y="352481"/>
                </a:cubicBezTo>
                <a:cubicBezTo>
                  <a:pt x="1643683" y="355095"/>
                  <a:pt x="1641069" y="356234"/>
                  <a:pt x="1640735" y="359183"/>
                </a:cubicBezTo>
                <a:cubicBezTo>
                  <a:pt x="1653335" y="350806"/>
                  <a:pt x="1662450" y="352280"/>
                  <a:pt x="1674715" y="359183"/>
                </a:cubicBezTo>
                <a:cubicBezTo>
                  <a:pt x="1702526" y="374732"/>
                  <a:pt x="1675988" y="369907"/>
                  <a:pt x="1675988" y="383311"/>
                </a:cubicBezTo>
                <a:cubicBezTo>
                  <a:pt x="1681079" y="388740"/>
                  <a:pt x="1687849" y="394973"/>
                  <a:pt x="1696092" y="402479"/>
                </a:cubicBezTo>
                <a:cubicBezTo>
                  <a:pt x="1696092" y="398391"/>
                  <a:pt x="1708826" y="399329"/>
                  <a:pt x="1712177" y="399329"/>
                </a:cubicBezTo>
                <a:cubicBezTo>
                  <a:pt x="1711574" y="397788"/>
                  <a:pt x="1710300" y="393766"/>
                  <a:pt x="1710435" y="392627"/>
                </a:cubicBezTo>
                <a:cubicBezTo>
                  <a:pt x="1701990" y="392627"/>
                  <a:pt x="1701990" y="381904"/>
                  <a:pt x="1702794" y="379088"/>
                </a:cubicBezTo>
                <a:cubicBezTo>
                  <a:pt x="1702794" y="380999"/>
                  <a:pt x="1705056" y="379859"/>
                  <a:pt x="1707469" y="378025"/>
                </a:cubicBezTo>
                <a:lnTo>
                  <a:pt x="1712922" y="372908"/>
                </a:lnTo>
                <a:lnTo>
                  <a:pt x="1713049" y="372789"/>
                </a:lnTo>
                <a:cubicBezTo>
                  <a:pt x="1713518" y="374330"/>
                  <a:pt x="1716199" y="383177"/>
                  <a:pt x="1716199" y="378084"/>
                </a:cubicBezTo>
                <a:cubicBezTo>
                  <a:pt x="1717070" y="379290"/>
                  <a:pt x="1715730" y="383579"/>
                  <a:pt x="1716199" y="385254"/>
                </a:cubicBezTo>
                <a:cubicBezTo>
                  <a:pt x="1718544" y="385389"/>
                  <a:pt x="1720756" y="384986"/>
                  <a:pt x="1722900" y="384115"/>
                </a:cubicBezTo>
                <a:cubicBezTo>
                  <a:pt x="1725113" y="374196"/>
                  <a:pt x="1729201" y="371650"/>
                  <a:pt x="1743007" y="365819"/>
                </a:cubicBezTo>
                <a:cubicBezTo>
                  <a:pt x="1738182" y="354693"/>
                  <a:pt x="1740594" y="352481"/>
                  <a:pt x="1736506" y="339613"/>
                </a:cubicBezTo>
                <a:cubicBezTo>
                  <a:pt x="1737512" y="339479"/>
                  <a:pt x="1738383" y="339278"/>
                  <a:pt x="1739120" y="339010"/>
                </a:cubicBezTo>
                <a:cubicBezTo>
                  <a:pt x="1722968" y="339010"/>
                  <a:pt x="1699309" y="338005"/>
                  <a:pt x="1702057" y="332308"/>
                </a:cubicBezTo>
                <a:cubicBezTo>
                  <a:pt x="1667141" y="332308"/>
                  <a:pt x="1652531" y="313676"/>
                  <a:pt x="1658361" y="306572"/>
                </a:cubicBezTo>
                <a:cubicBezTo>
                  <a:pt x="1652799" y="305901"/>
                  <a:pt x="1647169" y="305432"/>
                  <a:pt x="1642209" y="305499"/>
                </a:cubicBezTo>
                <a:cubicBezTo>
                  <a:pt x="1649849" y="305499"/>
                  <a:pt x="1639528" y="289079"/>
                  <a:pt x="1636579" y="288409"/>
                </a:cubicBezTo>
                <a:cubicBezTo>
                  <a:pt x="1639193" y="284722"/>
                  <a:pt x="1646566" y="271989"/>
                  <a:pt x="1644823" y="271989"/>
                </a:cubicBezTo>
                <a:cubicBezTo>
                  <a:pt x="1668884" y="251681"/>
                  <a:pt x="1687044" y="238478"/>
                  <a:pt x="1749307" y="238478"/>
                </a:cubicBezTo>
                <a:cubicBezTo>
                  <a:pt x="1746492" y="238478"/>
                  <a:pt x="1720287" y="262405"/>
                  <a:pt x="1718411" y="265287"/>
                </a:cubicBezTo>
                <a:cubicBezTo>
                  <a:pt x="1724844" y="265287"/>
                  <a:pt x="1813246" y="218237"/>
                  <a:pt x="1823299" y="251882"/>
                </a:cubicBezTo>
                <a:cubicBezTo>
                  <a:pt x="1822831" y="252485"/>
                  <a:pt x="1829331" y="251413"/>
                  <a:pt x="1829800" y="251882"/>
                </a:cubicBezTo>
                <a:cubicBezTo>
                  <a:pt x="1833621" y="226280"/>
                  <a:pt x="1917331" y="253491"/>
                  <a:pt x="1930735" y="258585"/>
                </a:cubicBezTo>
                <a:lnTo>
                  <a:pt x="1930735" y="265287"/>
                </a:lnTo>
                <a:cubicBezTo>
                  <a:pt x="1930735" y="266627"/>
                  <a:pt x="1922760" y="264817"/>
                  <a:pt x="1919677" y="265287"/>
                </a:cubicBezTo>
                <a:cubicBezTo>
                  <a:pt x="1920615" y="267364"/>
                  <a:pt x="1921218" y="269576"/>
                  <a:pt x="1920615" y="271989"/>
                </a:cubicBezTo>
                <a:cubicBezTo>
                  <a:pt x="1952115" y="269241"/>
                  <a:pt x="1963643" y="285996"/>
                  <a:pt x="1982745" y="292899"/>
                </a:cubicBezTo>
                <a:cubicBezTo>
                  <a:pt x="1983013" y="291693"/>
                  <a:pt x="1984018" y="289012"/>
                  <a:pt x="1984219" y="293436"/>
                </a:cubicBezTo>
                <a:cubicBezTo>
                  <a:pt x="1984286" y="294039"/>
                  <a:pt x="1984286" y="294642"/>
                  <a:pt x="1984286" y="295513"/>
                </a:cubicBezTo>
                <a:cubicBezTo>
                  <a:pt x="2003723" y="285393"/>
                  <a:pt x="2032073" y="305499"/>
                  <a:pt x="2036899" y="305499"/>
                </a:cubicBezTo>
                <a:cubicBezTo>
                  <a:pt x="2037702" y="306102"/>
                  <a:pt x="2064712" y="317094"/>
                  <a:pt x="2064712" y="314882"/>
                </a:cubicBezTo>
                <a:cubicBezTo>
                  <a:pt x="2064712" y="313206"/>
                  <a:pt x="2081870" y="317765"/>
                  <a:pt x="2092124" y="318904"/>
                </a:cubicBezTo>
                <a:cubicBezTo>
                  <a:pt x="2093867" y="318904"/>
                  <a:pt x="2085422" y="331637"/>
                  <a:pt x="2084818" y="332308"/>
                </a:cubicBezTo>
                <a:cubicBezTo>
                  <a:pt x="2095274" y="322121"/>
                  <a:pt x="2123088" y="328957"/>
                  <a:pt x="2110957" y="345712"/>
                </a:cubicBezTo>
                <a:cubicBezTo>
                  <a:pt x="2116654" y="345712"/>
                  <a:pt x="2121546" y="345846"/>
                  <a:pt x="2125836" y="352414"/>
                </a:cubicBezTo>
                <a:cubicBezTo>
                  <a:pt x="2123558" y="352414"/>
                  <a:pt x="2101038" y="364612"/>
                  <a:pt x="2098223" y="365819"/>
                </a:cubicBezTo>
                <a:cubicBezTo>
                  <a:pt x="2108746" y="367695"/>
                  <a:pt x="2107673" y="372118"/>
                  <a:pt x="2125836" y="372521"/>
                </a:cubicBezTo>
                <a:cubicBezTo>
                  <a:pt x="2118464" y="372521"/>
                  <a:pt x="2138436" y="387667"/>
                  <a:pt x="2138436" y="377078"/>
                </a:cubicBezTo>
                <a:cubicBezTo>
                  <a:pt x="2138637" y="377145"/>
                  <a:pt x="2138236" y="380094"/>
                  <a:pt x="2138436" y="380161"/>
                </a:cubicBezTo>
                <a:cubicBezTo>
                  <a:pt x="2137498" y="380228"/>
                  <a:pt x="2136827" y="380630"/>
                  <a:pt x="2136492" y="381434"/>
                </a:cubicBezTo>
                <a:cubicBezTo>
                  <a:pt x="2150836" y="385054"/>
                  <a:pt x="2169668" y="385858"/>
                  <a:pt x="2187161" y="392694"/>
                </a:cubicBezTo>
                <a:cubicBezTo>
                  <a:pt x="2178582" y="392694"/>
                  <a:pt x="2211222" y="406098"/>
                  <a:pt x="2203448" y="406098"/>
                </a:cubicBezTo>
                <a:cubicBezTo>
                  <a:pt x="2203381" y="406098"/>
                  <a:pt x="2206530" y="405897"/>
                  <a:pt x="2206798" y="406098"/>
                </a:cubicBezTo>
                <a:cubicBezTo>
                  <a:pt x="2217254" y="406098"/>
                  <a:pt x="2226905" y="406366"/>
                  <a:pt x="2238164" y="412867"/>
                </a:cubicBezTo>
                <a:cubicBezTo>
                  <a:pt x="2241382" y="412867"/>
                  <a:pt x="2226168" y="425199"/>
                  <a:pt x="2218929" y="426339"/>
                </a:cubicBezTo>
                <a:cubicBezTo>
                  <a:pt x="2218929" y="426271"/>
                  <a:pt x="2223085" y="431834"/>
                  <a:pt x="2224828" y="432773"/>
                </a:cubicBezTo>
                <a:cubicBezTo>
                  <a:pt x="2222079" y="435856"/>
                  <a:pt x="2214707" y="446847"/>
                  <a:pt x="2220002" y="446847"/>
                </a:cubicBezTo>
                <a:cubicBezTo>
                  <a:pt x="2208474" y="444769"/>
                  <a:pt x="2208809" y="447450"/>
                  <a:pt x="2196679" y="447450"/>
                </a:cubicBezTo>
                <a:cubicBezTo>
                  <a:pt x="2196611" y="447450"/>
                  <a:pt x="2196611" y="447450"/>
                  <a:pt x="2196544" y="447450"/>
                </a:cubicBezTo>
                <a:cubicBezTo>
                  <a:pt x="2198755" y="454152"/>
                  <a:pt x="2198152" y="459246"/>
                  <a:pt x="2198823" y="461257"/>
                </a:cubicBezTo>
                <a:cubicBezTo>
                  <a:pt x="2198823" y="461592"/>
                  <a:pt x="2173220" y="456900"/>
                  <a:pt x="2180592" y="459648"/>
                </a:cubicBezTo>
                <a:cubicBezTo>
                  <a:pt x="2175232" y="459648"/>
                  <a:pt x="2173690" y="452946"/>
                  <a:pt x="2174025" y="452946"/>
                </a:cubicBezTo>
                <a:cubicBezTo>
                  <a:pt x="2173087" y="453549"/>
                  <a:pt x="2167323" y="459782"/>
                  <a:pt x="2167390" y="459648"/>
                </a:cubicBezTo>
                <a:cubicBezTo>
                  <a:pt x="2162631" y="459648"/>
                  <a:pt x="2146412" y="437196"/>
                  <a:pt x="2145205" y="432840"/>
                </a:cubicBezTo>
                <a:cubicBezTo>
                  <a:pt x="2145071" y="435118"/>
                  <a:pt x="2144670" y="437330"/>
                  <a:pt x="2144066" y="439542"/>
                </a:cubicBezTo>
                <a:cubicBezTo>
                  <a:pt x="2135152" y="429355"/>
                  <a:pt x="2127311" y="428885"/>
                  <a:pt x="2112834" y="426138"/>
                </a:cubicBezTo>
                <a:cubicBezTo>
                  <a:pt x="2110823" y="426138"/>
                  <a:pt x="2123155" y="434850"/>
                  <a:pt x="2125166" y="435186"/>
                </a:cubicBezTo>
                <a:cubicBezTo>
                  <a:pt x="2125166" y="446110"/>
                  <a:pt x="2119268" y="438536"/>
                  <a:pt x="2118263" y="434716"/>
                </a:cubicBezTo>
                <a:cubicBezTo>
                  <a:pt x="2116386" y="440346"/>
                  <a:pt x="2111963" y="438805"/>
                  <a:pt x="2104188" y="439542"/>
                </a:cubicBezTo>
                <a:cubicBezTo>
                  <a:pt x="2115582" y="439542"/>
                  <a:pt x="2121748" y="447585"/>
                  <a:pt x="2122217" y="452946"/>
                </a:cubicBezTo>
                <a:cubicBezTo>
                  <a:pt x="2116989" y="452946"/>
                  <a:pt x="2143128" y="461324"/>
                  <a:pt x="2150165" y="461324"/>
                </a:cubicBezTo>
                <a:lnTo>
                  <a:pt x="2150271" y="461484"/>
                </a:lnTo>
                <a:lnTo>
                  <a:pt x="2150969" y="462530"/>
                </a:lnTo>
                <a:cubicBezTo>
                  <a:pt x="2152108" y="461122"/>
                  <a:pt x="2178448" y="482301"/>
                  <a:pt x="2172014" y="479755"/>
                </a:cubicBezTo>
                <a:cubicBezTo>
                  <a:pt x="2170171" y="478548"/>
                  <a:pt x="2172952" y="481162"/>
                  <a:pt x="2176446" y="483893"/>
                </a:cubicBezTo>
                <a:lnTo>
                  <a:pt x="2185123" y="488720"/>
                </a:lnTo>
                <a:lnTo>
                  <a:pt x="2185151" y="488735"/>
                </a:lnTo>
                <a:lnTo>
                  <a:pt x="2185073" y="488821"/>
                </a:lnTo>
                <a:lnTo>
                  <a:pt x="2181347" y="492907"/>
                </a:lnTo>
                <a:cubicBezTo>
                  <a:pt x="2180091" y="493393"/>
                  <a:pt x="2179119" y="493226"/>
                  <a:pt x="2179253" y="493159"/>
                </a:cubicBezTo>
                <a:cubicBezTo>
                  <a:pt x="2175298" y="493159"/>
                  <a:pt x="2179453" y="497582"/>
                  <a:pt x="2182604" y="499392"/>
                </a:cubicBezTo>
                <a:cubicBezTo>
                  <a:pt x="2172081" y="499459"/>
                  <a:pt x="2171947" y="503078"/>
                  <a:pt x="2165312" y="505558"/>
                </a:cubicBezTo>
                <a:cubicBezTo>
                  <a:pt x="2165312" y="506295"/>
                  <a:pt x="2171344" y="507434"/>
                  <a:pt x="2172014" y="509646"/>
                </a:cubicBezTo>
                <a:cubicBezTo>
                  <a:pt x="2172014" y="515745"/>
                  <a:pt x="2163301" y="512461"/>
                  <a:pt x="2163904" y="512528"/>
                </a:cubicBezTo>
                <a:cubicBezTo>
                  <a:pt x="2164708" y="513131"/>
                  <a:pt x="2166853" y="513265"/>
                  <a:pt x="2164240" y="513265"/>
                </a:cubicBezTo>
                <a:cubicBezTo>
                  <a:pt x="2168395" y="515477"/>
                  <a:pt x="2178783" y="517823"/>
                  <a:pt x="2178783" y="517756"/>
                </a:cubicBezTo>
                <a:cubicBezTo>
                  <a:pt x="2169802" y="527340"/>
                  <a:pt x="2167054" y="523519"/>
                  <a:pt x="2159615" y="519968"/>
                </a:cubicBezTo>
                <a:cubicBezTo>
                  <a:pt x="2151238" y="519968"/>
                  <a:pt x="2135688" y="513265"/>
                  <a:pt x="2132002" y="513265"/>
                </a:cubicBezTo>
                <a:cubicBezTo>
                  <a:pt x="2126305" y="513600"/>
                  <a:pt x="2125032" y="506362"/>
                  <a:pt x="2125970" y="506563"/>
                </a:cubicBezTo>
                <a:cubicBezTo>
                  <a:pt x="2121480" y="506563"/>
                  <a:pt x="2118598" y="508507"/>
                  <a:pt x="2117525" y="499861"/>
                </a:cubicBezTo>
                <a:cubicBezTo>
                  <a:pt x="2110957" y="499861"/>
                  <a:pt x="2107807" y="499124"/>
                  <a:pt x="2107807" y="493159"/>
                </a:cubicBezTo>
                <a:cubicBezTo>
                  <a:pt x="2099765" y="493159"/>
                  <a:pt x="2109617" y="500531"/>
                  <a:pt x="2104054" y="499660"/>
                </a:cubicBezTo>
                <a:cubicBezTo>
                  <a:pt x="2109416" y="503614"/>
                  <a:pt x="2145273" y="524324"/>
                  <a:pt x="2145273" y="524860"/>
                </a:cubicBezTo>
                <a:cubicBezTo>
                  <a:pt x="2145942" y="528077"/>
                  <a:pt x="2142122" y="532501"/>
                  <a:pt x="2142189" y="533305"/>
                </a:cubicBezTo>
                <a:cubicBezTo>
                  <a:pt x="2146881" y="533305"/>
                  <a:pt x="2143999" y="540007"/>
                  <a:pt x="2144937" y="540007"/>
                </a:cubicBezTo>
                <a:cubicBezTo>
                  <a:pt x="2087231" y="528881"/>
                  <a:pt x="2048761" y="519297"/>
                  <a:pt x="2011161" y="495237"/>
                </a:cubicBezTo>
                <a:cubicBezTo>
                  <a:pt x="2011161" y="494030"/>
                  <a:pt x="2011966" y="493360"/>
                  <a:pt x="2013038" y="493025"/>
                </a:cubicBezTo>
                <a:cubicBezTo>
                  <a:pt x="2004929" y="495639"/>
                  <a:pt x="1996752" y="497850"/>
                  <a:pt x="2004459" y="485116"/>
                </a:cubicBezTo>
                <a:cubicBezTo>
                  <a:pt x="1994607" y="484915"/>
                  <a:pt x="1990452" y="479554"/>
                  <a:pt x="1977650" y="478884"/>
                </a:cubicBezTo>
                <a:cubicBezTo>
                  <a:pt x="1977650" y="471444"/>
                  <a:pt x="1958214" y="471243"/>
                  <a:pt x="1944140" y="472918"/>
                </a:cubicBezTo>
                <a:cubicBezTo>
                  <a:pt x="1936566" y="473589"/>
                  <a:pt x="1924368" y="483307"/>
                  <a:pt x="1907412" y="479620"/>
                </a:cubicBezTo>
                <a:cubicBezTo>
                  <a:pt x="1905066" y="479151"/>
                  <a:pt x="1887975" y="466820"/>
                  <a:pt x="1884021" y="461726"/>
                </a:cubicBezTo>
                <a:cubicBezTo>
                  <a:pt x="1883217" y="462664"/>
                  <a:pt x="1882480" y="462463"/>
                  <a:pt x="1883820" y="457504"/>
                </a:cubicBezTo>
                <a:cubicBezTo>
                  <a:pt x="1883820" y="455560"/>
                  <a:pt x="1893270" y="452946"/>
                  <a:pt x="1900575" y="452879"/>
                </a:cubicBezTo>
                <a:cubicBezTo>
                  <a:pt x="1898967" y="452879"/>
                  <a:pt x="1952652" y="446579"/>
                  <a:pt x="1963107" y="446177"/>
                </a:cubicBezTo>
                <a:cubicBezTo>
                  <a:pt x="1968335" y="446177"/>
                  <a:pt x="1973429" y="446177"/>
                  <a:pt x="1978724" y="446177"/>
                </a:cubicBezTo>
                <a:cubicBezTo>
                  <a:pt x="1978924" y="446177"/>
                  <a:pt x="1965386" y="433912"/>
                  <a:pt x="1962839" y="432773"/>
                </a:cubicBezTo>
                <a:cubicBezTo>
                  <a:pt x="1964447" y="432773"/>
                  <a:pt x="1962303" y="427076"/>
                  <a:pt x="1962705" y="427009"/>
                </a:cubicBezTo>
                <a:cubicBezTo>
                  <a:pt x="1962973" y="423457"/>
                  <a:pt x="1997757" y="407372"/>
                  <a:pt x="2004459" y="405965"/>
                </a:cubicBezTo>
                <a:cubicBezTo>
                  <a:pt x="2011161" y="405965"/>
                  <a:pt x="2004459" y="399396"/>
                  <a:pt x="2004459" y="399262"/>
                </a:cubicBezTo>
                <a:cubicBezTo>
                  <a:pt x="2004459" y="399128"/>
                  <a:pt x="2003656" y="399865"/>
                  <a:pt x="2003052" y="401474"/>
                </a:cubicBezTo>
                <a:cubicBezTo>
                  <a:pt x="2002717" y="394571"/>
                  <a:pt x="1999836" y="392560"/>
                  <a:pt x="1999836" y="392560"/>
                </a:cubicBezTo>
                <a:cubicBezTo>
                  <a:pt x="1996216" y="392560"/>
                  <a:pt x="1992262" y="383177"/>
                  <a:pt x="1992060" y="379156"/>
                </a:cubicBezTo>
                <a:cubicBezTo>
                  <a:pt x="1992195" y="379156"/>
                  <a:pt x="1981873" y="379558"/>
                  <a:pt x="1975640" y="379156"/>
                </a:cubicBezTo>
                <a:cubicBezTo>
                  <a:pt x="1981538" y="380630"/>
                  <a:pt x="1991055" y="383311"/>
                  <a:pt x="1991055" y="384115"/>
                </a:cubicBezTo>
                <a:cubicBezTo>
                  <a:pt x="1977650" y="398927"/>
                  <a:pt x="1946084" y="393968"/>
                  <a:pt x="1964246" y="379156"/>
                </a:cubicBezTo>
                <a:cubicBezTo>
                  <a:pt x="1963443" y="369102"/>
                  <a:pt x="1957142" y="373593"/>
                  <a:pt x="1950373" y="379156"/>
                </a:cubicBezTo>
                <a:cubicBezTo>
                  <a:pt x="1954864" y="379156"/>
                  <a:pt x="1957678" y="377145"/>
                  <a:pt x="1957544" y="383110"/>
                </a:cubicBezTo>
                <a:cubicBezTo>
                  <a:pt x="1957544" y="380697"/>
                  <a:pt x="1954126" y="384316"/>
                  <a:pt x="1952183" y="386528"/>
                </a:cubicBezTo>
                <a:cubicBezTo>
                  <a:pt x="1953791" y="387735"/>
                  <a:pt x="1956472" y="392694"/>
                  <a:pt x="1957477" y="394504"/>
                </a:cubicBezTo>
                <a:cubicBezTo>
                  <a:pt x="1956807" y="401809"/>
                  <a:pt x="1908753" y="417157"/>
                  <a:pt x="1903926" y="394437"/>
                </a:cubicBezTo>
                <a:cubicBezTo>
                  <a:pt x="1899303" y="372722"/>
                  <a:pt x="1939516" y="371448"/>
                  <a:pt x="1949100" y="379223"/>
                </a:cubicBezTo>
                <a:cubicBezTo>
                  <a:pt x="1948898" y="375268"/>
                  <a:pt x="1944140" y="370309"/>
                  <a:pt x="1944140" y="372990"/>
                </a:cubicBezTo>
                <a:cubicBezTo>
                  <a:pt x="1942062" y="366824"/>
                  <a:pt x="1943269" y="366020"/>
                  <a:pt x="1946687" y="365885"/>
                </a:cubicBezTo>
                <a:cubicBezTo>
                  <a:pt x="1938979" y="365416"/>
                  <a:pt x="1917331" y="364009"/>
                  <a:pt x="1917331" y="368030"/>
                </a:cubicBezTo>
                <a:cubicBezTo>
                  <a:pt x="1916929" y="364746"/>
                  <a:pt x="1917063" y="364210"/>
                  <a:pt x="1917733" y="366154"/>
                </a:cubicBezTo>
                <a:cubicBezTo>
                  <a:pt x="1918471" y="365484"/>
                  <a:pt x="1918269" y="363473"/>
                  <a:pt x="1917934" y="361663"/>
                </a:cubicBezTo>
                <a:cubicBezTo>
                  <a:pt x="1921621" y="367159"/>
                  <a:pt x="1940655" y="353688"/>
                  <a:pt x="1937371" y="353688"/>
                </a:cubicBezTo>
                <a:cubicBezTo>
                  <a:pt x="1929864" y="353688"/>
                  <a:pt x="1917599" y="353688"/>
                  <a:pt x="1916796" y="353688"/>
                </a:cubicBezTo>
                <a:cubicBezTo>
                  <a:pt x="1901983" y="360390"/>
                  <a:pt x="1907680" y="346986"/>
                  <a:pt x="1903859" y="346986"/>
                </a:cubicBezTo>
                <a:cubicBezTo>
                  <a:pt x="1907680" y="346986"/>
                  <a:pt x="1911500" y="346986"/>
                  <a:pt x="1915321" y="346986"/>
                </a:cubicBezTo>
                <a:cubicBezTo>
                  <a:pt x="1911366" y="346986"/>
                  <a:pt x="1904799" y="343299"/>
                  <a:pt x="1904128" y="341155"/>
                </a:cubicBezTo>
                <a:cubicBezTo>
                  <a:pt x="1902587" y="342294"/>
                  <a:pt x="1900777" y="343769"/>
                  <a:pt x="1899705" y="344774"/>
                </a:cubicBezTo>
                <a:cubicBezTo>
                  <a:pt x="1899168" y="343031"/>
                  <a:pt x="1895080" y="339479"/>
                  <a:pt x="1890321" y="335793"/>
                </a:cubicBezTo>
                <a:cubicBezTo>
                  <a:pt x="1890388" y="335860"/>
                  <a:pt x="1890388" y="335994"/>
                  <a:pt x="1890388" y="336061"/>
                </a:cubicBezTo>
                <a:cubicBezTo>
                  <a:pt x="1890388" y="335927"/>
                  <a:pt x="1890321" y="335860"/>
                  <a:pt x="1890255" y="335726"/>
                </a:cubicBezTo>
                <a:cubicBezTo>
                  <a:pt x="1886836" y="333112"/>
                  <a:pt x="1883217" y="330565"/>
                  <a:pt x="1880201" y="328622"/>
                </a:cubicBezTo>
                <a:cubicBezTo>
                  <a:pt x="1883552" y="333313"/>
                  <a:pt x="1867467" y="339412"/>
                  <a:pt x="1863713" y="339680"/>
                </a:cubicBezTo>
                <a:cubicBezTo>
                  <a:pt x="1863915" y="341557"/>
                  <a:pt x="1860094" y="346918"/>
                  <a:pt x="1852052" y="345980"/>
                </a:cubicBezTo>
                <a:cubicBezTo>
                  <a:pt x="1851247" y="347119"/>
                  <a:pt x="1850711" y="351543"/>
                  <a:pt x="1850377" y="351677"/>
                </a:cubicBezTo>
                <a:cubicBezTo>
                  <a:pt x="1850377" y="347722"/>
                  <a:pt x="1803462" y="332911"/>
                  <a:pt x="1803462" y="341490"/>
                </a:cubicBezTo>
                <a:cubicBezTo>
                  <a:pt x="1805472" y="342160"/>
                  <a:pt x="1818407" y="351476"/>
                  <a:pt x="1819144" y="352548"/>
                </a:cubicBezTo>
                <a:cubicBezTo>
                  <a:pt x="1825914" y="352548"/>
                  <a:pt x="1824237" y="359250"/>
                  <a:pt x="1820216" y="359250"/>
                </a:cubicBezTo>
                <a:cubicBezTo>
                  <a:pt x="1820954" y="370309"/>
                  <a:pt x="1815391" y="377681"/>
                  <a:pt x="1808152" y="386126"/>
                </a:cubicBezTo>
                <a:cubicBezTo>
                  <a:pt x="1818340" y="386126"/>
                  <a:pt x="1829063" y="406299"/>
                  <a:pt x="1821088" y="406299"/>
                </a:cubicBezTo>
                <a:cubicBezTo>
                  <a:pt x="1817938" y="413068"/>
                  <a:pt x="1796960" y="420977"/>
                  <a:pt x="1786169" y="426540"/>
                </a:cubicBezTo>
                <a:cubicBezTo>
                  <a:pt x="1790526" y="428819"/>
                  <a:pt x="1792939" y="428617"/>
                  <a:pt x="1785633" y="433577"/>
                </a:cubicBezTo>
                <a:cubicBezTo>
                  <a:pt x="1787041" y="433577"/>
                  <a:pt x="1781143" y="427478"/>
                  <a:pt x="1783287" y="427478"/>
                </a:cubicBezTo>
                <a:cubicBezTo>
                  <a:pt x="1780607" y="427478"/>
                  <a:pt x="1777926" y="427478"/>
                  <a:pt x="1775245" y="427478"/>
                </a:cubicBezTo>
                <a:cubicBezTo>
                  <a:pt x="1777725" y="427478"/>
                  <a:pt x="1776786" y="432773"/>
                  <a:pt x="1775111" y="433577"/>
                </a:cubicBezTo>
                <a:cubicBezTo>
                  <a:pt x="1776384" y="434046"/>
                  <a:pt x="1776854" y="434314"/>
                  <a:pt x="1776585" y="435454"/>
                </a:cubicBezTo>
                <a:cubicBezTo>
                  <a:pt x="1776585" y="432840"/>
                  <a:pt x="1779199" y="431231"/>
                  <a:pt x="1783020" y="432974"/>
                </a:cubicBezTo>
                <a:cubicBezTo>
                  <a:pt x="1781210" y="432974"/>
                  <a:pt x="1781143" y="443563"/>
                  <a:pt x="1763449" y="439676"/>
                </a:cubicBezTo>
                <a:cubicBezTo>
                  <a:pt x="1762980" y="439609"/>
                  <a:pt x="1753798" y="427478"/>
                  <a:pt x="1753060" y="426271"/>
                </a:cubicBezTo>
                <a:cubicBezTo>
                  <a:pt x="1754133" y="429087"/>
                  <a:pt x="1753731" y="431365"/>
                  <a:pt x="1751922" y="432974"/>
                </a:cubicBezTo>
                <a:cubicBezTo>
                  <a:pt x="1750916" y="431834"/>
                  <a:pt x="1735500" y="419569"/>
                  <a:pt x="1736104" y="419569"/>
                </a:cubicBezTo>
                <a:cubicBezTo>
                  <a:pt x="1720891" y="422586"/>
                  <a:pt x="1732150" y="423524"/>
                  <a:pt x="1714791" y="419569"/>
                </a:cubicBezTo>
                <a:cubicBezTo>
                  <a:pt x="1716065" y="419569"/>
                  <a:pt x="1718008" y="426271"/>
                  <a:pt x="1713786" y="426271"/>
                </a:cubicBezTo>
                <a:cubicBezTo>
                  <a:pt x="1727726" y="427545"/>
                  <a:pt x="1723370" y="427880"/>
                  <a:pt x="1729669" y="432974"/>
                </a:cubicBezTo>
                <a:cubicBezTo>
                  <a:pt x="1728866" y="433577"/>
                  <a:pt x="1706950" y="445037"/>
                  <a:pt x="1703398" y="447250"/>
                </a:cubicBezTo>
                <a:cubicBezTo>
                  <a:pt x="1703263" y="446847"/>
                  <a:pt x="1702995" y="446378"/>
                  <a:pt x="1702995" y="446378"/>
                </a:cubicBezTo>
                <a:cubicBezTo>
                  <a:pt x="1702995" y="446780"/>
                  <a:pt x="1702928" y="447182"/>
                  <a:pt x="1702928" y="447585"/>
                </a:cubicBezTo>
                <a:lnTo>
                  <a:pt x="1702870" y="447744"/>
                </a:lnTo>
                <a:lnTo>
                  <a:pt x="1695230" y="468763"/>
                </a:lnTo>
                <a:cubicBezTo>
                  <a:pt x="1690128" y="475482"/>
                  <a:pt x="1682286" y="481631"/>
                  <a:pt x="1671096" y="486524"/>
                </a:cubicBezTo>
                <a:cubicBezTo>
                  <a:pt x="1653603" y="494165"/>
                  <a:pt x="1647973" y="487395"/>
                  <a:pt x="1640868" y="491349"/>
                </a:cubicBezTo>
                <a:cubicBezTo>
                  <a:pt x="1628737" y="498051"/>
                  <a:pt x="1629073" y="509847"/>
                  <a:pt x="1618483" y="513332"/>
                </a:cubicBezTo>
                <a:cubicBezTo>
                  <a:pt x="1624314" y="515209"/>
                  <a:pt x="1623510" y="517420"/>
                  <a:pt x="1618149" y="520034"/>
                </a:cubicBezTo>
                <a:cubicBezTo>
                  <a:pt x="1619086" y="520034"/>
                  <a:pt x="1613524" y="513332"/>
                  <a:pt x="1616607" y="513332"/>
                </a:cubicBezTo>
                <a:cubicBezTo>
                  <a:pt x="1614730" y="513332"/>
                  <a:pt x="1602131" y="511992"/>
                  <a:pt x="1599784" y="513064"/>
                </a:cubicBezTo>
                <a:cubicBezTo>
                  <a:pt x="1601662" y="514405"/>
                  <a:pt x="1606622" y="520034"/>
                  <a:pt x="1604342" y="520034"/>
                </a:cubicBezTo>
                <a:cubicBezTo>
                  <a:pt x="1596568" y="523788"/>
                  <a:pt x="1600523" y="524860"/>
                  <a:pt x="1588994" y="520034"/>
                </a:cubicBezTo>
                <a:cubicBezTo>
                  <a:pt x="1588860" y="519029"/>
                  <a:pt x="1589128" y="528010"/>
                  <a:pt x="1588994" y="528010"/>
                </a:cubicBezTo>
                <a:cubicBezTo>
                  <a:pt x="1583163" y="524391"/>
                  <a:pt x="1583230" y="529149"/>
                  <a:pt x="1580013" y="533439"/>
                </a:cubicBezTo>
                <a:cubicBezTo>
                  <a:pt x="1584034" y="533439"/>
                  <a:pt x="1581086" y="536924"/>
                  <a:pt x="1577600" y="540141"/>
                </a:cubicBezTo>
                <a:cubicBezTo>
                  <a:pt x="1576864" y="540141"/>
                  <a:pt x="1575791" y="533640"/>
                  <a:pt x="1575657" y="533439"/>
                </a:cubicBezTo>
                <a:cubicBezTo>
                  <a:pt x="1576997" y="541548"/>
                  <a:pt x="1573446" y="540208"/>
                  <a:pt x="1567614" y="540141"/>
                </a:cubicBezTo>
                <a:lnTo>
                  <a:pt x="1563369" y="547344"/>
                </a:lnTo>
                <a:lnTo>
                  <a:pt x="1563057" y="547714"/>
                </a:lnTo>
                <a:cubicBezTo>
                  <a:pt x="1562588" y="548050"/>
                  <a:pt x="1562252" y="547714"/>
                  <a:pt x="1562252" y="546374"/>
                </a:cubicBezTo>
                <a:lnTo>
                  <a:pt x="1562707" y="548129"/>
                </a:lnTo>
                <a:lnTo>
                  <a:pt x="1562787" y="548049"/>
                </a:lnTo>
                <a:lnTo>
                  <a:pt x="1562707" y="548129"/>
                </a:lnTo>
                <a:lnTo>
                  <a:pt x="1562722" y="548183"/>
                </a:lnTo>
                <a:cubicBezTo>
                  <a:pt x="1560376" y="551535"/>
                  <a:pt x="1562185" y="553210"/>
                  <a:pt x="1562252" y="553545"/>
                </a:cubicBezTo>
                <a:cubicBezTo>
                  <a:pt x="1562252" y="557231"/>
                  <a:pt x="1549316" y="560046"/>
                  <a:pt x="1548847" y="560247"/>
                </a:cubicBezTo>
                <a:cubicBezTo>
                  <a:pt x="1542683" y="576131"/>
                  <a:pt x="1543819" y="593288"/>
                  <a:pt x="1542147" y="600460"/>
                </a:cubicBezTo>
                <a:cubicBezTo>
                  <a:pt x="1546436" y="606894"/>
                  <a:pt x="1547910" y="605084"/>
                  <a:pt x="1548847" y="609508"/>
                </a:cubicBezTo>
                <a:cubicBezTo>
                  <a:pt x="1548847" y="605285"/>
                  <a:pt x="1573446" y="607966"/>
                  <a:pt x="1576796" y="607162"/>
                </a:cubicBezTo>
                <a:cubicBezTo>
                  <a:pt x="1579075" y="607162"/>
                  <a:pt x="1590536" y="637254"/>
                  <a:pt x="1595362" y="647375"/>
                </a:cubicBezTo>
                <a:cubicBezTo>
                  <a:pt x="1628068" y="647509"/>
                  <a:pt x="1677262" y="649854"/>
                  <a:pt x="1682956" y="667481"/>
                </a:cubicBezTo>
                <a:cubicBezTo>
                  <a:pt x="1714122" y="691408"/>
                  <a:pt x="1772497" y="677535"/>
                  <a:pt x="1799373" y="700992"/>
                </a:cubicBezTo>
                <a:cubicBezTo>
                  <a:pt x="1799440" y="694357"/>
                  <a:pt x="1798434" y="695161"/>
                  <a:pt x="1802255" y="694290"/>
                </a:cubicBezTo>
                <a:cubicBezTo>
                  <a:pt x="1804265" y="694290"/>
                  <a:pt x="1803595" y="703003"/>
                  <a:pt x="1803595" y="702467"/>
                </a:cubicBezTo>
                <a:cubicBezTo>
                  <a:pt x="1803528" y="708699"/>
                  <a:pt x="1810297" y="739261"/>
                  <a:pt x="1810297" y="743148"/>
                </a:cubicBezTo>
                <a:cubicBezTo>
                  <a:pt x="1804935" y="749113"/>
                  <a:pt x="1805673" y="749180"/>
                  <a:pt x="1803595" y="754609"/>
                </a:cubicBezTo>
                <a:cubicBezTo>
                  <a:pt x="1826852" y="721902"/>
                  <a:pt x="1852454" y="776056"/>
                  <a:pt x="1811169" y="755279"/>
                </a:cubicBezTo>
                <a:cubicBezTo>
                  <a:pt x="1815391" y="758831"/>
                  <a:pt x="1822361" y="775185"/>
                  <a:pt x="1822361" y="774715"/>
                </a:cubicBezTo>
                <a:cubicBezTo>
                  <a:pt x="1835833" y="775251"/>
                  <a:pt x="1835900" y="780278"/>
                  <a:pt x="1842803" y="788119"/>
                </a:cubicBezTo>
                <a:cubicBezTo>
                  <a:pt x="1845082" y="788119"/>
                  <a:pt x="1848232" y="790667"/>
                  <a:pt x="1850309" y="792677"/>
                </a:cubicBezTo>
                <a:cubicBezTo>
                  <a:pt x="1850377" y="788656"/>
                  <a:pt x="1853259" y="788119"/>
                  <a:pt x="1857480" y="788119"/>
                </a:cubicBezTo>
                <a:cubicBezTo>
                  <a:pt x="1859827" y="783562"/>
                  <a:pt x="1863848" y="780747"/>
                  <a:pt x="1869544" y="788119"/>
                </a:cubicBezTo>
                <a:cubicBezTo>
                  <a:pt x="1869612" y="788119"/>
                  <a:pt x="1872561" y="788186"/>
                  <a:pt x="1870550" y="788119"/>
                </a:cubicBezTo>
                <a:cubicBezTo>
                  <a:pt x="1870550" y="782288"/>
                  <a:pt x="1877252" y="774850"/>
                  <a:pt x="1877252" y="765533"/>
                </a:cubicBezTo>
                <a:cubicBezTo>
                  <a:pt x="1873767" y="765667"/>
                  <a:pt x="1867601" y="770627"/>
                  <a:pt x="1874974" y="761311"/>
                </a:cubicBezTo>
                <a:cubicBezTo>
                  <a:pt x="1873767" y="761311"/>
                  <a:pt x="1863848" y="742210"/>
                  <a:pt x="1863848" y="740132"/>
                </a:cubicBezTo>
                <a:cubicBezTo>
                  <a:pt x="1862977" y="740937"/>
                  <a:pt x="1866596" y="736915"/>
                  <a:pt x="1868941" y="734837"/>
                </a:cubicBezTo>
                <a:cubicBezTo>
                  <a:pt x="1868740" y="734771"/>
                  <a:pt x="1868540" y="734704"/>
                  <a:pt x="1868338" y="734637"/>
                </a:cubicBezTo>
                <a:cubicBezTo>
                  <a:pt x="1868606" y="734637"/>
                  <a:pt x="1868874" y="734637"/>
                  <a:pt x="1869143" y="734637"/>
                </a:cubicBezTo>
                <a:cubicBezTo>
                  <a:pt x="1869478" y="734301"/>
                  <a:pt x="1869812" y="734033"/>
                  <a:pt x="1870081" y="733899"/>
                </a:cubicBezTo>
                <a:cubicBezTo>
                  <a:pt x="1868204" y="731420"/>
                  <a:pt x="1860765" y="721098"/>
                  <a:pt x="1863580" y="721098"/>
                </a:cubicBezTo>
                <a:cubicBezTo>
                  <a:pt x="1860765" y="720428"/>
                  <a:pt x="1864451" y="727800"/>
                  <a:pt x="1861703" y="727800"/>
                </a:cubicBezTo>
                <a:cubicBezTo>
                  <a:pt x="1855940" y="718887"/>
                  <a:pt x="1851315" y="708833"/>
                  <a:pt x="1850377" y="706488"/>
                </a:cubicBezTo>
                <a:cubicBezTo>
                  <a:pt x="1850377" y="707694"/>
                  <a:pt x="1905267" y="691810"/>
                  <a:pt x="1912639" y="680885"/>
                </a:cubicBezTo>
                <a:cubicBezTo>
                  <a:pt x="1920883" y="668620"/>
                  <a:pt x="1921956" y="631826"/>
                  <a:pt x="1897962" y="627268"/>
                </a:cubicBezTo>
                <a:cubicBezTo>
                  <a:pt x="1891930" y="627268"/>
                  <a:pt x="1871354" y="600460"/>
                  <a:pt x="1877252" y="600460"/>
                </a:cubicBezTo>
                <a:cubicBezTo>
                  <a:pt x="1881743" y="603677"/>
                  <a:pt x="1877587" y="606626"/>
                  <a:pt x="1883887" y="607162"/>
                </a:cubicBezTo>
                <a:cubicBezTo>
                  <a:pt x="1884156" y="606291"/>
                  <a:pt x="1884089" y="602203"/>
                  <a:pt x="1884021" y="599924"/>
                </a:cubicBezTo>
                <a:cubicBezTo>
                  <a:pt x="1885093" y="605352"/>
                  <a:pt x="1892667" y="592484"/>
                  <a:pt x="1891193" y="593758"/>
                </a:cubicBezTo>
                <a:cubicBezTo>
                  <a:pt x="1890388" y="593758"/>
                  <a:pt x="1890053" y="588329"/>
                  <a:pt x="1892064" y="587257"/>
                </a:cubicBezTo>
                <a:cubicBezTo>
                  <a:pt x="1893136" y="587190"/>
                  <a:pt x="1895281" y="587056"/>
                  <a:pt x="1898230" y="587056"/>
                </a:cubicBezTo>
                <a:cubicBezTo>
                  <a:pt x="1896889" y="588731"/>
                  <a:pt x="1903994" y="586318"/>
                  <a:pt x="1903994" y="583101"/>
                </a:cubicBezTo>
                <a:cubicBezTo>
                  <a:pt x="1903659" y="582498"/>
                  <a:pt x="1889651" y="563196"/>
                  <a:pt x="1891997" y="560582"/>
                </a:cubicBezTo>
                <a:cubicBezTo>
                  <a:pt x="1885898" y="563129"/>
                  <a:pt x="1881876" y="563062"/>
                  <a:pt x="1876381" y="566949"/>
                </a:cubicBezTo>
                <a:cubicBezTo>
                  <a:pt x="1877855" y="566949"/>
                  <a:pt x="1876783" y="560247"/>
                  <a:pt x="1877252" y="560247"/>
                </a:cubicBezTo>
                <a:cubicBezTo>
                  <a:pt x="1883887" y="558237"/>
                  <a:pt x="1886568" y="553545"/>
                  <a:pt x="1892801" y="553545"/>
                </a:cubicBezTo>
                <a:cubicBezTo>
                  <a:pt x="1893806" y="551936"/>
                  <a:pt x="1884825" y="549524"/>
                  <a:pt x="1897292" y="549322"/>
                </a:cubicBezTo>
                <a:cubicBezTo>
                  <a:pt x="1889517" y="541816"/>
                  <a:pt x="1890991" y="550462"/>
                  <a:pt x="1894678" y="540141"/>
                </a:cubicBezTo>
                <a:cubicBezTo>
                  <a:pt x="1889048" y="540141"/>
                  <a:pt x="1875577" y="520034"/>
                  <a:pt x="1891193" y="520034"/>
                </a:cubicBezTo>
                <a:cubicBezTo>
                  <a:pt x="1887775" y="501871"/>
                  <a:pt x="1956070" y="524391"/>
                  <a:pt x="1956070" y="526736"/>
                </a:cubicBezTo>
                <a:cubicBezTo>
                  <a:pt x="1958147" y="521710"/>
                  <a:pt x="1963711" y="514136"/>
                  <a:pt x="1963844" y="526736"/>
                </a:cubicBezTo>
                <a:cubicBezTo>
                  <a:pt x="1971619" y="519565"/>
                  <a:pt x="2016926" y="523318"/>
                  <a:pt x="2017797" y="534846"/>
                </a:cubicBezTo>
                <a:cubicBezTo>
                  <a:pt x="2018668" y="535583"/>
                  <a:pt x="2021282" y="538130"/>
                  <a:pt x="2024834" y="540141"/>
                </a:cubicBezTo>
                <a:cubicBezTo>
                  <a:pt x="2024767" y="540141"/>
                  <a:pt x="2024767" y="540141"/>
                  <a:pt x="2024700" y="540141"/>
                </a:cubicBezTo>
                <a:cubicBezTo>
                  <a:pt x="2024700" y="540141"/>
                  <a:pt x="2024633" y="540141"/>
                  <a:pt x="2024633" y="540141"/>
                </a:cubicBezTo>
                <a:cubicBezTo>
                  <a:pt x="2024633" y="540141"/>
                  <a:pt x="2024299" y="540275"/>
                  <a:pt x="2024767" y="540342"/>
                </a:cubicBezTo>
                <a:cubicBezTo>
                  <a:pt x="2025839" y="560314"/>
                  <a:pt x="2071549" y="552138"/>
                  <a:pt x="2071549" y="553545"/>
                </a:cubicBezTo>
                <a:cubicBezTo>
                  <a:pt x="2071146" y="554148"/>
                  <a:pt x="2064846" y="571842"/>
                  <a:pt x="2064846" y="564738"/>
                </a:cubicBezTo>
                <a:cubicBezTo>
                  <a:pt x="2064980" y="568893"/>
                  <a:pt x="2065919" y="576399"/>
                  <a:pt x="2064511" y="580354"/>
                </a:cubicBezTo>
                <a:cubicBezTo>
                  <a:pt x="2061495" y="580354"/>
                  <a:pt x="2068801" y="588061"/>
                  <a:pt x="2070945" y="587927"/>
                </a:cubicBezTo>
                <a:cubicBezTo>
                  <a:pt x="2069605" y="589736"/>
                  <a:pt x="2067997" y="591546"/>
                  <a:pt x="2066455" y="593087"/>
                </a:cubicBezTo>
                <a:cubicBezTo>
                  <a:pt x="2068398" y="593758"/>
                  <a:pt x="2070677" y="593758"/>
                  <a:pt x="2073291" y="593825"/>
                </a:cubicBezTo>
                <a:cubicBezTo>
                  <a:pt x="2063573" y="593825"/>
                  <a:pt x="2082339" y="600527"/>
                  <a:pt x="2077580" y="600527"/>
                </a:cubicBezTo>
                <a:cubicBezTo>
                  <a:pt x="2088639" y="608569"/>
                  <a:pt x="2097017" y="612993"/>
                  <a:pt x="2104322" y="613931"/>
                </a:cubicBezTo>
                <a:cubicBezTo>
                  <a:pt x="2109282" y="613931"/>
                  <a:pt x="2120877" y="607229"/>
                  <a:pt x="2127646" y="607229"/>
                </a:cubicBezTo>
                <a:cubicBezTo>
                  <a:pt x="2128986" y="607497"/>
                  <a:pt x="2142927" y="603342"/>
                  <a:pt x="2145205" y="602538"/>
                </a:cubicBezTo>
                <a:cubicBezTo>
                  <a:pt x="2145205" y="600326"/>
                  <a:pt x="2145273" y="593892"/>
                  <a:pt x="2145205" y="594361"/>
                </a:cubicBezTo>
                <a:cubicBezTo>
                  <a:pt x="2145205" y="591412"/>
                  <a:pt x="2155594" y="573718"/>
                  <a:pt x="2160419" y="573718"/>
                </a:cubicBezTo>
                <a:cubicBezTo>
                  <a:pt x="2170741" y="563799"/>
                  <a:pt x="2181934" y="576399"/>
                  <a:pt x="2182872" y="587122"/>
                </a:cubicBezTo>
                <a:cubicBezTo>
                  <a:pt x="2191383" y="587122"/>
                  <a:pt x="2204252" y="606961"/>
                  <a:pt x="2212227" y="613931"/>
                </a:cubicBezTo>
                <a:cubicBezTo>
                  <a:pt x="2213836" y="620165"/>
                  <a:pt x="2212830" y="620834"/>
                  <a:pt x="2212227" y="627335"/>
                </a:cubicBezTo>
                <a:cubicBezTo>
                  <a:pt x="2213300" y="627202"/>
                  <a:pt x="2218259" y="626867"/>
                  <a:pt x="2218594" y="627335"/>
                </a:cubicBezTo>
                <a:cubicBezTo>
                  <a:pt x="2217723" y="627335"/>
                  <a:pt x="2218460" y="625459"/>
                  <a:pt x="2219332" y="623716"/>
                </a:cubicBezTo>
                <a:cubicBezTo>
                  <a:pt x="2219600" y="625258"/>
                  <a:pt x="2220136" y="627000"/>
                  <a:pt x="2218929" y="627335"/>
                </a:cubicBezTo>
                <a:cubicBezTo>
                  <a:pt x="2223018" y="628609"/>
                  <a:pt x="2225163" y="626397"/>
                  <a:pt x="2225967" y="629413"/>
                </a:cubicBezTo>
                <a:cubicBezTo>
                  <a:pt x="2226905" y="627470"/>
                  <a:pt x="2228313" y="626732"/>
                  <a:pt x="2230458" y="627335"/>
                </a:cubicBezTo>
                <a:cubicBezTo>
                  <a:pt x="2233339" y="627335"/>
                  <a:pt x="2232401" y="640740"/>
                  <a:pt x="2231597" y="640740"/>
                </a:cubicBezTo>
                <a:cubicBezTo>
                  <a:pt x="2232602" y="641879"/>
                  <a:pt x="2239103" y="639131"/>
                  <a:pt x="2239103" y="640271"/>
                </a:cubicBezTo>
                <a:cubicBezTo>
                  <a:pt x="2238634" y="653675"/>
                  <a:pt x="2249760" y="658299"/>
                  <a:pt x="2239103" y="667548"/>
                </a:cubicBezTo>
                <a:cubicBezTo>
                  <a:pt x="2234277" y="665873"/>
                  <a:pt x="2253445" y="672843"/>
                  <a:pt x="2247414" y="674050"/>
                </a:cubicBezTo>
                <a:cubicBezTo>
                  <a:pt x="2248151" y="674116"/>
                  <a:pt x="2248888" y="674183"/>
                  <a:pt x="2249625" y="674318"/>
                </a:cubicBezTo>
                <a:cubicBezTo>
                  <a:pt x="2247213" y="677199"/>
                  <a:pt x="2244532" y="682695"/>
                  <a:pt x="2245805" y="680952"/>
                </a:cubicBezTo>
                <a:cubicBezTo>
                  <a:pt x="2258405" y="683231"/>
                  <a:pt x="2267587" y="688995"/>
                  <a:pt x="2272546" y="694357"/>
                </a:cubicBezTo>
                <a:cubicBezTo>
                  <a:pt x="2271274" y="694357"/>
                  <a:pt x="2283940" y="694424"/>
                  <a:pt x="2286019" y="694357"/>
                </a:cubicBezTo>
                <a:cubicBezTo>
                  <a:pt x="2286085" y="694491"/>
                  <a:pt x="2286353" y="695765"/>
                  <a:pt x="2286688" y="697239"/>
                </a:cubicBezTo>
                <a:cubicBezTo>
                  <a:pt x="2287962" y="696033"/>
                  <a:pt x="2289906" y="694893"/>
                  <a:pt x="2290911" y="694357"/>
                </a:cubicBezTo>
                <a:cubicBezTo>
                  <a:pt x="2291380" y="694357"/>
                  <a:pt x="2292787" y="705751"/>
                  <a:pt x="2292720" y="707761"/>
                </a:cubicBezTo>
                <a:cubicBezTo>
                  <a:pt x="2297546" y="703673"/>
                  <a:pt x="2299155" y="703405"/>
                  <a:pt x="2299423" y="703471"/>
                </a:cubicBezTo>
                <a:cubicBezTo>
                  <a:pt x="2299489" y="698914"/>
                  <a:pt x="2326232" y="713659"/>
                  <a:pt x="2326232" y="712654"/>
                </a:cubicBezTo>
                <a:cubicBezTo>
                  <a:pt x="2326232" y="712922"/>
                  <a:pt x="2326097" y="715670"/>
                  <a:pt x="2326232" y="715737"/>
                </a:cubicBezTo>
                <a:cubicBezTo>
                  <a:pt x="2326232" y="718149"/>
                  <a:pt x="2323216" y="719088"/>
                  <a:pt x="2319529" y="719825"/>
                </a:cubicBezTo>
                <a:cubicBezTo>
                  <a:pt x="2324154" y="724248"/>
                  <a:pt x="2327437" y="726661"/>
                  <a:pt x="2332934" y="731084"/>
                </a:cubicBezTo>
                <a:cubicBezTo>
                  <a:pt x="2332934" y="729744"/>
                  <a:pt x="2348615" y="733899"/>
                  <a:pt x="2353107" y="734637"/>
                </a:cubicBezTo>
                <a:cubicBezTo>
                  <a:pt x="2344327" y="734637"/>
                  <a:pt x="2360278" y="766807"/>
                  <a:pt x="2359742" y="765735"/>
                </a:cubicBezTo>
                <a:cubicBezTo>
                  <a:pt x="2358066" y="767477"/>
                  <a:pt x="2355788" y="767879"/>
                  <a:pt x="2353040" y="766874"/>
                </a:cubicBezTo>
                <a:cubicBezTo>
                  <a:pt x="2353710" y="767946"/>
                  <a:pt x="2359742" y="767544"/>
                  <a:pt x="2359742" y="768817"/>
                </a:cubicBezTo>
                <a:cubicBezTo>
                  <a:pt x="2343389" y="787650"/>
                  <a:pt x="2312357" y="801524"/>
                  <a:pt x="2288565" y="801658"/>
                </a:cubicBezTo>
                <a:cubicBezTo>
                  <a:pt x="2289771" y="802060"/>
                  <a:pt x="2292922" y="805009"/>
                  <a:pt x="2292720" y="806550"/>
                </a:cubicBezTo>
                <a:cubicBezTo>
                  <a:pt x="2292720" y="803836"/>
                  <a:pt x="2288465" y="805562"/>
                  <a:pt x="2284519" y="808151"/>
                </a:cubicBezTo>
                <a:lnTo>
                  <a:pt x="2279281" y="813749"/>
                </a:lnTo>
                <a:lnTo>
                  <a:pt x="2279316" y="813654"/>
                </a:lnTo>
                <a:cubicBezTo>
                  <a:pt x="2279316" y="813654"/>
                  <a:pt x="2278713" y="814325"/>
                  <a:pt x="2278177" y="814928"/>
                </a:cubicBezTo>
                <a:lnTo>
                  <a:pt x="2279281" y="813749"/>
                </a:lnTo>
                <a:lnTo>
                  <a:pt x="2278780" y="815062"/>
                </a:lnTo>
                <a:cubicBezTo>
                  <a:pt x="2278780" y="815062"/>
                  <a:pt x="2278847" y="815062"/>
                  <a:pt x="2278847" y="815062"/>
                </a:cubicBezTo>
                <a:cubicBezTo>
                  <a:pt x="2278646" y="815263"/>
                  <a:pt x="2278579" y="815263"/>
                  <a:pt x="2278445" y="815397"/>
                </a:cubicBezTo>
                <a:cubicBezTo>
                  <a:pt x="2266716" y="827260"/>
                  <a:pt x="2130729" y="819687"/>
                  <a:pt x="2118464" y="829003"/>
                </a:cubicBezTo>
                <a:cubicBezTo>
                  <a:pt x="2118464" y="851053"/>
                  <a:pt x="2064846" y="849042"/>
                  <a:pt x="2064846" y="873974"/>
                </a:cubicBezTo>
                <a:cubicBezTo>
                  <a:pt x="2064243" y="874242"/>
                  <a:pt x="2064377" y="875046"/>
                  <a:pt x="2064444" y="875382"/>
                </a:cubicBezTo>
                <a:cubicBezTo>
                  <a:pt x="2075838" y="862379"/>
                  <a:pt x="2097486" y="853867"/>
                  <a:pt x="2116721" y="848640"/>
                </a:cubicBezTo>
                <a:cubicBezTo>
                  <a:pt x="2134281" y="843814"/>
                  <a:pt x="2211222" y="852527"/>
                  <a:pt x="2165848" y="868545"/>
                </a:cubicBezTo>
                <a:cubicBezTo>
                  <a:pt x="2165714" y="868679"/>
                  <a:pt x="2165647" y="868746"/>
                  <a:pt x="2165647" y="868746"/>
                </a:cubicBezTo>
                <a:cubicBezTo>
                  <a:pt x="2160352" y="869684"/>
                  <a:pt x="2150768" y="882955"/>
                  <a:pt x="2141452" y="872231"/>
                </a:cubicBezTo>
                <a:cubicBezTo>
                  <a:pt x="2139844" y="874108"/>
                  <a:pt x="2148155" y="880676"/>
                  <a:pt x="2151505" y="882151"/>
                </a:cubicBezTo>
                <a:cubicBezTo>
                  <a:pt x="2151572" y="875180"/>
                  <a:pt x="2164910" y="873705"/>
                  <a:pt x="2170741" y="869416"/>
                </a:cubicBezTo>
                <a:cubicBezTo>
                  <a:pt x="2165580" y="875716"/>
                  <a:pt x="2153248" y="926250"/>
                  <a:pt x="2185285" y="916733"/>
                </a:cubicBezTo>
                <a:cubicBezTo>
                  <a:pt x="2185351" y="916331"/>
                  <a:pt x="2185418" y="915996"/>
                  <a:pt x="2185418" y="915661"/>
                </a:cubicBezTo>
                <a:cubicBezTo>
                  <a:pt x="2170473" y="908356"/>
                  <a:pt x="2168529" y="894684"/>
                  <a:pt x="2185418" y="902457"/>
                </a:cubicBezTo>
                <a:cubicBezTo>
                  <a:pt x="2185418" y="912444"/>
                  <a:pt x="2225631" y="907552"/>
                  <a:pt x="2225631" y="910634"/>
                </a:cubicBezTo>
                <a:cubicBezTo>
                  <a:pt x="2216584" y="917068"/>
                  <a:pt x="2210686" y="920219"/>
                  <a:pt x="2210351" y="929132"/>
                </a:cubicBezTo>
                <a:cubicBezTo>
                  <a:pt x="2211088" y="929199"/>
                  <a:pt x="2211557" y="929065"/>
                  <a:pt x="2211892" y="928931"/>
                </a:cubicBezTo>
                <a:cubicBezTo>
                  <a:pt x="2211892" y="928999"/>
                  <a:pt x="2211892" y="929065"/>
                  <a:pt x="2211960" y="929199"/>
                </a:cubicBezTo>
                <a:cubicBezTo>
                  <a:pt x="2220337" y="929199"/>
                  <a:pt x="2218929" y="925982"/>
                  <a:pt x="2225229" y="922631"/>
                </a:cubicBezTo>
                <a:cubicBezTo>
                  <a:pt x="2225564" y="922631"/>
                  <a:pt x="2225564" y="930339"/>
                  <a:pt x="2232333" y="929668"/>
                </a:cubicBezTo>
                <a:cubicBezTo>
                  <a:pt x="2232401" y="928395"/>
                  <a:pt x="2232267" y="921090"/>
                  <a:pt x="2231329" y="921492"/>
                </a:cubicBezTo>
                <a:cubicBezTo>
                  <a:pt x="2232602" y="918744"/>
                  <a:pt x="2236221" y="914119"/>
                  <a:pt x="2238031" y="913785"/>
                </a:cubicBezTo>
                <a:cubicBezTo>
                  <a:pt x="2239371" y="887378"/>
                  <a:pt x="2263298" y="908959"/>
                  <a:pt x="2256998" y="908959"/>
                </a:cubicBezTo>
                <a:cubicBezTo>
                  <a:pt x="2259142" y="909897"/>
                  <a:pt x="2258271" y="914589"/>
                  <a:pt x="2258271" y="915661"/>
                </a:cubicBezTo>
                <a:cubicBezTo>
                  <a:pt x="2267252" y="916465"/>
                  <a:pt x="2268660" y="921894"/>
                  <a:pt x="2272480" y="923837"/>
                </a:cubicBezTo>
                <a:cubicBezTo>
                  <a:pt x="2272480" y="937577"/>
                  <a:pt x="2178649" y="958555"/>
                  <a:pt x="2178649" y="960633"/>
                </a:cubicBezTo>
                <a:cubicBezTo>
                  <a:pt x="2176438" y="964519"/>
                  <a:pt x="2156801" y="989385"/>
                  <a:pt x="2152578" y="989385"/>
                </a:cubicBezTo>
                <a:cubicBezTo>
                  <a:pt x="2148490" y="989786"/>
                  <a:pt x="2151774" y="989451"/>
                  <a:pt x="2151774" y="987039"/>
                </a:cubicBezTo>
                <a:cubicBezTo>
                  <a:pt x="2144535" y="987709"/>
                  <a:pt x="2145005" y="991797"/>
                  <a:pt x="2145005" y="985966"/>
                </a:cubicBezTo>
                <a:cubicBezTo>
                  <a:pt x="2141385" y="987307"/>
                  <a:pt x="2145205" y="989451"/>
                  <a:pt x="2138503" y="989451"/>
                </a:cubicBezTo>
                <a:lnTo>
                  <a:pt x="2138503" y="982749"/>
                </a:lnTo>
                <a:cubicBezTo>
                  <a:pt x="2138503" y="981945"/>
                  <a:pt x="2145005" y="983554"/>
                  <a:pt x="2145005" y="984224"/>
                </a:cubicBezTo>
                <a:cubicBezTo>
                  <a:pt x="2144602" y="984090"/>
                  <a:pt x="2146077" y="980135"/>
                  <a:pt x="2145205" y="981007"/>
                </a:cubicBezTo>
                <a:cubicBezTo>
                  <a:pt x="2145205" y="981610"/>
                  <a:pt x="2121346" y="942603"/>
                  <a:pt x="2159816" y="942603"/>
                </a:cubicBezTo>
                <a:cubicBezTo>
                  <a:pt x="2158274" y="941129"/>
                  <a:pt x="2158074" y="938381"/>
                  <a:pt x="2159012" y="935901"/>
                </a:cubicBezTo>
                <a:cubicBezTo>
                  <a:pt x="2156666" y="935901"/>
                  <a:pt x="2125098" y="951115"/>
                  <a:pt x="2125098" y="948434"/>
                </a:cubicBezTo>
                <a:cubicBezTo>
                  <a:pt x="2125098" y="949440"/>
                  <a:pt x="2125098" y="962710"/>
                  <a:pt x="2125032" y="962710"/>
                </a:cubicBezTo>
                <a:cubicBezTo>
                  <a:pt x="2108879" y="943206"/>
                  <a:pt x="2097553" y="976114"/>
                  <a:pt x="2086159" y="976114"/>
                </a:cubicBezTo>
                <a:cubicBezTo>
                  <a:pt x="2084082" y="976851"/>
                  <a:pt x="2078183" y="977321"/>
                  <a:pt x="2078183" y="970820"/>
                </a:cubicBezTo>
                <a:cubicBezTo>
                  <a:pt x="2075972" y="972965"/>
                  <a:pt x="2075972" y="976918"/>
                  <a:pt x="2071481" y="977991"/>
                </a:cubicBezTo>
                <a:cubicBezTo>
                  <a:pt x="2053720" y="978393"/>
                  <a:pt x="2045142" y="992602"/>
                  <a:pt x="2037970" y="1009625"/>
                </a:cubicBezTo>
                <a:cubicBezTo>
                  <a:pt x="2042595" y="1017667"/>
                  <a:pt x="2044539" y="1019142"/>
                  <a:pt x="2051374" y="1021890"/>
                </a:cubicBezTo>
                <a:cubicBezTo>
                  <a:pt x="2051374" y="1020013"/>
                  <a:pt x="2051308" y="1016394"/>
                  <a:pt x="2050705" y="1016394"/>
                </a:cubicBezTo>
                <a:cubicBezTo>
                  <a:pt x="2057273" y="1023565"/>
                  <a:pt x="2058144" y="1024101"/>
                  <a:pt x="2056536" y="1033216"/>
                </a:cubicBezTo>
                <a:lnTo>
                  <a:pt x="2056397" y="1033163"/>
                </a:lnTo>
                <a:lnTo>
                  <a:pt x="2047957" y="1029932"/>
                </a:lnTo>
                <a:cubicBezTo>
                  <a:pt x="2049767" y="1033619"/>
                  <a:pt x="2050771" y="1036769"/>
                  <a:pt x="2051843" y="1036769"/>
                </a:cubicBezTo>
                <a:cubicBezTo>
                  <a:pt x="2048761" y="1036165"/>
                  <a:pt x="2065449" y="1043806"/>
                  <a:pt x="2057608" y="1043806"/>
                </a:cubicBezTo>
                <a:cubicBezTo>
                  <a:pt x="2058747" y="1044275"/>
                  <a:pt x="2051374" y="1044409"/>
                  <a:pt x="2050705" y="1044409"/>
                </a:cubicBezTo>
                <a:cubicBezTo>
                  <a:pt x="2048493" y="1044409"/>
                  <a:pt x="2042193" y="1044409"/>
                  <a:pt x="2040316" y="1044409"/>
                </a:cubicBezTo>
                <a:cubicBezTo>
                  <a:pt x="2037434" y="1044409"/>
                  <a:pt x="2037903" y="1037841"/>
                  <a:pt x="2037903" y="1036836"/>
                </a:cubicBezTo>
                <a:cubicBezTo>
                  <a:pt x="2034284" y="1037171"/>
                  <a:pt x="2029592" y="1036501"/>
                  <a:pt x="2025437" y="1036501"/>
                </a:cubicBezTo>
                <a:cubicBezTo>
                  <a:pt x="2025371" y="1036501"/>
                  <a:pt x="2025371" y="1036501"/>
                  <a:pt x="2025371" y="1036501"/>
                </a:cubicBezTo>
                <a:lnTo>
                  <a:pt x="2025188" y="1036501"/>
                </a:lnTo>
                <a:lnTo>
                  <a:pt x="2024966" y="1036634"/>
                </a:lnTo>
                <a:lnTo>
                  <a:pt x="2025144" y="1036501"/>
                </a:lnTo>
                <a:lnTo>
                  <a:pt x="2024499" y="1036501"/>
                </a:lnTo>
                <a:cubicBezTo>
                  <a:pt x="2024566" y="1036634"/>
                  <a:pt x="2024834" y="1036701"/>
                  <a:pt x="2025102" y="1036769"/>
                </a:cubicBezTo>
                <a:cubicBezTo>
                  <a:pt x="2024700" y="1037372"/>
                  <a:pt x="2024432" y="1039382"/>
                  <a:pt x="2024432" y="1040991"/>
                </a:cubicBezTo>
                <a:cubicBezTo>
                  <a:pt x="2024299" y="1039248"/>
                  <a:pt x="2024164" y="1036501"/>
                  <a:pt x="2023293" y="1036501"/>
                </a:cubicBezTo>
                <a:cubicBezTo>
                  <a:pt x="2017328" y="1038109"/>
                  <a:pt x="2019003" y="1040119"/>
                  <a:pt x="2015117" y="1043203"/>
                </a:cubicBezTo>
                <a:cubicBezTo>
                  <a:pt x="2011161" y="1043203"/>
                  <a:pt x="1950775" y="1083080"/>
                  <a:pt x="1950775" y="1096351"/>
                </a:cubicBezTo>
                <a:cubicBezTo>
                  <a:pt x="1951445" y="1094876"/>
                  <a:pt x="1949703" y="1091324"/>
                  <a:pt x="1951915" y="1090386"/>
                </a:cubicBezTo>
                <a:cubicBezTo>
                  <a:pt x="1949636" y="1090922"/>
                  <a:pt x="1945749" y="1091994"/>
                  <a:pt x="1944073" y="1090118"/>
                </a:cubicBezTo>
                <a:cubicBezTo>
                  <a:pt x="1961700" y="1107342"/>
                  <a:pt x="1944207" y="1130599"/>
                  <a:pt x="1933484" y="1142528"/>
                </a:cubicBezTo>
                <a:cubicBezTo>
                  <a:pt x="1934421" y="1138708"/>
                  <a:pt x="1930602" y="1126443"/>
                  <a:pt x="1927519" y="1118467"/>
                </a:cubicBezTo>
                <a:cubicBezTo>
                  <a:pt x="1928122" y="1126175"/>
                  <a:pt x="1932545" y="1143735"/>
                  <a:pt x="1928323" y="1143735"/>
                </a:cubicBezTo>
                <a:cubicBezTo>
                  <a:pt x="1946687" y="1161428"/>
                  <a:pt x="1944877" y="1177580"/>
                  <a:pt x="1929194" y="1195810"/>
                </a:cubicBezTo>
                <a:cubicBezTo>
                  <a:pt x="1928255" y="1196949"/>
                  <a:pt x="1883284" y="1224160"/>
                  <a:pt x="1891796" y="1224160"/>
                </a:cubicBezTo>
                <a:cubicBezTo>
                  <a:pt x="1873633" y="1223758"/>
                  <a:pt x="1862910" y="1235554"/>
                  <a:pt x="1856944" y="1244267"/>
                </a:cubicBezTo>
                <a:cubicBezTo>
                  <a:pt x="1858285" y="1242390"/>
                  <a:pt x="1845886" y="1257671"/>
                  <a:pt x="1843406" y="1257671"/>
                </a:cubicBezTo>
                <a:cubicBezTo>
                  <a:pt x="1797764" y="1282468"/>
                  <a:pt x="1843540" y="1327507"/>
                  <a:pt x="1843540" y="1351299"/>
                </a:cubicBezTo>
                <a:cubicBezTo>
                  <a:pt x="1833956" y="1366782"/>
                  <a:pt x="1856944" y="1389837"/>
                  <a:pt x="1850242" y="1420599"/>
                </a:cubicBezTo>
                <a:cubicBezTo>
                  <a:pt x="1848902" y="1418991"/>
                  <a:pt x="1847293" y="1418254"/>
                  <a:pt x="1845417" y="1418522"/>
                </a:cubicBezTo>
                <a:cubicBezTo>
                  <a:pt x="1845953" y="1420867"/>
                  <a:pt x="1845819" y="1423146"/>
                  <a:pt x="1844948" y="1425224"/>
                </a:cubicBezTo>
                <a:cubicBezTo>
                  <a:pt x="1846087" y="1425224"/>
                  <a:pt x="1848366" y="1425224"/>
                  <a:pt x="1849505" y="1424620"/>
                </a:cubicBezTo>
                <a:cubicBezTo>
                  <a:pt x="1844612" y="1431457"/>
                  <a:pt x="1838313" y="1440437"/>
                  <a:pt x="1831275" y="1445330"/>
                </a:cubicBezTo>
                <a:cubicBezTo>
                  <a:pt x="1828997" y="1445330"/>
                  <a:pt x="1836436" y="1432730"/>
                  <a:pt x="1836771" y="1431926"/>
                </a:cubicBezTo>
                <a:cubicBezTo>
                  <a:pt x="1830605" y="1433936"/>
                  <a:pt x="1830471" y="1438561"/>
                  <a:pt x="1826047" y="1438628"/>
                </a:cubicBezTo>
                <a:cubicBezTo>
                  <a:pt x="1827723" y="1438628"/>
                  <a:pt x="1798301" y="1394461"/>
                  <a:pt x="1796558" y="1390037"/>
                </a:cubicBezTo>
                <a:cubicBezTo>
                  <a:pt x="1790191" y="1373550"/>
                  <a:pt x="1789856" y="1357465"/>
                  <a:pt x="1789856" y="1338029"/>
                </a:cubicBezTo>
                <a:cubicBezTo>
                  <a:pt x="1782885" y="1335952"/>
                  <a:pt x="1779803" y="1332467"/>
                  <a:pt x="1776854" y="1324692"/>
                </a:cubicBezTo>
                <a:cubicBezTo>
                  <a:pt x="1776318" y="1324692"/>
                  <a:pt x="1769883" y="1317051"/>
                  <a:pt x="1766063" y="1312494"/>
                </a:cubicBezTo>
                <a:cubicBezTo>
                  <a:pt x="1765326" y="1314639"/>
                  <a:pt x="1760701" y="1318660"/>
                  <a:pt x="1761573" y="1317990"/>
                </a:cubicBezTo>
                <a:cubicBezTo>
                  <a:pt x="1767537" y="1317990"/>
                  <a:pt x="1729536" y="1334611"/>
                  <a:pt x="1729536" y="1315577"/>
                </a:cubicBezTo>
                <a:cubicBezTo>
                  <a:pt x="1724442" y="1299961"/>
                  <a:pt x="1684028" y="1316314"/>
                  <a:pt x="1662919" y="1305792"/>
                </a:cubicBezTo>
                <a:cubicBezTo>
                  <a:pt x="1664930" y="1309880"/>
                  <a:pt x="1655278" y="1323150"/>
                  <a:pt x="1656619" y="1322816"/>
                </a:cubicBezTo>
                <a:cubicBezTo>
                  <a:pt x="1656149" y="1323419"/>
                  <a:pt x="1655949" y="1324088"/>
                  <a:pt x="1655814" y="1324826"/>
                </a:cubicBezTo>
                <a:cubicBezTo>
                  <a:pt x="1655748" y="1326166"/>
                  <a:pt x="1657960" y="1325630"/>
                  <a:pt x="1661847" y="1324893"/>
                </a:cubicBezTo>
                <a:cubicBezTo>
                  <a:pt x="1661913" y="1324826"/>
                  <a:pt x="1662517" y="1324826"/>
                  <a:pt x="1662517" y="1324692"/>
                </a:cubicBezTo>
                <a:lnTo>
                  <a:pt x="1662517" y="1324759"/>
                </a:lnTo>
                <a:cubicBezTo>
                  <a:pt x="1662249" y="1325094"/>
                  <a:pt x="1661445" y="1325295"/>
                  <a:pt x="1661311" y="1325362"/>
                </a:cubicBezTo>
                <a:cubicBezTo>
                  <a:pt x="1661311" y="1328646"/>
                  <a:pt x="1661579" y="1333405"/>
                  <a:pt x="1662249" y="1338365"/>
                </a:cubicBezTo>
                <a:cubicBezTo>
                  <a:pt x="1661445" y="1335549"/>
                  <a:pt x="1658161" y="1339302"/>
                  <a:pt x="1656016" y="1342185"/>
                </a:cubicBezTo>
                <a:lnTo>
                  <a:pt x="1655967" y="1342117"/>
                </a:lnTo>
                <a:lnTo>
                  <a:pt x="1648375" y="1331595"/>
                </a:lnTo>
                <a:cubicBezTo>
                  <a:pt x="1635104" y="1341582"/>
                  <a:pt x="1610977" y="1343525"/>
                  <a:pt x="1615535" y="1324692"/>
                </a:cubicBezTo>
                <a:cubicBezTo>
                  <a:pt x="1608899" y="1326769"/>
                  <a:pt x="1608564" y="1328646"/>
                  <a:pt x="1602332" y="1331394"/>
                </a:cubicBezTo>
                <a:cubicBezTo>
                  <a:pt x="1596032" y="1331394"/>
                  <a:pt x="1548513" y="1313566"/>
                  <a:pt x="1548513" y="1330992"/>
                </a:cubicBezTo>
                <a:cubicBezTo>
                  <a:pt x="1539802" y="1337158"/>
                  <a:pt x="1527335" y="1344932"/>
                  <a:pt x="1518823" y="1351501"/>
                </a:cubicBezTo>
                <a:cubicBezTo>
                  <a:pt x="1489132" y="1374422"/>
                  <a:pt x="1502670" y="1375494"/>
                  <a:pt x="1494896" y="1417583"/>
                </a:cubicBezTo>
                <a:cubicBezTo>
                  <a:pt x="1489936" y="1444526"/>
                  <a:pt x="1462123" y="1496602"/>
                  <a:pt x="1494896" y="1524616"/>
                </a:cubicBezTo>
                <a:cubicBezTo>
                  <a:pt x="1494896" y="1535071"/>
                  <a:pt x="1508903" y="1553637"/>
                  <a:pt x="1515002" y="1574480"/>
                </a:cubicBezTo>
                <a:cubicBezTo>
                  <a:pt x="1515002" y="1571062"/>
                  <a:pt x="1515069" y="1576290"/>
                  <a:pt x="1515069" y="1578904"/>
                </a:cubicBezTo>
                <a:cubicBezTo>
                  <a:pt x="1515806" y="1576156"/>
                  <a:pt x="1521570" y="1587080"/>
                  <a:pt x="1521101" y="1586075"/>
                </a:cubicBezTo>
                <a:cubicBezTo>
                  <a:pt x="1537856" y="1586075"/>
                  <a:pt x="1548915" y="1595458"/>
                  <a:pt x="1548982" y="1606182"/>
                </a:cubicBezTo>
                <a:cubicBezTo>
                  <a:pt x="1563928" y="1593380"/>
                  <a:pt x="1593753" y="1592777"/>
                  <a:pt x="1604008" y="1592777"/>
                </a:cubicBezTo>
                <a:cubicBezTo>
                  <a:pt x="1609436" y="1587348"/>
                  <a:pt x="1621365" y="1575888"/>
                  <a:pt x="1622170" y="1574614"/>
                </a:cubicBezTo>
                <a:cubicBezTo>
                  <a:pt x="1622170" y="1559467"/>
                  <a:pt x="1632289" y="1533463"/>
                  <a:pt x="1642879" y="1525756"/>
                </a:cubicBezTo>
                <a:cubicBezTo>
                  <a:pt x="1648576" y="1521600"/>
                  <a:pt x="1691266" y="1513960"/>
                  <a:pt x="1700181" y="1519054"/>
                </a:cubicBezTo>
                <a:cubicBezTo>
                  <a:pt x="1716466" y="1528302"/>
                  <a:pt x="1704269" y="1528973"/>
                  <a:pt x="1704939" y="1544321"/>
                </a:cubicBezTo>
                <a:cubicBezTo>
                  <a:pt x="1705676" y="1561411"/>
                  <a:pt x="1687379" y="1604505"/>
                  <a:pt x="1682554" y="1620524"/>
                </a:cubicBezTo>
                <a:cubicBezTo>
                  <a:pt x="1682554" y="1623607"/>
                  <a:pt x="1682554" y="1628433"/>
                  <a:pt x="1682554" y="1630510"/>
                </a:cubicBezTo>
                <a:cubicBezTo>
                  <a:pt x="1682286" y="1632722"/>
                  <a:pt x="1679873" y="1637212"/>
                  <a:pt x="1677999" y="1639692"/>
                </a:cubicBezTo>
                <a:cubicBezTo>
                  <a:pt x="1678133" y="1639625"/>
                  <a:pt x="1678267" y="1639558"/>
                  <a:pt x="1678331" y="1639625"/>
                </a:cubicBezTo>
                <a:cubicBezTo>
                  <a:pt x="1682889" y="1639625"/>
                  <a:pt x="1676927" y="1648740"/>
                  <a:pt x="1671900" y="1654705"/>
                </a:cubicBezTo>
                <a:cubicBezTo>
                  <a:pt x="1674581" y="1658391"/>
                  <a:pt x="1675251" y="1661809"/>
                  <a:pt x="1682554" y="1662077"/>
                </a:cubicBezTo>
                <a:cubicBezTo>
                  <a:pt x="1682554" y="1662613"/>
                  <a:pt x="1745018" y="1653029"/>
                  <a:pt x="1743074" y="1653029"/>
                </a:cubicBezTo>
                <a:cubicBezTo>
                  <a:pt x="1794681" y="1671996"/>
                  <a:pt x="1776384" y="1688484"/>
                  <a:pt x="1776384" y="1740693"/>
                </a:cubicBezTo>
                <a:cubicBezTo>
                  <a:pt x="1783488" y="1747195"/>
                  <a:pt x="1767336" y="1768574"/>
                  <a:pt x="1776384" y="1790691"/>
                </a:cubicBezTo>
                <a:cubicBezTo>
                  <a:pt x="1783422" y="1807982"/>
                  <a:pt x="1816597" y="1822392"/>
                  <a:pt x="1816597" y="1825341"/>
                </a:cubicBezTo>
                <a:cubicBezTo>
                  <a:pt x="1816329" y="1826480"/>
                  <a:pt x="1816865" y="1827151"/>
                  <a:pt x="1818273" y="1827285"/>
                </a:cubicBezTo>
                <a:cubicBezTo>
                  <a:pt x="1817536" y="1827553"/>
                  <a:pt x="1816865" y="1827486"/>
                  <a:pt x="1816262" y="1827151"/>
                </a:cubicBezTo>
                <a:cubicBezTo>
                  <a:pt x="1818674" y="1843906"/>
                  <a:pt x="1839184" y="1820583"/>
                  <a:pt x="1845953" y="1820583"/>
                </a:cubicBezTo>
                <a:cubicBezTo>
                  <a:pt x="1851181" y="1814350"/>
                  <a:pt x="1869947" y="1811736"/>
                  <a:pt x="1883485" y="1813881"/>
                </a:cubicBezTo>
                <a:cubicBezTo>
                  <a:pt x="1882949" y="1814886"/>
                  <a:pt x="1881676" y="1820583"/>
                  <a:pt x="1883418" y="1820583"/>
                </a:cubicBezTo>
                <a:cubicBezTo>
                  <a:pt x="1884490" y="1818840"/>
                  <a:pt x="1884424" y="1815355"/>
                  <a:pt x="1885764" y="1813881"/>
                </a:cubicBezTo>
                <a:cubicBezTo>
                  <a:pt x="1885295" y="1813881"/>
                  <a:pt x="1897157" y="1827017"/>
                  <a:pt x="1897157" y="1829429"/>
                </a:cubicBezTo>
                <a:cubicBezTo>
                  <a:pt x="1902050" y="1834255"/>
                  <a:pt x="1909289" y="1834925"/>
                  <a:pt x="1910562" y="1847392"/>
                </a:cubicBezTo>
                <a:cubicBezTo>
                  <a:pt x="1911433" y="1845246"/>
                  <a:pt x="1917399" y="1847592"/>
                  <a:pt x="1917264" y="1847392"/>
                </a:cubicBezTo>
                <a:cubicBezTo>
                  <a:pt x="1917868" y="1848463"/>
                  <a:pt x="1914851" y="1841091"/>
                  <a:pt x="1912639" y="1838611"/>
                </a:cubicBezTo>
                <a:cubicBezTo>
                  <a:pt x="1923028" y="1828424"/>
                  <a:pt x="1929931" y="1818907"/>
                  <a:pt x="1938845" y="1814417"/>
                </a:cubicBezTo>
                <a:cubicBezTo>
                  <a:pt x="1935360" y="1812607"/>
                  <a:pt x="1938443" y="1802018"/>
                  <a:pt x="1938443" y="1800409"/>
                </a:cubicBezTo>
                <a:cubicBezTo>
                  <a:pt x="1937906" y="1800409"/>
                  <a:pt x="1935762" y="1800276"/>
                  <a:pt x="1935830" y="1800409"/>
                </a:cubicBezTo>
                <a:cubicBezTo>
                  <a:pt x="1936298" y="1799069"/>
                  <a:pt x="1961030" y="1761269"/>
                  <a:pt x="1961164" y="1780303"/>
                </a:cubicBezTo>
                <a:cubicBezTo>
                  <a:pt x="1961298" y="1780035"/>
                  <a:pt x="1967464" y="1780705"/>
                  <a:pt x="1966660" y="1780303"/>
                </a:cubicBezTo>
                <a:cubicBezTo>
                  <a:pt x="1975707" y="1780303"/>
                  <a:pt x="1996819" y="1754969"/>
                  <a:pt x="2011095" y="1749339"/>
                </a:cubicBezTo>
                <a:cubicBezTo>
                  <a:pt x="2035223" y="1739755"/>
                  <a:pt x="2043533" y="1753964"/>
                  <a:pt x="2017328" y="1767167"/>
                </a:cubicBezTo>
                <a:cubicBezTo>
                  <a:pt x="2018400" y="1767636"/>
                  <a:pt x="2017797" y="1772998"/>
                  <a:pt x="2017797" y="1774271"/>
                </a:cubicBezTo>
                <a:cubicBezTo>
                  <a:pt x="2019539" y="1775679"/>
                  <a:pt x="2051308" y="1776684"/>
                  <a:pt x="2051308" y="1768105"/>
                </a:cubicBezTo>
                <a:cubicBezTo>
                  <a:pt x="2051308" y="1767301"/>
                  <a:pt x="2051308" y="1766899"/>
                  <a:pt x="2052179" y="1766899"/>
                </a:cubicBezTo>
                <a:cubicBezTo>
                  <a:pt x="2051308" y="1751819"/>
                  <a:pt x="2054056" y="1756645"/>
                  <a:pt x="2057809" y="1748401"/>
                </a:cubicBezTo>
                <a:cubicBezTo>
                  <a:pt x="2061562" y="1755304"/>
                  <a:pt x="2098223" y="1782046"/>
                  <a:pt x="2098223" y="1781442"/>
                </a:cubicBezTo>
                <a:cubicBezTo>
                  <a:pt x="2097754" y="1782046"/>
                  <a:pt x="2096815" y="1782917"/>
                  <a:pt x="2095743" y="1783855"/>
                </a:cubicBezTo>
                <a:cubicBezTo>
                  <a:pt x="2109282" y="1781778"/>
                  <a:pt x="2151841" y="1800544"/>
                  <a:pt x="2158878" y="1800544"/>
                </a:cubicBezTo>
                <a:cubicBezTo>
                  <a:pt x="2158811" y="1798667"/>
                  <a:pt x="2161291" y="1800677"/>
                  <a:pt x="2164776" y="1800677"/>
                </a:cubicBezTo>
                <a:cubicBezTo>
                  <a:pt x="2166183" y="1794779"/>
                  <a:pt x="2166250" y="1792501"/>
                  <a:pt x="2174293" y="1794310"/>
                </a:cubicBezTo>
                <a:cubicBezTo>
                  <a:pt x="2168864" y="1794310"/>
                  <a:pt x="2207134" y="1781510"/>
                  <a:pt x="2208675" y="1781510"/>
                </a:cubicBezTo>
                <a:cubicBezTo>
                  <a:pt x="2210083" y="1781510"/>
                  <a:pt x="2226838" y="1781510"/>
                  <a:pt x="2225967" y="1781510"/>
                </a:cubicBezTo>
                <a:cubicBezTo>
                  <a:pt x="2227710" y="1781510"/>
                  <a:pt x="2223822" y="1786469"/>
                  <a:pt x="2225498" y="1787608"/>
                </a:cubicBezTo>
                <a:cubicBezTo>
                  <a:pt x="2232401" y="1782247"/>
                  <a:pt x="2234613" y="1782046"/>
                  <a:pt x="2245805" y="1780303"/>
                </a:cubicBezTo>
                <a:cubicBezTo>
                  <a:pt x="2244532" y="1780303"/>
                  <a:pt x="2248016" y="1808452"/>
                  <a:pt x="2224828" y="1807111"/>
                </a:cubicBezTo>
                <a:cubicBezTo>
                  <a:pt x="2240176" y="1807111"/>
                  <a:pt x="2252440" y="1814752"/>
                  <a:pt x="2252306" y="1837539"/>
                </a:cubicBezTo>
                <a:cubicBezTo>
                  <a:pt x="2252306" y="1820784"/>
                  <a:pt x="2316111" y="1892631"/>
                  <a:pt x="2318323" y="1894239"/>
                </a:cubicBezTo>
                <a:cubicBezTo>
                  <a:pt x="2324891" y="1894239"/>
                  <a:pt x="2342250" y="1905365"/>
                  <a:pt x="2346070" y="1907643"/>
                </a:cubicBezTo>
                <a:cubicBezTo>
                  <a:pt x="2366110" y="1892094"/>
                  <a:pt x="2439834" y="1915753"/>
                  <a:pt x="2439834" y="1939612"/>
                </a:cubicBezTo>
                <a:cubicBezTo>
                  <a:pt x="2443184" y="1941690"/>
                  <a:pt x="2460073" y="1994771"/>
                  <a:pt x="2458331" y="1994771"/>
                </a:cubicBezTo>
                <a:cubicBezTo>
                  <a:pt x="2473679" y="1997184"/>
                  <a:pt x="2473411" y="2017290"/>
                  <a:pt x="2473411" y="2034984"/>
                </a:cubicBezTo>
                <a:cubicBezTo>
                  <a:pt x="2493517" y="2058240"/>
                  <a:pt x="2519992" y="2055693"/>
                  <a:pt x="2538959" y="2068494"/>
                </a:cubicBezTo>
                <a:cubicBezTo>
                  <a:pt x="2541103" y="2068494"/>
                  <a:pt x="2547135" y="2067489"/>
                  <a:pt x="2547135" y="2070036"/>
                </a:cubicBezTo>
                <a:cubicBezTo>
                  <a:pt x="2555177" y="2072382"/>
                  <a:pt x="2559266" y="2075867"/>
                  <a:pt x="2567241" y="2075196"/>
                </a:cubicBezTo>
                <a:cubicBezTo>
                  <a:pt x="2570593" y="2081028"/>
                  <a:pt x="2566571" y="2080759"/>
                  <a:pt x="2567241" y="2083306"/>
                </a:cubicBezTo>
                <a:cubicBezTo>
                  <a:pt x="2567241" y="2083440"/>
                  <a:pt x="2572401" y="2082502"/>
                  <a:pt x="2573742" y="2081765"/>
                </a:cubicBezTo>
                <a:cubicBezTo>
                  <a:pt x="2573273" y="2081161"/>
                  <a:pt x="2572200" y="2075196"/>
                  <a:pt x="2574814" y="2075196"/>
                </a:cubicBezTo>
                <a:cubicBezTo>
                  <a:pt x="2581852" y="2080558"/>
                  <a:pt x="2579038" y="2082234"/>
                  <a:pt x="2582589" y="2081899"/>
                </a:cubicBezTo>
                <a:cubicBezTo>
                  <a:pt x="2584332" y="2081899"/>
                  <a:pt x="2586812" y="2100062"/>
                  <a:pt x="2587347" y="2108707"/>
                </a:cubicBezTo>
                <a:cubicBezTo>
                  <a:pt x="2604438" y="2097046"/>
                  <a:pt x="2605578" y="2107367"/>
                  <a:pt x="2619987" y="2108707"/>
                </a:cubicBezTo>
                <a:cubicBezTo>
                  <a:pt x="2645388" y="2111053"/>
                  <a:pt x="2682116" y="2117353"/>
                  <a:pt x="2698135" y="2128612"/>
                </a:cubicBezTo>
                <a:cubicBezTo>
                  <a:pt x="2718442" y="2142888"/>
                  <a:pt x="2723669" y="2162860"/>
                  <a:pt x="2748200" y="2169831"/>
                </a:cubicBezTo>
                <a:cubicBezTo>
                  <a:pt x="2748200" y="2158638"/>
                  <a:pt x="2774941" y="2179482"/>
                  <a:pt x="2774538" y="2179147"/>
                </a:cubicBezTo>
                <a:cubicBezTo>
                  <a:pt x="2780436" y="2185178"/>
                  <a:pt x="2785867" y="2209842"/>
                  <a:pt x="2787941" y="2217416"/>
                </a:cubicBezTo>
                <a:cubicBezTo>
                  <a:pt x="2787941" y="2248714"/>
                  <a:pt x="2783854" y="2263928"/>
                  <a:pt x="2769846" y="2283901"/>
                </a:cubicBezTo>
                <a:cubicBezTo>
                  <a:pt x="2753962" y="2306554"/>
                  <a:pt x="2739688" y="2330012"/>
                  <a:pt x="2725948" y="2349649"/>
                </a:cubicBezTo>
                <a:cubicBezTo>
                  <a:pt x="2718642" y="2360104"/>
                  <a:pt x="2704569" y="2370023"/>
                  <a:pt x="2700815" y="2383226"/>
                </a:cubicBezTo>
                <a:cubicBezTo>
                  <a:pt x="2693443" y="2408896"/>
                  <a:pt x="2708522" y="2442339"/>
                  <a:pt x="2694113" y="2460167"/>
                </a:cubicBezTo>
                <a:cubicBezTo>
                  <a:pt x="2696862" y="2459229"/>
                  <a:pt x="2699140" y="2459630"/>
                  <a:pt x="2700815" y="2461306"/>
                </a:cubicBezTo>
                <a:cubicBezTo>
                  <a:pt x="2692504" y="2481613"/>
                  <a:pt x="2681915" y="2517671"/>
                  <a:pt x="2674007" y="2538782"/>
                </a:cubicBezTo>
                <a:cubicBezTo>
                  <a:pt x="2669650" y="2550310"/>
                  <a:pt x="2657921" y="2597694"/>
                  <a:pt x="2645992" y="2597694"/>
                </a:cubicBezTo>
                <a:cubicBezTo>
                  <a:pt x="2645992" y="2597829"/>
                  <a:pt x="2647198" y="2596756"/>
                  <a:pt x="2647198" y="2595885"/>
                </a:cubicBezTo>
                <a:cubicBezTo>
                  <a:pt x="2648069" y="2591931"/>
                  <a:pt x="2636810" y="2604396"/>
                  <a:pt x="2639090" y="2604396"/>
                </a:cubicBezTo>
                <a:cubicBezTo>
                  <a:pt x="2639221" y="2604732"/>
                  <a:pt x="2639692" y="2604732"/>
                  <a:pt x="2640495" y="2611165"/>
                </a:cubicBezTo>
                <a:cubicBezTo>
                  <a:pt x="2640495" y="2607948"/>
                  <a:pt x="2586409" y="2614249"/>
                  <a:pt x="2586677" y="2617063"/>
                </a:cubicBezTo>
                <a:cubicBezTo>
                  <a:pt x="2592977" y="2618605"/>
                  <a:pt x="2572938" y="2624034"/>
                  <a:pt x="2569855" y="2624503"/>
                </a:cubicBezTo>
                <a:cubicBezTo>
                  <a:pt x="2570056" y="2626782"/>
                  <a:pt x="2570458" y="2628993"/>
                  <a:pt x="2571128" y="2631205"/>
                </a:cubicBezTo>
                <a:lnTo>
                  <a:pt x="2561947" y="2631205"/>
                </a:lnTo>
                <a:cubicBezTo>
                  <a:pt x="2528034" y="2637572"/>
                  <a:pt x="2506453" y="2674233"/>
                  <a:pt x="2506453" y="2689648"/>
                </a:cubicBezTo>
                <a:cubicBezTo>
                  <a:pt x="2498678" y="2701913"/>
                  <a:pt x="2496802" y="2701979"/>
                  <a:pt x="2506453" y="2715116"/>
                </a:cubicBezTo>
                <a:cubicBezTo>
                  <a:pt x="2504777" y="2716859"/>
                  <a:pt x="2502499" y="2717260"/>
                  <a:pt x="2499750" y="2716255"/>
                </a:cubicBezTo>
                <a:cubicBezTo>
                  <a:pt x="2510675" y="2721818"/>
                  <a:pt x="2506051" y="2724767"/>
                  <a:pt x="2499750" y="2731469"/>
                </a:cubicBezTo>
                <a:cubicBezTo>
                  <a:pt x="2499750" y="2748493"/>
                  <a:pt x="2481252" y="2767795"/>
                  <a:pt x="2472941" y="2780395"/>
                </a:cubicBezTo>
                <a:cubicBezTo>
                  <a:pt x="2456387" y="2805460"/>
                  <a:pt x="2435745" y="2834079"/>
                  <a:pt x="2419323" y="2858005"/>
                </a:cubicBezTo>
                <a:cubicBezTo>
                  <a:pt x="2412221" y="2868259"/>
                  <a:pt x="2397744" y="2893727"/>
                  <a:pt x="2386886" y="2899290"/>
                </a:cubicBezTo>
                <a:cubicBezTo>
                  <a:pt x="2370265" y="2907802"/>
                  <a:pt x="2355654" y="2897079"/>
                  <a:pt x="2336821" y="2906059"/>
                </a:cubicBezTo>
                <a:cubicBezTo>
                  <a:pt x="2338563" y="2904049"/>
                  <a:pt x="2339233" y="2901971"/>
                  <a:pt x="2338898" y="2899491"/>
                </a:cubicBezTo>
                <a:cubicBezTo>
                  <a:pt x="2325963" y="2894465"/>
                  <a:pt x="2327103" y="2899491"/>
                  <a:pt x="2325494" y="2893124"/>
                </a:cubicBezTo>
                <a:cubicBezTo>
                  <a:pt x="2314905" y="2890175"/>
                  <a:pt x="2306996" y="2887025"/>
                  <a:pt x="2298820" y="2887025"/>
                </a:cubicBezTo>
                <a:cubicBezTo>
                  <a:pt x="2298685" y="2887025"/>
                  <a:pt x="2298685" y="2887025"/>
                  <a:pt x="2298685" y="2887025"/>
                </a:cubicBezTo>
                <a:cubicBezTo>
                  <a:pt x="2298619" y="2887025"/>
                  <a:pt x="2298283" y="2887025"/>
                  <a:pt x="2297077" y="2887025"/>
                </a:cubicBezTo>
                <a:cubicBezTo>
                  <a:pt x="2299892" y="2893727"/>
                  <a:pt x="2297881" y="2890711"/>
                  <a:pt x="2297077" y="2893124"/>
                </a:cubicBezTo>
                <a:cubicBezTo>
                  <a:pt x="2324087" y="2893124"/>
                  <a:pt x="2319395" y="2925227"/>
                  <a:pt x="2328778" y="2939436"/>
                </a:cubicBezTo>
                <a:cubicBezTo>
                  <a:pt x="2328912" y="2931930"/>
                  <a:pt x="2327839" y="2933940"/>
                  <a:pt x="2331660" y="2932734"/>
                </a:cubicBezTo>
                <a:cubicBezTo>
                  <a:pt x="2353040" y="2932734"/>
                  <a:pt x="2301969" y="2988093"/>
                  <a:pt x="2305990" y="2986686"/>
                </a:cubicBezTo>
                <a:cubicBezTo>
                  <a:pt x="2297143" y="2991042"/>
                  <a:pt x="2225028" y="3012422"/>
                  <a:pt x="2225028" y="3005653"/>
                </a:cubicBezTo>
                <a:cubicBezTo>
                  <a:pt x="2224626" y="3007463"/>
                  <a:pt x="2224626" y="3009942"/>
                  <a:pt x="2224693" y="3011551"/>
                </a:cubicBezTo>
                <a:cubicBezTo>
                  <a:pt x="2221677" y="3019593"/>
                  <a:pt x="2216986" y="3025961"/>
                  <a:pt x="2216651" y="3026497"/>
                </a:cubicBezTo>
                <a:cubicBezTo>
                  <a:pt x="2218393" y="3026497"/>
                  <a:pt x="2218393" y="3033199"/>
                  <a:pt x="2218326" y="3034204"/>
                </a:cubicBezTo>
                <a:cubicBezTo>
                  <a:pt x="2218326" y="3032663"/>
                  <a:pt x="2219063" y="3028373"/>
                  <a:pt x="2220270" y="3026497"/>
                </a:cubicBezTo>
                <a:cubicBezTo>
                  <a:pt x="2229452" y="3026497"/>
                  <a:pt x="2207334" y="3054578"/>
                  <a:pt x="2202040" y="3056656"/>
                </a:cubicBezTo>
                <a:cubicBezTo>
                  <a:pt x="2185552" y="3063090"/>
                  <a:pt x="2169334" y="3050691"/>
                  <a:pt x="2158007" y="3046603"/>
                </a:cubicBezTo>
                <a:cubicBezTo>
                  <a:pt x="2152108" y="3067648"/>
                  <a:pt x="2166250" y="3091507"/>
                  <a:pt x="2186625" y="3073412"/>
                </a:cubicBezTo>
                <a:cubicBezTo>
                  <a:pt x="2205793" y="3073412"/>
                  <a:pt x="2178113" y="3111480"/>
                  <a:pt x="2178113" y="3098410"/>
                </a:cubicBezTo>
                <a:cubicBezTo>
                  <a:pt x="2178113" y="3097539"/>
                  <a:pt x="2142189" y="3142108"/>
                  <a:pt x="2148020" y="3140433"/>
                </a:cubicBezTo>
                <a:cubicBezTo>
                  <a:pt x="2152108" y="3140433"/>
                  <a:pt x="2150366" y="3149950"/>
                  <a:pt x="2150768" y="3152899"/>
                </a:cubicBezTo>
                <a:cubicBezTo>
                  <a:pt x="2150902" y="3153033"/>
                  <a:pt x="2151036" y="3153301"/>
                  <a:pt x="2151304" y="3153837"/>
                </a:cubicBezTo>
                <a:cubicBezTo>
                  <a:pt x="2151304" y="3153837"/>
                  <a:pt x="2151238" y="3153837"/>
                  <a:pt x="2151238" y="3153837"/>
                </a:cubicBezTo>
                <a:cubicBezTo>
                  <a:pt x="2126507" y="3150419"/>
                  <a:pt x="2118196" y="3161812"/>
                  <a:pt x="2104389" y="3173944"/>
                </a:cubicBezTo>
                <a:cubicBezTo>
                  <a:pt x="2114845" y="3189090"/>
                  <a:pt x="2120943" y="3199948"/>
                  <a:pt x="2145138" y="3200752"/>
                </a:cubicBezTo>
                <a:cubicBezTo>
                  <a:pt x="2148423" y="3200752"/>
                  <a:pt x="2140715" y="3231179"/>
                  <a:pt x="2131198" y="3231984"/>
                </a:cubicBezTo>
                <a:cubicBezTo>
                  <a:pt x="2131198" y="3234330"/>
                  <a:pt x="2095676" y="3268979"/>
                  <a:pt x="2090784" y="3281178"/>
                </a:cubicBezTo>
                <a:cubicBezTo>
                  <a:pt x="2090583" y="3281647"/>
                  <a:pt x="2074631" y="3314152"/>
                  <a:pt x="2079859" y="3328294"/>
                </a:cubicBezTo>
                <a:cubicBezTo>
                  <a:pt x="2076910" y="3327958"/>
                  <a:pt x="2073425" y="3328093"/>
                  <a:pt x="2069136" y="3328093"/>
                </a:cubicBezTo>
                <a:cubicBezTo>
                  <a:pt x="2076106" y="3331846"/>
                  <a:pt x="2089644" y="3341362"/>
                  <a:pt x="2097285" y="3348936"/>
                </a:cubicBezTo>
                <a:cubicBezTo>
                  <a:pt x="2095609" y="3348199"/>
                  <a:pt x="2089242" y="3348199"/>
                  <a:pt x="2088840" y="3348199"/>
                </a:cubicBezTo>
                <a:cubicBezTo>
                  <a:pt x="2096146" y="3353293"/>
                  <a:pt x="2105930" y="3365088"/>
                  <a:pt x="2108879" y="3368305"/>
                </a:cubicBezTo>
                <a:cubicBezTo>
                  <a:pt x="2127980" y="3368305"/>
                  <a:pt x="2131265" y="3384056"/>
                  <a:pt x="2158141" y="3381710"/>
                </a:cubicBezTo>
                <a:cubicBezTo>
                  <a:pt x="2167323" y="3381710"/>
                  <a:pt x="2140112" y="3394979"/>
                  <a:pt x="2139710" y="3395114"/>
                </a:cubicBezTo>
                <a:cubicBezTo>
                  <a:pt x="2129054" y="3398130"/>
                  <a:pt x="2104590" y="3395248"/>
                  <a:pt x="2092929" y="3393371"/>
                </a:cubicBezTo>
                <a:cubicBezTo>
                  <a:pt x="2096614" y="3398331"/>
                  <a:pt x="2103652" y="3415220"/>
                  <a:pt x="2097687" y="3415220"/>
                </a:cubicBezTo>
                <a:cubicBezTo>
                  <a:pt x="2099228" y="3416561"/>
                  <a:pt x="2084685" y="3408518"/>
                  <a:pt x="2093397" y="3408518"/>
                </a:cubicBezTo>
                <a:cubicBezTo>
                  <a:pt x="2076709" y="3409456"/>
                  <a:pt x="2068935" y="3408451"/>
                  <a:pt x="2057541" y="3401816"/>
                </a:cubicBezTo>
                <a:cubicBezTo>
                  <a:pt x="2058278" y="3401414"/>
                  <a:pt x="2058479" y="3408182"/>
                  <a:pt x="2056268" y="3408518"/>
                </a:cubicBezTo>
                <a:cubicBezTo>
                  <a:pt x="2038976" y="3408518"/>
                  <a:pt x="1982878" y="3372728"/>
                  <a:pt x="1970948" y="3358051"/>
                </a:cubicBezTo>
                <a:cubicBezTo>
                  <a:pt x="1972423" y="3358185"/>
                  <a:pt x="1976444" y="3354499"/>
                  <a:pt x="1977115" y="3352354"/>
                </a:cubicBezTo>
                <a:cubicBezTo>
                  <a:pt x="1974769" y="3353359"/>
                  <a:pt x="1973830" y="3351952"/>
                  <a:pt x="1974367" y="3348199"/>
                </a:cubicBezTo>
                <a:cubicBezTo>
                  <a:pt x="1975171" y="3347462"/>
                  <a:pt x="1970546" y="3351148"/>
                  <a:pt x="1969877" y="3353359"/>
                </a:cubicBezTo>
                <a:cubicBezTo>
                  <a:pt x="1964783" y="3348668"/>
                  <a:pt x="1950373" y="3334795"/>
                  <a:pt x="1957813" y="3334795"/>
                </a:cubicBezTo>
                <a:cubicBezTo>
                  <a:pt x="1962571" y="3337408"/>
                  <a:pt x="1964582" y="3338012"/>
                  <a:pt x="1967531" y="3338749"/>
                </a:cubicBezTo>
                <a:cubicBezTo>
                  <a:pt x="1952652" y="3330974"/>
                  <a:pt x="1940387" y="3310198"/>
                  <a:pt x="1950239" y="3301284"/>
                </a:cubicBezTo>
                <a:cubicBezTo>
                  <a:pt x="1952317" y="3301284"/>
                  <a:pt x="1948497" y="3294649"/>
                  <a:pt x="1951111" y="3294649"/>
                </a:cubicBezTo>
                <a:cubicBezTo>
                  <a:pt x="1950708" y="3294448"/>
                  <a:pt x="1950440" y="3294314"/>
                  <a:pt x="1950172" y="3294314"/>
                </a:cubicBezTo>
                <a:cubicBezTo>
                  <a:pt x="1950239" y="3293845"/>
                  <a:pt x="1950306" y="3293308"/>
                  <a:pt x="1950306" y="3292303"/>
                </a:cubicBezTo>
                <a:cubicBezTo>
                  <a:pt x="1946620" y="3286405"/>
                  <a:pt x="1942397" y="3287344"/>
                  <a:pt x="1944140" y="3268175"/>
                </a:cubicBezTo>
                <a:cubicBezTo>
                  <a:pt x="1942196" y="3268310"/>
                  <a:pt x="1936902" y="3268578"/>
                  <a:pt x="1936902" y="3269314"/>
                </a:cubicBezTo>
                <a:cubicBezTo>
                  <a:pt x="1937840" y="3253162"/>
                  <a:pt x="1932277" y="3235469"/>
                  <a:pt x="1944609" y="3222065"/>
                </a:cubicBezTo>
                <a:cubicBezTo>
                  <a:pt x="1944676" y="3222065"/>
                  <a:pt x="1944810" y="3222065"/>
                  <a:pt x="1944877" y="3222065"/>
                </a:cubicBezTo>
                <a:cubicBezTo>
                  <a:pt x="1942800" y="3222065"/>
                  <a:pt x="1963711" y="3204103"/>
                  <a:pt x="1963711" y="3210068"/>
                </a:cubicBezTo>
                <a:cubicBezTo>
                  <a:pt x="1963040" y="3207052"/>
                  <a:pt x="1962772" y="3200752"/>
                  <a:pt x="1963979" y="3200752"/>
                </a:cubicBezTo>
                <a:cubicBezTo>
                  <a:pt x="1931205" y="3191570"/>
                  <a:pt x="1940655" y="3185739"/>
                  <a:pt x="1957008" y="3161679"/>
                </a:cubicBezTo>
                <a:cubicBezTo>
                  <a:pt x="1957008" y="3161612"/>
                  <a:pt x="1957008" y="3161612"/>
                  <a:pt x="1957008" y="3161612"/>
                </a:cubicBezTo>
                <a:cubicBezTo>
                  <a:pt x="1957075" y="3161544"/>
                  <a:pt x="1957209" y="3161410"/>
                  <a:pt x="1957277" y="3161344"/>
                </a:cubicBezTo>
                <a:cubicBezTo>
                  <a:pt x="1957410" y="3161009"/>
                  <a:pt x="1957611" y="3160807"/>
                  <a:pt x="1957745" y="3160673"/>
                </a:cubicBezTo>
                <a:cubicBezTo>
                  <a:pt x="1957813" y="3160606"/>
                  <a:pt x="1957813" y="3160606"/>
                  <a:pt x="1957880" y="3160539"/>
                </a:cubicBezTo>
                <a:cubicBezTo>
                  <a:pt x="1957880" y="3160606"/>
                  <a:pt x="1957813" y="3160606"/>
                  <a:pt x="1957813" y="3160673"/>
                </a:cubicBezTo>
                <a:cubicBezTo>
                  <a:pt x="1958549" y="3160070"/>
                  <a:pt x="1959287" y="3160740"/>
                  <a:pt x="1957277" y="3161544"/>
                </a:cubicBezTo>
                <a:cubicBezTo>
                  <a:pt x="1957277" y="3161544"/>
                  <a:pt x="1957277" y="3161612"/>
                  <a:pt x="1957277" y="3161612"/>
                </a:cubicBezTo>
                <a:cubicBezTo>
                  <a:pt x="1959153" y="3161142"/>
                  <a:pt x="1961030" y="3160874"/>
                  <a:pt x="1962906" y="3160673"/>
                </a:cubicBezTo>
                <a:cubicBezTo>
                  <a:pt x="1960962" y="3159399"/>
                  <a:pt x="1956606" y="3155043"/>
                  <a:pt x="1957075" y="3155513"/>
                </a:cubicBezTo>
                <a:cubicBezTo>
                  <a:pt x="1957075" y="3156049"/>
                  <a:pt x="1957075" y="3144923"/>
                  <a:pt x="1957075" y="3141237"/>
                </a:cubicBezTo>
                <a:cubicBezTo>
                  <a:pt x="1957075" y="3141371"/>
                  <a:pt x="1957075" y="3141103"/>
                  <a:pt x="1957075" y="3140567"/>
                </a:cubicBezTo>
                <a:cubicBezTo>
                  <a:pt x="1956874" y="3140701"/>
                  <a:pt x="1956874" y="3140701"/>
                  <a:pt x="1957075" y="3140433"/>
                </a:cubicBezTo>
                <a:cubicBezTo>
                  <a:pt x="1957209" y="3137752"/>
                  <a:pt x="1958013" y="3129910"/>
                  <a:pt x="1958751" y="3133731"/>
                </a:cubicBezTo>
                <a:cubicBezTo>
                  <a:pt x="1959354" y="3133731"/>
                  <a:pt x="1959622" y="3133865"/>
                  <a:pt x="1959958" y="3133999"/>
                </a:cubicBezTo>
                <a:cubicBezTo>
                  <a:pt x="1967799" y="3120259"/>
                  <a:pt x="1983884" y="3112954"/>
                  <a:pt x="1983884" y="3135138"/>
                </a:cubicBezTo>
                <a:cubicBezTo>
                  <a:pt x="1983884" y="3132591"/>
                  <a:pt x="1984688" y="3133463"/>
                  <a:pt x="1985023" y="3134267"/>
                </a:cubicBezTo>
                <a:cubicBezTo>
                  <a:pt x="1986498" y="3129442"/>
                  <a:pt x="1995680" y="3102231"/>
                  <a:pt x="1997288" y="3098544"/>
                </a:cubicBezTo>
                <a:cubicBezTo>
                  <a:pt x="1997288" y="3100890"/>
                  <a:pt x="1983616" y="3090301"/>
                  <a:pt x="1983951" y="3094322"/>
                </a:cubicBezTo>
                <a:cubicBezTo>
                  <a:pt x="1979996" y="3093317"/>
                  <a:pt x="1990586" y="3104174"/>
                  <a:pt x="1990586" y="3100555"/>
                </a:cubicBezTo>
                <a:cubicBezTo>
                  <a:pt x="1973362" y="3132122"/>
                  <a:pt x="1967531" y="3104107"/>
                  <a:pt x="1970480" y="3081186"/>
                </a:cubicBezTo>
                <a:cubicBezTo>
                  <a:pt x="1973294" y="3059203"/>
                  <a:pt x="1990586" y="3030920"/>
                  <a:pt x="1990586" y="3011752"/>
                </a:cubicBezTo>
                <a:cubicBezTo>
                  <a:pt x="1986498" y="3003508"/>
                  <a:pt x="1977182" y="2977035"/>
                  <a:pt x="1977182" y="2965842"/>
                </a:cubicBezTo>
                <a:cubicBezTo>
                  <a:pt x="1978254" y="2961419"/>
                  <a:pt x="1978053" y="2957130"/>
                  <a:pt x="1983884" y="2952706"/>
                </a:cubicBezTo>
                <a:cubicBezTo>
                  <a:pt x="1983884" y="2952974"/>
                  <a:pt x="1984956" y="2955722"/>
                  <a:pt x="1987838" y="2959542"/>
                </a:cubicBezTo>
                <a:cubicBezTo>
                  <a:pt x="1992396" y="2959542"/>
                  <a:pt x="1994809" y="2923150"/>
                  <a:pt x="2003990" y="2923016"/>
                </a:cubicBezTo>
                <a:cubicBezTo>
                  <a:pt x="2006604" y="2929517"/>
                  <a:pt x="2006336" y="2872415"/>
                  <a:pt x="2020076" y="2872415"/>
                </a:cubicBezTo>
                <a:cubicBezTo>
                  <a:pt x="2016859" y="2862294"/>
                  <a:pt x="2014982" y="2856531"/>
                  <a:pt x="2024097" y="2853782"/>
                </a:cubicBezTo>
                <a:cubicBezTo>
                  <a:pt x="2024097" y="2828918"/>
                  <a:pt x="2010425" y="2774564"/>
                  <a:pt x="2030799" y="2774162"/>
                </a:cubicBezTo>
                <a:cubicBezTo>
                  <a:pt x="2021819" y="2766186"/>
                  <a:pt x="2026979" y="2768331"/>
                  <a:pt x="2022690" y="2758479"/>
                </a:cubicBezTo>
                <a:cubicBezTo>
                  <a:pt x="2034218" y="2758479"/>
                  <a:pt x="2032341" y="2701242"/>
                  <a:pt x="2044204" y="2684621"/>
                </a:cubicBezTo>
                <a:cubicBezTo>
                  <a:pt x="2044204" y="2681337"/>
                  <a:pt x="2033748" y="2671351"/>
                  <a:pt x="2045142" y="2671351"/>
                </a:cubicBezTo>
                <a:cubicBezTo>
                  <a:pt x="2040384" y="2617667"/>
                  <a:pt x="2050906" y="2546088"/>
                  <a:pt x="2050906" y="2500916"/>
                </a:cubicBezTo>
                <a:cubicBezTo>
                  <a:pt x="2044337" y="2497029"/>
                  <a:pt x="2003990" y="2465595"/>
                  <a:pt x="2003990" y="2461239"/>
                </a:cubicBezTo>
                <a:cubicBezTo>
                  <a:pt x="2004996" y="2462579"/>
                  <a:pt x="1990787" y="2452995"/>
                  <a:pt x="1984688" y="2450248"/>
                </a:cubicBezTo>
                <a:cubicBezTo>
                  <a:pt x="1970077" y="2450248"/>
                  <a:pt x="1944743" y="2421629"/>
                  <a:pt x="1943671" y="2414458"/>
                </a:cubicBezTo>
                <a:cubicBezTo>
                  <a:pt x="1933215" y="2414257"/>
                  <a:pt x="1903458" y="2344957"/>
                  <a:pt x="1903458" y="2345024"/>
                </a:cubicBezTo>
                <a:cubicBezTo>
                  <a:pt x="1901983" y="2319355"/>
                  <a:pt x="1875577" y="2256757"/>
                  <a:pt x="1864585" y="2249184"/>
                </a:cubicBezTo>
                <a:cubicBezTo>
                  <a:pt x="1870148" y="2249184"/>
                  <a:pt x="1830068" y="2201465"/>
                  <a:pt x="1830605" y="2202537"/>
                </a:cubicBezTo>
                <a:cubicBezTo>
                  <a:pt x="1826517" y="2194293"/>
                  <a:pt x="1820753" y="2158169"/>
                  <a:pt x="1822965" y="2148585"/>
                </a:cubicBezTo>
                <a:cubicBezTo>
                  <a:pt x="1830672" y="2138867"/>
                  <a:pt x="1843205" y="2126535"/>
                  <a:pt x="1843071" y="2126669"/>
                </a:cubicBezTo>
                <a:cubicBezTo>
                  <a:pt x="1843071" y="2132969"/>
                  <a:pt x="1845819" y="2127674"/>
                  <a:pt x="1847829" y="2123117"/>
                </a:cubicBezTo>
                <a:lnTo>
                  <a:pt x="1843071" y="2123117"/>
                </a:lnTo>
                <a:cubicBezTo>
                  <a:pt x="1836503" y="2116415"/>
                  <a:pt x="1830471" y="2108506"/>
                  <a:pt x="1822965" y="2101536"/>
                </a:cubicBezTo>
                <a:cubicBezTo>
                  <a:pt x="1822965" y="2102742"/>
                  <a:pt x="1834894" y="2071175"/>
                  <a:pt x="1836369" y="2068762"/>
                </a:cubicBezTo>
                <a:cubicBezTo>
                  <a:pt x="1836369" y="2055425"/>
                  <a:pt x="1849774" y="2045774"/>
                  <a:pt x="1849774" y="2044233"/>
                </a:cubicBezTo>
                <a:cubicBezTo>
                  <a:pt x="1841731" y="2036659"/>
                  <a:pt x="1849103" y="2035922"/>
                  <a:pt x="1843071" y="2029019"/>
                </a:cubicBezTo>
                <a:cubicBezTo>
                  <a:pt x="1843071" y="2026740"/>
                  <a:pt x="1861904" y="2021982"/>
                  <a:pt x="1865121" y="2021378"/>
                </a:cubicBezTo>
                <a:cubicBezTo>
                  <a:pt x="1860698" y="2021378"/>
                  <a:pt x="1872025" y="2014676"/>
                  <a:pt x="1870282" y="2014676"/>
                </a:cubicBezTo>
                <a:cubicBezTo>
                  <a:pt x="1871086" y="1992626"/>
                  <a:pt x="1885764" y="1993900"/>
                  <a:pt x="1895147" y="1977948"/>
                </a:cubicBezTo>
                <a:cubicBezTo>
                  <a:pt x="1907680" y="1956636"/>
                  <a:pt x="1896689" y="1943098"/>
                  <a:pt x="1896689" y="1914815"/>
                </a:cubicBezTo>
                <a:cubicBezTo>
                  <a:pt x="1905133" y="1900472"/>
                  <a:pt x="1902050" y="1908179"/>
                  <a:pt x="1896689" y="1893368"/>
                </a:cubicBezTo>
                <a:cubicBezTo>
                  <a:pt x="1898900" y="1893971"/>
                  <a:pt x="1901112" y="1894172"/>
                  <a:pt x="1903391" y="1894038"/>
                </a:cubicBezTo>
                <a:cubicBezTo>
                  <a:pt x="1897425" y="1878757"/>
                  <a:pt x="1886099" y="1866559"/>
                  <a:pt x="1876582" y="1849536"/>
                </a:cubicBezTo>
                <a:cubicBezTo>
                  <a:pt x="1876582" y="1844576"/>
                  <a:pt x="1881944" y="1847459"/>
                  <a:pt x="1883284" y="1847793"/>
                </a:cubicBezTo>
                <a:cubicBezTo>
                  <a:pt x="1874035" y="1840622"/>
                  <a:pt x="1875643" y="1835395"/>
                  <a:pt x="1863580" y="1828290"/>
                </a:cubicBezTo>
                <a:cubicBezTo>
                  <a:pt x="1863781" y="1831642"/>
                  <a:pt x="1853057" y="1840421"/>
                  <a:pt x="1857615" y="1840421"/>
                </a:cubicBezTo>
                <a:cubicBezTo>
                  <a:pt x="1852789" y="1841493"/>
                  <a:pt x="1848634" y="1844442"/>
                  <a:pt x="1842468" y="1847056"/>
                </a:cubicBezTo>
                <a:cubicBezTo>
                  <a:pt x="1842334" y="1847056"/>
                  <a:pt x="1842267" y="1847123"/>
                  <a:pt x="1842066" y="1847123"/>
                </a:cubicBezTo>
                <a:cubicBezTo>
                  <a:pt x="1853392" y="1847123"/>
                  <a:pt x="1846557" y="1869106"/>
                  <a:pt x="1841463" y="1872457"/>
                </a:cubicBezTo>
                <a:cubicBezTo>
                  <a:pt x="1829465" y="1880433"/>
                  <a:pt x="1825914" y="1860527"/>
                  <a:pt x="1816128" y="1860527"/>
                </a:cubicBezTo>
                <a:cubicBezTo>
                  <a:pt x="1815994" y="1861365"/>
                  <a:pt x="1816095" y="1864716"/>
                  <a:pt x="1816178" y="1867858"/>
                </a:cubicBezTo>
                <a:lnTo>
                  <a:pt x="1816144" y="1871980"/>
                </a:lnTo>
                <a:lnTo>
                  <a:pt x="1810842" y="1864180"/>
                </a:lnTo>
                <a:cubicBezTo>
                  <a:pt x="1810749" y="1862287"/>
                  <a:pt x="1812442" y="1860125"/>
                  <a:pt x="1816195" y="1854697"/>
                </a:cubicBezTo>
                <a:cubicBezTo>
                  <a:pt x="1812107" y="1854965"/>
                  <a:pt x="1811302" y="1854831"/>
                  <a:pt x="1813850" y="1854227"/>
                </a:cubicBezTo>
                <a:cubicBezTo>
                  <a:pt x="1808220" y="1852820"/>
                  <a:pt x="1810297" y="1848396"/>
                  <a:pt x="1807215" y="1848396"/>
                </a:cubicBezTo>
                <a:cubicBezTo>
                  <a:pt x="1808287" y="1849938"/>
                  <a:pt x="1810096" y="1851748"/>
                  <a:pt x="1809493" y="1854629"/>
                </a:cubicBezTo>
                <a:cubicBezTo>
                  <a:pt x="1809493" y="1853557"/>
                  <a:pt x="1802590" y="1854161"/>
                  <a:pt x="1802121" y="1853356"/>
                </a:cubicBezTo>
                <a:cubicBezTo>
                  <a:pt x="1798032" y="1852954"/>
                  <a:pt x="1795485" y="1847123"/>
                  <a:pt x="1796826" y="1847123"/>
                </a:cubicBezTo>
                <a:cubicBezTo>
                  <a:pt x="1796223" y="1847659"/>
                  <a:pt x="1787443" y="1846118"/>
                  <a:pt x="1789386" y="1847123"/>
                </a:cubicBezTo>
                <a:lnTo>
                  <a:pt x="1788833" y="1851076"/>
                </a:lnTo>
                <a:lnTo>
                  <a:pt x="1784762" y="1847123"/>
                </a:lnTo>
                <a:cubicBezTo>
                  <a:pt x="1779400" y="1846989"/>
                  <a:pt x="1774038" y="1841158"/>
                  <a:pt x="1768811" y="1833853"/>
                </a:cubicBezTo>
                <a:cubicBezTo>
                  <a:pt x="1768677" y="1835327"/>
                  <a:pt x="1767403" y="1838209"/>
                  <a:pt x="1768543" y="1833518"/>
                </a:cubicBezTo>
                <a:cubicBezTo>
                  <a:pt x="1761706" y="1823867"/>
                  <a:pt x="1755071" y="1811802"/>
                  <a:pt x="1749040" y="1806978"/>
                </a:cubicBezTo>
                <a:cubicBezTo>
                  <a:pt x="1749040" y="1812808"/>
                  <a:pt x="1743812" y="1813479"/>
                  <a:pt x="1742739" y="1820382"/>
                </a:cubicBezTo>
                <a:cubicBezTo>
                  <a:pt x="1743208" y="1820382"/>
                  <a:pt x="1736305" y="1803894"/>
                  <a:pt x="1737579" y="1806978"/>
                </a:cubicBezTo>
                <a:cubicBezTo>
                  <a:pt x="1726855" y="1806978"/>
                  <a:pt x="1725984" y="1796991"/>
                  <a:pt x="1728665" y="1786871"/>
                </a:cubicBezTo>
                <a:cubicBezTo>
                  <a:pt x="1729669" y="1786871"/>
                  <a:pt x="1729737" y="1787073"/>
                  <a:pt x="1729603" y="1787273"/>
                </a:cubicBezTo>
                <a:cubicBezTo>
                  <a:pt x="1729669" y="1787206"/>
                  <a:pt x="1729737" y="1787139"/>
                  <a:pt x="1729938" y="1787073"/>
                </a:cubicBezTo>
                <a:cubicBezTo>
                  <a:pt x="1725917" y="1785062"/>
                  <a:pt x="1723973" y="1787407"/>
                  <a:pt x="1722432" y="1781308"/>
                </a:cubicBezTo>
                <a:cubicBezTo>
                  <a:pt x="1722432" y="1779164"/>
                  <a:pt x="1723571" y="1770719"/>
                  <a:pt x="1722432" y="1766765"/>
                </a:cubicBezTo>
                <a:cubicBezTo>
                  <a:pt x="1705475" y="1753964"/>
                  <a:pt x="1692138" y="1740894"/>
                  <a:pt x="1688385" y="1726552"/>
                </a:cubicBezTo>
                <a:cubicBezTo>
                  <a:pt x="1661713" y="1729568"/>
                  <a:pt x="1641069" y="1718375"/>
                  <a:pt x="1626459" y="1706446"/>
                </a:cubicBezTo>
                <a:cubicBezTo>
                  <a:pt x="1606553" y="1706446"/>
                  <a:pt x="1602601" y="1699140"/>
                  <a:pt x="1582627" y="1681446"/>
                </a:cubicBezTo>
                <a:cubicBezTo>
                  <a:pt x="1545430" y="1648539"/>
                  <a:pt x="1536651" y="1668578"/>
                  <a:pt x="1491411" y="1659530"/>
                </a:cubicBezTo>
                <a:cubicBezTo>
                  <a:pt x="1464537" y="1654169"/>
                  <a:pt x="1411923" y="1633593"/>
                  <a:pt x="1401602" y="1619318"/>
                </a:cubicBezTo>
                <a:cubicBezTo>
                  <a:pt x="1372582" y="1619318"/>
                  <a:pt x="1304556" y="1563220"/>
                  <a:pt x="1322718" y="1545594"/>
                </a:cubicBezTo>
                <a:cubicBezTo>
                  <a:pt x="1321914" y="1545594"/>
                  <a:pt x="1321177" y="1543936"/>
                  <a:pt x="1320540" y="1542235"/>
                </a:cubicBezTo>
                <a:lnTo>
                  <a:pt x="1319129" y="1538999"/>
                </a:lnTo>
                <a:lnTo>
                  <a:pt x="1318965" y="1538624"/>
                </a:lnTo>
                <a:cubicBezTo>
                  <a:pt x="1319970" y="1537619"/>
                  <a:pt x="1322651" y="1534267"/>
                  <a:pt x="1321780" y="1532860"/>
                </a:cubicBezTo>
                <a:lnTo>
                  <a:pt x="1321926" y="1532820"/>
                </a:lnTo>
                <a:lnTo>
                  <a:pt x="1326940" y="1531453"/>
                </a:lnTo>
                <a:cubicBezTo>
                  <a:pt x="1323723" y="1520394"/>
                  <a:pt x="1326940" y="1530582"/>
                  <a:pt x="1326940" y="1524348"/>
                </a:cubicBezTo>
                <a:cubicBezTo>
                  <a:pt x="1320640" y="1520595"/>
                  <a:pt x="1266622" y="1443654"/>
                  <a:pt x="1266622" y="1437824"/>
                </a:cubicBezTo>
                <a:cubicBezTo>
                  <a:pt x="1258379" y="1432797"/>
                  <a:pt x="1255228" y="1428441"/>
                  <a:pt x="1239210" y="1425157"/>
                </a:cubicBezTo>
                <a:cubicBezTo>
                  <a:pt x="1248861" y="1425157"/>
                  <a:pt x="1211866" y="1368322"/>
                  <a:pt x="1210995" y="1364972"/>
                </a:cubicBezTo>
                <a:cubicBezTo>
                  <a:pt x="1212067" y="1367854"/>
                  <a:pt x="1211665" y="1370400"/>
                  <a:pt x="1209856" y="1372009"/>
                </a:cubicBezTo>
                <a:cubicBezTo>
                  <a:pt x="1204359" y="1368859"/>
                  <a:pt x="1204426" y="1365910"/>
                  <a:pt x="1198663" y="1365910"/>
                </a:cubicBezTo>
                <a:cubicBezTo>
                  <a:pt x="1198395" y="1365910"/>
                  <a:pt x="1198126" y="1365910"/>
                  <a:pt x="1197792" y="1365910"/>
                </a:cubicBezTo>
                <a:cubicBezTo>
                  <a:pt x="1196451" y="1359208"/>
                  <a:pt x="1198260" y="1363899"/>
                  <a:pt x="1192966" y="1356862"/>
                </a:cubicBezTo>
                <a:cubicBezTo>
                  <a:pt x="1192966" y="1357197"/>
                  <a:pt x="1172859" y="1333874"/>
                  <a:pt x="1172859" y="1332735"/>
                </a:cubicBezTo>
                <a:cubicBezTo>
                  <a:pt x="1173261" y="1324759"/>
                  <a:pt x="1153557" y="1284278"/>
                  <a:pt x="1161733" y="1284278"/>
                </a:cubicBezTo>
                <a:cubicBezTo>
                  <a:pt x="1158315" y="1283809"/>
                  <a:pt x="1154629" y="1284948"/>
                  <a:pt x="1151211" y="1284278"/>
                </a:cubicBezTo>
                <a:cubicBezTo>
                  <a:pt x="1158449" y="1284278"/>
                  <a:pt x="1130635" y="1270874"/>
                  <a:pt x="1131104" y="1270874"/>
                </a:cubicBezTo>
                <a:cubicBezTo>
                  <a:pt x="1124871" y="1282402"/>
                  <a:pt x="1129228" y="1295671"/>
                  <a:pt x="1132713" y="1312226"/>
                </a:cubicBezTo>
                <a:cubicBezTo>
                  <a:pt x="1132713" y="1312829"/>
                  <a:pt x="1152820" y="1323820"/>
                  <a:pt x="1152820" y="1327708"/>
                </a:cubicBezTo>
                <a:cubicBezTo>
                  <a:pt x="1156170" y="1328177"/>
                  <a:pt x="1162471" y="1329383"/>
                  <a:pt x="1166224" y="1337828"/>
                </a:cubicBezTo>
                <a:lnTo>
                  <a:pt x="1165823" y="1337832"/>
                </a:lnTo>
                <a:lnTo>
                  <a:pt x="1165822" y="1337828"/>
                </a:lnTo>
                <a:lnTo>
                  <a:pt x="1165815" y="1337832"/>
                </a:lnTo>
                <a:lnTo>
                  <a:pt x="1158986" y="1337895"/>
                </a:lnTo>
                <a:cubicBezTo>
                  <a:pt x="1159522" y="1337627"/>
                  <a:pt x="1158181" y="1336085"/>
                  <a:pt x="1158383" y="1338297"/>
                </a:cubicBezTo>
                <a:cubicBezTo>
                  <a:pt x="1162001" y="1339169"/>
                  <a:pt x="1159522" y="1338096"/>
                  <a:pt x="1159455" y="1341782"/>
                </a:cubicBezTo>
                <a:lnTo>
                  <a:pt x="1165815" y="1337832"/>
                </a:lnTo>
                <a:lnTo>
                  <a:pt x="1165823" y="1337832"/>
                </a:lnTo>
                <a:lnTo>
                  <a:pt x="1168818" y="1347239"/>
                </a:lnTo>
                <a:cubicBezTo>
                  <a:pt x="1176461" y="1364310"/>
                  <a:pt x="1195161" y="1399119"/>
                  <a:pt x="1198931" y="1404447"/>
                </a:cubicBezTo>
                <a:cubicBezTo>
                  <a:pt x="1198060" y="1404179"/>
                  <a:pt x="1203421" y="1413897"/>
                  <a:pt x="1205499" y="1412892"/>
                </a:cubicBezTo>
                <a:cubicBezTo>
                  <a:pt x="1205097" y="1422208"/>
                  <a:pt x="1207175" y="1431658"/>
                  <a:pt x="1211598" y="1431658"/>
                </a:cubicBezTo>
                <a:cubicBezTo>
                  <a:pt x="1214279" y="1441577"/>
                  <a:pt x="1220981" y="1439701"/>
                  <a:pt x="1213005" y="1452904"/>
                </a:cubicBezTo>
                <a:cubicBezTo>
                  <a:pt x="1213005" y="1452501"/>
                  <a:pt x="1218970" y="1451295"/>
                  <a:pt x="1219573" y="1451697"/>
                </a:cubicBezTo>
                <a:cubicBezTo>
                  <a:pt x="1219507" y="1449552"/>
                  <a:pt x="1219439" y="1446268"/>
                  <a:pt x="1219707" y="1445799"/>
                </a:cubicBezTo>
                <a:cubicBezTo>
                  <a:pt x="1219707" y="1442918"/>
                  <a:pt x="1255027" y="1491910"/>
                  <a:pt x="1231436" y="1491910"/>
                </a:cubicBezTo>
                <a:cubicBezTo>
                  <a:pt x="1222589" y="1479109"/>
                  <a:pt x="1207979" y="1463560"/>
                  <a:pt x="1193703" y="1451697"/>
                </a:cubicBezTo>
                <a:cubicBezTo>
                  <a:pt x="1193569" y="1453976"/>
                  <a:pt x="1193166" y="1456188"/>
                  <a:pt x="1192564" y="1458399"/>
                </a:cubicBezTo>
                <a:cubicBezTo>
                  <a:pt x="1175540" y="1448748"/>
                  <a:pt x="1179494" y="1430921"/>
                  <a:pt x="1179494" y="1409071"/>
                </a:cubicBezTo>
                <a:cubicBezTo>
                  <a:pt x="1171787" y="1405118"/>
                  <a:pt x="1160393" y="1394930"/>
                  <a:pt x="1152685" y="1391378"/>
                </a:cubicBezTo>
                <a:cubicBezTo>
                  <a:pt x="1152149" y="1393925"/>
                  <a:pt x="1152753" y="1396136"/>
                  <a:pt x="1154562" y="1398080"/>
                </a:cubicBezTo>
                <a:cubicBezTo>
                  <a:pt x="1140488" y="1390239"/>
                  <a:pt x="1126413" y="1373550"/>
                  <a:pt x="1119174" y="1371271"/>
                </a:cubicBezTo>
                <a:cubicBezTo>
                  <a:pt x="1123463" y="1371271"/>
                  <a:pt x="1114483" y="1362157"/>
                  <a:pt x="1112740" y="1360347"/>
                </a:cubicBezTo>
                <a:cubicBezTo>
                  <a:pt x="1113746" y="1360414"/>
                  <a:pt x="1117968" y="1356393"/>
                  <a:pt x="1119375" y="1353645"/>
                </a:cubicBezTo>
                <a:cubicBezTo>
                  <a:pt x="1129361" y="1377505"/>
                  <a:pt x="1135796" y="1359074"/>
                  <a:pt x="1132646" y="1343324"/>
                </a:cubicBezTo>
                <a:cubicBezTo>
                  <a:pt x="1131574" y="1338029"/>
                  <a:pt x="1099135" y="1318057"/>
                  <a:pt x="1099135" y="1306060"/>
                </a:cubicBezTo>
                <a:cubicBezTo>
                  <a:pt x="1097660" y="1295671"/>
                  <a:pt x="1089819" y="1279922"/>
                  <a:pt x="1085797" y="1270740"/>
                </a:cubicBezTo>
                <a:cubicBezTo>
                  <a:pt x="1088813" y="1270740"/>
                  <a:pt x="1078961" y="1256129"/>
                  <a:pt x="1072326" y="1254051"/>
                </a:cubicBezTo>
                <a:lnTo>
                  <a:pt x="1077734" y="1250646"/>
                </a:lnTo>
                <a:lnTo>
                  <a:pt x="1077822" y="1250740"/>
                </a:lnTo>
                <a:lnTo>
                  <a:pt x="1078919" y="1252493"/>
                </a:lnTo>
                <a:cubicBezTo>
                  <a:pt x="1079062" y="1253231"/>
                  <a:pt x="1079028" y="1253583"/>
                  <a:pt x="1079028" y="1252041"/>
                </a:cubicBezTo>
                <a:lnTo>
                  <a:pt x="1077822" y="1250740"/>
                </a:lnTo>
                <a:lnTo>
                  <a:pt x="1077755" y="1250633"/>
                </a:lnTo>
                <a:lnTo>
                  <a:pt x="1077734" y="1250646"/>
                </a:lnTo>
                <a:lnTo>
                  <a:pt x="1049505" y="1220206"/>
                </a:lnTo>
                <a:lnTo>
                  <a:pt x="1027393" y="1214162"/>
                </a:lnTo>
                <a:lnTo>
                  <a:pt x="1026307" y="1213654"/>
                </a:lnTo>
                <a:lnTo>
                  <a:pt x="1026047" y="1213794"/>
                </a:lnTo>
                <a:lnTo>
                  <a:pt x="1013950" y="1210488"/>
                </a:lnTo>
                <a:cubicBezTo>
                  <a:pt x="1016966" y="1211426"/>
                  <a:pt x="1011939" y="1217525"/>
                  <a:pt x="1019848" y="1217123"/>
                </a:cubicBezTo>
                <a:lnTo>
                  <a:pt x="1026047" y="1213794"/>
                </a:lnTo>
                <a:lnTo>
                  <a:pt x="1027393" y="1214162"/>
                </a:lnTo>
                <a:lnTo>
                  <a:pt x="1033722" y="1217123"/>
                </a:lnTo>
                <a:cubicBezTo>
                  <a:pt x="1035799" y="1217123"/>
                  <a:pt x="1020318" y="1222552"/>
                  <a:pt x="1019580" y="1223624"/>
                </a:cubicBezTo>
                <a:cubicBezTo>
                  <a:pt x="1016631" y="1221278"/>
                  <a:pt x="1012007" y="1218329"/>
                  <a:pt x="1012007" y="1217123"/>
                </a:cubicBezTo>
                <a:lnTo>
                  <a:pt x="1012007" y="1210420"/>
                </a:lnTo>
                <a:cubicBezTo>
                  <a:pt x="1012073" y="1210420"/>
                  <a:pt x="1012073" y="1210420"/>
                  <a:pt x="1012141" y="1210420"/>
                </a:cubicBezTo>
                <a:cubicBezTo>
                  <a:pt x="1011404" y="1209281"/>
                  <a:pt x="1000613" y="1183612"/>
                  <a:pt x="999742" y="1183612"/>
                </a:cubicBezTo>
                <a:cubicBezTo>
                  <a:pt x="1001954" y="1185154"/>
                  <a:pt x="966165" y="1143399"/>
                  <a:pt x="979299" y="1143399"/>
                </a:cubicBezTo>
                <a:cubicBezTo>
                  <a:pt x="968509" y="1143199"/>
                  <a:pt x="973670" y="1141054"/>
                  <a:pt x="965092" y="1136831"/>
                </a:cubicBezTo>
                <a:cubicBezTo>
                  <a:pt x="966767" y="1135088"/>
                  <a:pt x="969045" y="1134754"/>
                  <a:pt x="971794" y="1135692"/>
                </a:cubicBezTo>
                <a:cubicBezTo>
                  <a:pt x="963886" y="1126242"/>
                  <a:pt x="962545" y="1123829"/>
                  <a:pt x="959931" y="1123360"/>
                </a:cubicBezTo>
                <a:cubicBezTo>
                  <a:pt x="959931" y="1123427"/>
                  <a:pt x="959865" y="1123494"/>
                  <a:pt x="959731" y="1123427"/>
                </a:cubicBezTo>
                <a:lnTo>
                  <a:pt x="959731" y="1123360"/>
                </a:lnTo>
                <a:lnTo>
                  <a:pt x="959731" y="1123293"/>
                </a:lnTo>
                <a:cubicBezTo>
                  <a:pt x="959529" y="1123226"/>
                  <a:pt x="959328" y="1123226"/>
                  <a:pt x="959060" y="1123226"/>
                </a:cubicBezTo>
                <a:cubicBezTo>
                  <a:pt x="959261" y="1123293"/>
                  <a:pt x="959462" y="1123293"/>
                  <a:pt x="959731" y="1123360"/>
                </a:cubicBezTo>
                <a:cubicBezTo>
                  <a:pt x="960065" y="1127716"/>
                  <a:pt x="949208" y="1121081"/>
                  <a:pt x="958524" y="1123092"/>
                </a:cubicBezTo>
                <a:cubicBezTo>
                  <a:pt x="957854" y="1121416"/>
                  <a:pt x="951688" y="1102182"/>
                  <a:pt x="951688" y="1111229"/>
                </a:cubicBezTo>
                <a:cubicBezTo>
                  <a:pt x="944517" y="1101377"/>
                  <a:pt x="906113" y="1007078"/>
                  <a:pt x="931581" y="984760"/>
                </a:cubicBezTo>
                <a:cubicBezTo>
                  <a:pt x="931581" y="946625"/>
                  <a:pt x="931581" y="925647"/>
                  <a:pt x="931581" y="893008"/>
                </a:cubicBezTo>
                <a:cubicBezTo>
                  <a:pt x="917170" y="876521"/>
                  <a:pt x="919985" y="868009"/>
                  <a:pt x="934664" y="864256"/>
                </a:cubicBezTo>
                <a:cubicBezTo>
                  <a:pt x="910939" y="853063"/>
                  <a:pt x="870994" y="825919"/>
                  <a:pt x="873071" y="828265"/>
                </a:cubicBezTo>
                <a:cubicBezTo>
                  <a:pt x="861208" y="828265"/>
                  <a:pt x="853903" y="819687"/>
                  <a:pt x="852362" y="814861"/>
                </a:cubicBezTo>
                <a:cubicBezTo>
                  <a:pt x="849614" y="814861"/>
                  <a:pt x="843985" y="813588"/>
                  <a:pt x="844186" y="813856"/>
                </a:cubicBezTo>
                <a:cubicBezTo>
                  <a:pt x="842711" y="812046"/>
                  <a:pt x="845392" y="808360"/>
                  <a:pt x="845459" y="808159"/>
                </a:cubicBezTo>
                <a:cubicBezTo>
                  <a:pt x="844252" y="808159"/>
                  <a:pt x="843985" y="807824"/>
                  <a:pt x="844454" y="806216"/>
                </a:cubicBezTo>
                <a:cubicBezTo>
                  <a:pt x="844454" y="809030"/>
                  <a:pt x="831049" y="807891"/>
                  <a:pt x="831049" y="805277"/>
                </a:cubicBezTo>
                <a:cubicBezTo>
                  <a:pt x="856115" y="804339"/>
                  <a:pt x="851156" y="796631"/>
                  <a:pt x="851156" y="788991"/>
                </a:cubicBezTo>
                <a:cubicBezTo>
                  <a:pt x="851892" y="778803"/>
                  <a:pt x="844454" y="783428"/>
                  <a:pt x="844454" y="778670"/>
                </a:cubicBezTo>
                <a:cubicBezTo>
                  <a:pt x="845660" y="775854"/>
                  <a:pt x="837752" y="771163"/>
                  <a:pt x="837752" y="764461"/>
                </a:cubicBezTo>
                <a:cubicBezTo>
                  <a:pt x="833999" y="767477"/>
                  <a:pt x="831049" y="768080"/>
                  <a:pt x="830782" y="767946"/>
                </a:cubicBezTo>
                <a:cubicBezTo>
                  <a:pt x="830782" y="767812"/>
                  <a:pt x="830782" y="767678"/>
                  <a:pt x="830713" y="767544"/>
                </a:cubicBezTo>
                <a:cubicBezTo>
                  <a:pt x="829708" y="771297"/>
                  <a:pt x="826692" y="766405"/>
                  <a:pt x="824748" y="767946"/>
                </a:cubicBezTo>
                <a:cubicBezTo>
                  <a:pt x="824815" y="767946"/>
                  <a:pt x="823474" y="754542"/>
                  <a:pt x="824882" y="754542"/>
                </a:cubicBezTo>
                <a:cubicBezTo>
                  <a:pt x="817376" y="751794"/>
                  <a:pt x="796397" y="734436"/>
                  <a:pt x="800687" y="734436"/>
                </a:cubicBezTo>
                <a:cubicBezTo>
                  <a:pt x="798609" y="729342"/>
                  <a:pt x="796129" y="727197"/>
                  <a:pt x="790836" y="722707"/>
                </a:cubicBezTo>
                <a:cubicBezTo>
                  <a:pt x="792511" y="721031"/>
                  <a:pt x="794789" y="720696"/>
                  <a:pt x="797537" y="721634"/>
                </a:cubicBezTo>
                <a:cubicBezTo>
                  <a:pt x="796129" y="720361"/>
                  <a:pt x="789763" y="714865"/>
                  <a:pt x="789294" y="714329"/>
                </a:cubicBezTo>
                <a:cubicBezTo>
                  <a:pt x="793851" y="714329"/>
                  <a:pt x="790836" y="704946"/>
                  <a:pt x="790836" y="701260"/>
                </a:cubicBezTo>
                <a:cubicBezTo>
                  <a:pt x="786278" y="707292"/>
                  <a:pt x="770729" y="707359"/>
                  <a:pt x="770729" y="698177"/>
                </a:cubicBezTo>
                <a:cubicBezTo>
                  <a:pt x="770729" y="700456"/>
                  <a:pt x="771734" y="714329"/>
                  <a:pt x="771198" y="714329"/>
                </a:cubicBezTo>
                <a:cubicBezTo>
                  <a:pt x="768517" y="713525"/>
                  <a:pt x="759402" y="709236"/>
                  <a:pt x="757325" y="707627"/>
                </a:cubicBezTo>
                <a:cubicBezTo>
                  <a:pt x="756655" y="708096"/>
                  <a:pt x="758062" y="714396"/>
                  <a:pt x="757392" y="714396"/>
                </a:cubicBezTo>
                <a:cubicBezTo>
                  <a:pt x="757124" y="714195"/>
                  <a:pt x="753438" y="714463"/>
                  <a:pt x="753036" y="714463"/>
                </a:cubicBezTo>
                <a:cubicBezTo>
                  <a:pt x="750824" y="714463"/>
                  <a:pt x="750623" y="707024"/>
                  <a:pt x="750623" y="706688"/>
                </a:cubicBezTo>
                <a:cubicBezTo>
                  <a:pt x="734471" y="700322"/>
                  <a:pt x="732260" y="688057"/>
                  <a:pt x="730516" y="679478"/>
                </a:cubicBezTo>
                <a:cubicBezTo>
                  <a:pt x="730516" y="683097"/>
                  <a:pt x="726629" y="682025"/>
                  <a:pt x="722810" y="682025"/>
                </a:cubicBezTo>
                <a:cubicBezTo>
                  <a:pt x="722541" y="682025"/>
                  <a:pt x="722339" y="682025"/>
                  <a:pt x="721937" y="682025"/>
                </a:cubicBezTo>
                <a:cubicBezTo>
                  <a:pt x="719793" y="671905"/>
                  <a:pt x="720865" y="669291"/>
                  <a:pt x="719458" y="663728"/>
                </a:cubicBezTo>
                <a:lnTo>
                  <a:pt x="717146" y="674100"/>
                </a:lnTo>
                <a:lnTo>
                  <a:pt x="709371" y="670213"/>
                </a:lnTo>
                <a:cubicBezTo>
                  <a:pt x="706371" y="668705"/>
                  <a:pt x="703741" y="667381"/>
                  <a:pt x="703775" y="667414"/>
                </a:cubicBezTo>
                <a:cubicBezTo>
                  <a:pt x="699820" y="658769"/>
                  <a:pt x="702702" y="665940"/>
                  <a:pt x="696938" y="660712"/>
                </a:cubicBezTo>
                <a:lnTo>
                  <a:pt x="698034" y="654459"/>
                </a:lnTo>
                <a:lnTo>
                  <a:pt x="697541" y="654345"/>
                </a:lnTo>
                <a:lnTo>
                  <a:pt x="698054" y="654345"/>
                </a:lnTo>
                <a:lnTo>
                  <a:pt x="698078" y="654211"/>
                </a:lnTo>
                <a:cubicBezTo>
                  <a:pt x="698413" y="654144"/>
                  <a:pt x="698547" y="654211"/>
                  <a:pt x="698949" y="654010"/>
                </a:cubicBezTo>
                <a:cubicBezTo>
                  <a:pt x="698814" y="654010"/>
                  <a:pt x="698614" y="654010"/>
                  <a:pt x="698278" y="654010"/>
                </a:cubicBezTo>
                <a:cubicBezTo>
                  <a:pt x="698479" y="653876"/>
                  <a:pt x="698614" y="653742"/>
                  <a:pt x="698748" y="653675"/>
                </a:cubicBezTo>
                <a:cubicBezTo>
                  <a:pt x="698211" y="654077"/>
                  <a:pt x="697675" y="654010"/>
                  <a:pt x="697072" y="653407"/>
                </a:cubicBezTo>
                <a:cubicBezTo>
                  <a:pt x="697005" y="653742"/>
                  <a:pt x="697206" y="653876"/>
                  <a:pt x="697273" y="654010"/>
                </a:cubicBezTo>
                <a:cubicBezTo>
                  <a:pt x="694726" y="653943"/>
                  <a:pt x="690370" y="653876"/>
                  <a:pt x="690370" y="654412"/>
                </a:cubicBezTo>
                <a:cubicBezTo>
                  <a:pt x="688226" y="644828"/>
                  <a:pt x="681590" y="636718"/>
                  <a:pt x="679714" y="633904"/>
                </a:cubicBezTo>
                <a:cubicBezTo>
                  <a:pt x="679312" y="633904"/>
                  <a:pt x="653710" y="614400"/>
                  <a:pt x="651230" y="613797"/>
                </a:cubicBezTo>
                <a:cubicBezTo>
                  <a:pt x="644461" y="613797"/>
                  <a:pt x="620867" y="597243"/>
                  <a:pt x="608066" y="593691"/>
                </a:cubicBezTo>
                <a:cubicBezTo>
                  <a:pt x="607463" y="593691"/>
                  <a:pt x="610546" y="587927"/>
                  <a:pt x="611350" y="586989"/>
                </a:cubicBezTo>
                <a:cubicBezTo>
                  <a:pt x="611149" y="586989"/>
                  <a:pt x="610948" y="586989"/>
                  <a:pt x="610814" y="586989"/>
                </a:cubicBezTo>
                <a:cubicBezTo>
                  <a:pt x="610747" y="587056"/>
                  <a:pt x="610747" y="587056"/>
                  <a:pt x="610680" y="587056"/>
                </a:cubicBezTo>
                <a:cubicBezTo>
                  <a:pt x="578107" y="592082"/>
                  <a:pt x="538029" y="565073"/>
                  <a:pt x="509612" y="587056"/>
                </a:cubicBezTo>
                <a:cubicBezTo>
                  <a:pt x="507467" y="587056"/>
                  <a:pt x="510684" y="581493"/>
                  <a:pt x="511622" y="580488"/>
                </a:cubicBezTo>
                <a:cubicBezTo>
                  <a:pt x="507802" y="580019"/>
                  <a:pt x="470605" y="568759"/>
                  <a:pt x="463702" y="572378"/>
                </a:cubicBezTo>
                <a:cubicBezTo>
                  <a:pt x="465981" y="570033"/>
                  <a:pt x="470605" y="565676"/>
                  <a:pt x="473487" y="564470"/>
                </a:cubicBezTo>
                <a:cubicBezTo>
                  <a:pt x="467053" y="561386"/>
                  <a:pt x="462965" y="561319"/>
                  <a:pt x="453179" y="560314"/>
                </a:cubicBezTo>
                <a:cubicBezTo>
                  <a:pt x="462093" y="560314"/>
                  <a:pt x="446410" y="573786"/>
                  <a:pt x="449091" y="573786"/>
                </a:cubicBezTo>
                <a:cubicBezTo>
                  <a:pt x="464842" y="564738"/>
                  <a:pt x="453716" y="572713"/>
                  <a:pt x="462496" y="574121"/>
                </a:cubicBezTo>
                <a:cubicBezTo>
                  <a:pt x="462496" y="581895"/>
                  <a:pt x="448421" y="586050"/>
                  <a:pt x="440446" y="587391"/>
                </a:cubicBezTo>
                <a:cubicBezTo>
                  <a:pt x="443462" y="586721"/>
                  <a:pt x="444131" y="584777"/>
                  <a:pt x="442389" y="581024"/>
                </a:cubicBezTo>
                <a:cubicBezTo>
                  <a:pt x="430527" y="584375"/>
                  <a:pt x="433475" y="574925"/>
                  <a:pt x="425768" y="588329"/>
                </a:cubicBezTo>
                <a:cubicBezTo>
                  <a:pt x="418931" y="588329"/>
                  <a:pt x="404455" y="588329"/>
                  <a:pt x="399830" y="588329"/>
                </a:cubicBezTo>
                <a:cubicBezTo>
                  <a:pt x="396278" y="595031"/>
                  <a:pt x="394402" y="595634"/>
                  <a:pt x="388571" y="601130"/>
                </a:cubicBezTo>
                <a:cubicBezTo>
                  <a:pt x="388705" y="598918"/>
                  <a:pt x="388705" y="596037"/>
                  <a:pt x="388705" y="593825"/>
                </a:cubicBezTo>
                <a:cubicBezTo>
                  <a:pt x="386895" y="595366"/>
                  <a:pt x="355194" y="606224"/>
                  <a:pt x="355194" y="601532"/>
                </a:cubicBezTo>
                <a:cubicBezTo>
                  <a:pt x="355731" y="600326"/>
                  <a:pt x="355529" y="594495"/>
                  <a:pt x="355194" y="593356"/>
                </a:cubicBezTo>
                <a:cubicBezTo>
                  <a:pt x="355194" y="593758"/>
                  <a:pt x="364309" y="594160"/>
                  <a:pt x="364979" y="593825"/>
                </a:cubicBezTo>
                <a:cubicBezTo>
                  <a:pt x="365314" y="591613"/>
                  <a:pt x="365515" y="589402"/>
                  <a:pt x="365382" y="587122"/>
                </a:cubicBezTo>
                <a:cubicBezTo>
                  <a:pt x="364309" y="586989"/>
                  <a:pt x="355529" y="587324"/>
                  <a:pt x="355194" y="587257"/>
                </a:cubicBezTo>
                <a:cubicBezTo>
                  <a:pt x="356803" y="585380"/>
                  <a:pt x="375301" y="560314"/>
                  <a:pt x="367795" y="560314"/>
                </a:cubicBezTo>
                <a:cubicBezTo>
                  <a:pt x="378987" y="557499"/>
                  <a:pt x="378182" y="556159"/>
                  <a:pt x="388638" y="553612"/>
                </a:cubicBezTo>
                <a:cubicBezTo>
                  <a:pt x="375770" y="553746"/>
                  <a:pt x="357607" y="559979"/>
                  <a:pt x="356803" y="566614"/>
                </a:cubicBezTo>
                <a:cubicBezTo>
                  <a:pt x="356803" y="566614"/>
                  <a:pt x="361829" y="567687"/>
                  <a:pt x="361829" y="566882"/>
                </a:cubicBezTo>
                <a:cubicBezTo>
                  <a:pt x="361695" y="567217"/>
                  <a:pt x="361494" y="571440"/>
                  <a:pt x="361829" y="571976"/>
                </a:cubicBezTo>
                <a:cubicBezTo>
                  <a:pt x="359819" y="573651"/>
                  <a:pt x="357473" y="574254"/>
                  <a:pt x="354859" y="573718"/>
                </a:cubicBezTo>
                <a:cubicBezTo>
                  <a:pt x="354189" y="573718"/>
                  <a:pt x="358746" y="567016"/>
                  <a:pt x="352111" y="567016"/>
                </a:cubicBezTo>
                <a:cubicBezTo>
                  <a:pt x="351710" y="575461"/>
                  <a:pt x="344672" y="583236"/>
                  <a:pt x="335088" y="585179"/>
                </a:cubicBezTo>
                <a:cubicBezTo>
                  <a:pt x="335088" y="587726"/>
                  <a:pt x="330128" y="591881"/>
                  <a:pt x="328118" y="593825"/>
                </a:cubicBezTo>
                <a:cubicBezTo>
                  <a:pt x="327314" y="593825"/>
                  <a:pt x="326978" y="593288"/>
                  <a:pt x="326844" y="592552"/>
                </a:cubicBezTo>
                <a:cubicBezTo>
                  <a:pt x="325705" y="593490"/>
                  <a:pt x="323895" y="593691"/>
                  <a:pt x="321684" y="593356"/>
                </a:cubicBezTo>
                <a:cubicBezTo>
                  <a:pt x="321684" y="593490"/>
                  <a:pt x="321818" y="593624"/>
                  <a:pt x="321952" y="593691"/>
                </a:cubicBezTo>
                <a:cubicBezTo>
                  <a:pt x="319673" y="594093"/>
                  <a:pt x="317327" y="594160"/>
                  <a:pt x="314982" y="593825"/>
                </a:cubicBezTo>
                <a:cubicBezTo>
                  <a:pt x="315383" y="594160"/>
                  <a:pt x="315786" y="597913"/>
                  <a:pt x="316054" y="599656"/>
                </a:cubicBezTo>
                <a:cubicBezTo>
                  <a:pt x="322152" y="600862"/>
                  <a:pt x="335088" y="603878"/>
                  <a:pt x="335088" y="606559"/>
                </a:cubicBezTo>
                <a:cubicBezTo>
                  <a:pt x="331067" y="609240"/>
                  <a:pt x="330731" y="611318"/>
                  <a:pt x="328386" y="614735"/>
                </a:cubicBezTo>
                <a:cubicBezTo>
                  <a:pt x="328386" y="613864"/>
                  <a:pt x="299500" y="632429"/>
                  <a:pt x="297891" y="634037"/>
                </a:cubicBezTo>
                <a:cubicBezTo>
                  <a:pt x="296081" y="632429"/>
                  <a:pt x="295680" y="630151"/>
                  <a:pt x="296752" y="627335"/>
                </a:cubicBezTo>
                <a:cubicBezTo>
                  <a:pt x="285559" y="637522"/>
                  <a:pt x="271016" y="644761"/>
                  <a:pt x="268067" y="652468"/>
                </a:cubicBezTo>
                <a:cubicBezTo>
                  <a:pt x="268067" y="651463"/>
                  <a:pt x="257812" y="656222"/>
                  <a:pt x="255064" y="658969"/>
                </a:cubicBezTo>
                <a:cubicBezTo>
                  <a:pt x="254930" y="658902"/>
                  <a:pt x="254863" y="658769"/>
                  <a:pt x="254662" y="658634"/>
                </a:cubicBezTo>
                <a:cubicBezTo>
                  <a:pt x="254662" y="659975"/>
                  <a:pt x="253254" y="660645"/>
                  <a:pt x="251646" y="660913"/>
                </a:cubicBezTo>
                <a:cubicBezTo>
                  <a:pt x="253522" y="661182"/>
                  <a:pt x="254662" y="662254"/>
                  <a:pt x="254662" y="665739"/>
                </a:cubicBezTo>
                <a:cubicBezTo>
                  <a:pt x="254662" y="670698"/>
                  <a:pt x="240856" y="664667"/>
                  <a:pt x="241258" y="664733"/>
                </a:cubicBezTo>
                <a:cubicBezTo>
                  <a:pt x="241258" y="668352"/>
                  <a:pt x="238644" y="667816"/>
                  <a:pt x="234556" y="667548"/>
                </a:cubicBezTo>
                <a:cubicBezTo>
                  <a:pt x="239783" y="669090"/>
                  <a:pt x="237773" y="669224"/>
                  <a:pt x="241258" y="671837"/>
                </a:cubicBezTo>
                <a:cubicBezTo>
                  <a:pt x="241258" y="676194"/>
                  <a:pt x="237907" y="674116"/>
                  <a:pt x="234690" y="671502"/>
                </a:cubicBezTo>
                <a:cubicBezTo>
                  <a:pt x="234488" y="672776"/>
                  <a:pt x="234154" y="673982"/>
                  <a:pt x="234556" y="674921"/>
                </a:cubicBezTo>
                <a:cubicBezTo>
                  <a:pt x="234556" y="670833"/>
                  <a:pt x="213712" y="687386"/>
                  <a:pt x="213243" y="687654"/>
                </a:cubicBezTo>
                <a:cubicBezTo>
                  <a:pt x="214382" y="685510"/>
                  <a:pt x="214785" y="683298"/>
                  <a:pt x="214450" y="680952"/>
                </a:cubicBezTo>
                <a:cubicBezTo>
                  <a:pt x="214785" y="680752"/>
                  <a:pt x="194343" y="691073"/>
                  <a:pt x="194343" y="689196"/>
                </a:cubicBezTo>
                <a:cubicBezTo>
                  <a:pt x="193739" y="688928"/>
                  <a:pt x="194007" y="686448"/>
                  <a:pt x="194544" y="684237"/>
                </a:cubicBezTo>
                <a:cubicBezTo>
                  <a:pt x="193941" y="686180"/>
                  <a:pt x="193471" y="687654"/>
                  <a:pt x="189718" y="687654"/>
                </a:cubicBezTo>
                <a:cubicBezTo>
                  <a:pt x="196756" y="695228"/>
                  <a:pt x="189450" y="690470"/>
                  <a:pt x="202050" y="694357"/>
                </a:cubicBezTo>
                <a:cubicBezTo>
                  <a:pt x="193338" y="694357"/>
                  <a:pt x="206742" y="706957"/>
                  <a:pt x="207680" y="701059"/>
                </a:cubicBezTo>
                <a:lnTo>
                  <a:pt x="208031" y="701059"/>
                </a:lnTo>
                <a:lnTo>
                  <a:pt x="208082" y="701059"/>
                </a:lnTo>
                <a:cubicBezTo>
                  <a:pt x="207278" y="701059"/>
                  <a:pt x="208284" y="707761"/>
                  <a:pt x="207211" y="707761"/>
                </a:cubicBezTo>
                <a:cubicBezTo>
                  <a:pt x="206005" y="706823"/>
                  <a:pt x="203793" y="707024"/>
                  <a:pt x="202386" y="707359"/>
                </a:cubicBezTo>
                <a:cubicBezTo>
                  <a:pt x="201514" y="706152"/>
                  <a:pt x="196956" y="703137"/>
                  <a:pt x="194611" y="701729"/>
                </a:cubicBezTo>
                <a:cubicBezTo>
                  <a:pt x="194678" y="704276"/>
                  <a:pt x="180939" y="713056"/>
                  <a:pt x="180939" y="705482"/>
                </a:cubicBezTo>
                <a:cubicBezTo>
                  <a:pt x="183217" y="704410"/>
                  <a:pt x="190657" y="694357"/>
                  <a:pt x="188445" y="694357"/>
                </a:cubicBezTo>
                <a:cubicBezTo>
                  <a:pt x="184960" y="695362"/>
                  <a:pt x="183150" y="702265"/>
                  <a:pt x="173499" y="701059"/>
                </a:cubicBezTo>
                <a:cubicBezTo>
                  <a:pt x="175041" y="701059"/>
                  <a:pt x="174237" y="691073"/>
                  <a:pt x="174237" y="693217"/>
                </a:cubicBezTo>
                <a:cubicBezTo>
                  <a:pt x="174237" y="693888"/>
                  <a:pt x="169277" y="694558"/>
                  <a:pt x="166462" y="694558"/>
                </a:cubicBezTo>
                <a:cubicBezTo>
                  <a:pt x="172226" y="696166"/>
                  <a:pt x="160631" y="705884"/>
                  <a:pt x="159961" y="699316"/>
                </a:cubicBezTo>
                <a:cubicBezTo>
                  <a:pt x="160229" y="699383"/>
                  <a:pt x="151047" y="707828"/>
                  <a:pt x="152790" y="707828"/>
                </a:cubicBezTo>
                <a:cubicBezTo>
                  <a:pt x="149573" y="708431"/>
                  <a:pt x="150109" y="703673"/>
                  <a:pt x="148433" y="701796"/>
                </a:cubicBezTo>
                <a:cubicBezTo>
                  <a:pt x="148902" y="703807"/>
                  <a:pt x="143474" y="710643"/>
                  <a:pt x="141061" y="713190"/>
                </a:cubicBezTo>
                <a:cubicBezTo>
                  <a:pt x="143004" y="714597"/>
                  <a:pt x="142938" y="715402"/>
                  <a:pt x="140726" y="714999"/>
                </a:cubicBezTo>
                <a:cubicBezTo>
                  <a:pt x="140190" y="714999"/>
                  <a:pt x="140122" y="714597"/>
                  <a:pt x="140257" y="713994"/>
                </a:cubicBezTo>
                <a:cubicBezTo>
                  <a:pt x="139922" y="714262"/>
                  <a:pt x="139989" y="714061"/>
                  <a:pt x="140525" y="713257"/>
                </a:cubicBezTo>
                <a:cubicBezTo>
                  <a:pt x="141195" y="711447"/>
                  <a:pt x="142938" y="708901"/>
                  <a:pt x="142468" y="708901"/>
                </a:cubicBezTo>
                <a:cubicBezTo>
                  <a:pt x="142803" y="708901"/>
                  <a:pt x="143139" y="708901"/>
                  <a:pt x="143608" y="708901"/>
                </a:cubicBezTo>
                <a:cubicBezTo>
                  <a:pt x="141128" y="708901"/>
                  <a:pt x="140793" y="708230"/>
                  <a:pt x="140726" y="706019"/>
                </a:cubicBezTo>
                <a:cubicBezTo>
                  <a:pt x="140726" y="710241"/>
                  <a:pt x="126919" y="706890"/>
                  <a:pt x="126852" y="706957"/>
                </a:cubicBezTo>
                <a:cubicBezTo>
                  <a:pt x="129735" y="712586"/>
                  <a:pt x="89254" y="725522"/>
                  <a:pt x="87109" y="715133"/>
                </a:cubicBezTo>
                <a:cubicBezTo>
                  <a:pt x="83423" y="697037"/>
                  <a:pt x="108288" y="706823"/>
                  <a:pt x="117403" y="700925"/>
                </a:cubicBezTo>
                <a:cubicBezTo>
                  <a:pt x="140457" y="685979"/>
                  <a:pt x="152990" y="680819"/>
                  <a:pt x="177253" y="680819"/>
                </a:cubicBezTo>
                <a:cubicBezTo>
                  <a:pt x="177186" y="680885"/>
                  <a:pt x="252920" y="613797"/>
                  <a:pt x="247759" y="613797"/>
                </a:cubicBezTo>
                <a:cubicBezTo>
                  <a:pt x="238845" y="613797"/>
                  <a:pt x="222693" y="613194"/>
                  <a:pt x="220146" y="613797"/>
                </a:cubicBezTo>
                <a:cubicBezTo>
                  <a:pt x="221152" y="611653"/>
                  <a:pt x="221487" y="609441"/>
                  <a:pt x="221152" y="607095"/>
                </a:cubicBezTo>
                <a:cubicBezTo>
                  <a:pt x="220079" y="628140"/>
                  <a:pt x="198833" y="615406"/>
                  <a:pt x="188512" y="607095"/>
                </a:cubicBezTo>
                <a:cubicBezTo>
                  <a:pt x="189250" y="607095"/>
                  <a:pt x="187440" y="611988"/>
                  <a:pt x="187037" y="613730"/>
                </a:cubicBezTo>
                <a:cubicBezTo>
                  <a:pt x="185429" y="613864"/>
                  <a:pt x="181006" y="613730"/>
                  <a:pt x="181006" y="614602"/>
                </a:cubicBezTo>
                <a:cubicBezTo>
                  <a:pt x="184759" y="606224"/>
                  <a:pt x="181609" y="607095"/>
                  <a:pt x="181609" y="607095"/>
                </a:cubicBezTo>
                <a:cubicBezTo>
                  <a:pt x="183552" y="607095"/>
                  <a:pt x="143742" y="613797"/>
                  <a:pt x="145082" y="613797"/>
                </a:cubicBezTo>
                <a:cubicBezTo>
                  <a:pt x="144479" y="614602"/>
                  <a:pt x="152387" y="603342"/>
                  <a:pt x="153929" y="606827"/>
                </a:cubicBezTo>
                <a:cubicBezTo>
                  <a:pt x="148651" y="574456"/>
                  <a:pt x="109745" y="586080"/>
                  <a:pt x="88982" y="580824"/>
                </a:cubicBezTo>
                <a:lnTo>
                  <a:pt x="76432" y="567941"/>
                </a:lnTo>
                <a:lnTo>
                  <a:pt x="76444" y="568022"/>
                </a:lnTo>
                <a:cubicBezTo>
                  <a:pt x="75304" y="568558"/>
                  <a:pt x="74433" y="568424"/>
                  <a:pt x="74165" y="567151"/>
                </a:cubicBezTo>
                <a:cubicBezTo>
                  <a:pt x="74433" y="567553"/>
                  <a:pt x="75171" y="567620"/>
                  <a:pt x="76310" y="567151"/>
                </a:cubicBezTo>
                <a:lnTo>
                  <a:pt x="76371" y="567545"/>
                </a:lnTo>
                <a:lnTo>
                  <a:pt x="85902" y="560314"/>
                </a:lnTo>
                <a:cubicBezTo>
                  <a:pt x="75045" y="550328"/>
                  <a:pt x="54335" y="545301"/>
                  <a:pt x="66064" y="528479"/>
                </a:cubicBezTo>
                <a:lnTo>
                  <a:pt x="66356" y="528835"/>
                </a:lnTo>
                <a:lnTo>
                  <a:pt x="68209" y="531093"/>
                </a:lnTo>
                <a:cubicBezTo>
                  <a:pt x="71224" y="527541"/>
                  <a:pt x="85165" y="520905"/>
                  <a:pt x="87176" y="519901"/>
                </a:cubicBezTo>
                <a:cubicBezTo>
                  <a:pt x="85567" y="497046"/>
                  <a:pt x="112644" y="494231"/>
                  <a:pt x="126718" y="506496"/>
                </a:cubicBezTo>
                <a:cubicBezTo>
                  <a:pt x="126786" y="503413"/>
                  <a:pt x="137844" y="493092"/>
                  <a:pt x="139251" y="493092"/>
                </a:cubicBezTo>
                <a:cubicBezTo>
                  <a:pt x="134761" y="489942"/>
                  <a:pt x="130941" y="491148"/>
                  <a:pt x="141664" y="486390"/>
                </a:cubicBezTo>
                <a:cubicBezTo>
                  <a:pt x="140190" y="486390"/>
                  <a:pt x="174304" y="500732"/>
                  <a:pt x="174304" y="486054"/>
                </a:cubicBezTo>
                <a:cubicBezTo>
                  <a:pt x="164518" y="478012"/>
                  <a:pt x="171355" y="477074"/>
                  <a:pt x="158888" y="472986"/>
                </a:cubicBezTo>
                <a:cubicBezTo>
                  <a:pt x="162508" y="472986"/>
                  <a:pt x="160698" y="466284"/>
                  <a:pt x="159760" y="466284"/>
                </a:cubicBezTo>
                <a:cubicBezTo>
                  <a:pt x="164116" y="465345"/>
                  <a:pt x="168406" y="466685"/>
                  <a:pt x="172896" y="466284"/>
                </a:cubicBezTo>
                <a:cubicBezTo>
                  <a:pt x="167668" y="466284"/>
                  <a:pt x="169210" y="462061"/>
                  <a:pt x="166730" y="459179"/>
                </a:cubicBezTo>
                <a:cubicBezTo>
                  <a:pt x="159894" y="467222"/>
                  <a:pt x="134158" y="470171"/>
                  <a:pt x="134158" y="474862"/>
                </a:cubicBezTo>
                <a:cubicBezTo>
                  <a:pt x="133890" y="474728"/>
                  <a:pt x="123434" y="469836"/>
                  <a:pt x="129868" y="472986"/>
                </a:cubicBezTo>
                <a:cubicBezTo>
                  <a:pt x="103261" y="472986"/>
                  <a:pt x="54000" y="477543"/>
                  <a:pt x="53732" y="459582"/>
                </a:cubicBezTo>
                <a:cubicBezTo>
                  <a:pt x="47499" y="450265"/>
                  <a:pt x="34296" y="445574"/>
                  <a:pt x="20221" y="441217"/>
                </a:cubicBezTo>
                <a:cubicBezTo>
                  <a:pt x="20221" y="428416"/>
                  <a:pt x="120753" y="416219"/>
                  <a:pt x="120753" y="418765"/>
                </a:cubicBezTo>
                <a:cubicBezTo>
                  <a:pt x="114521" y="420105"/>
                  <a:pt x="113918" y="424931"/>
                  <a:pt x="114051" y="424797"/>
                </a:cubicBezTo>
                <a:cubicBezTo>
                  <a:pt x="114051" y="425870"/>
                  <a:pt x="114051" y="426942"/>
                  <a:pt x="114051" y="428014"/>
                </a:cubicBezTo>
                <a:cubicBezTo>
                  <a:pt x="110298" y="424931"/>
                  <a:pt x="116263" y="431231"/>
                  <a:pt x="117268" y="432705"/>
                </a:cubicBezTo>
                <a:cubicBezTo>
                  <a:pt x="117335" y="422921"/>
                  <a:pt x="123769" y="424395"/>
                  <a:pt x="123837" y="432705"/>
                </a:cubicBezTo>
                <a:cubicBezTo>
                  <a:pt x="134761" y="431231"/>
                  <a:pt x="135632" y="430762"/>
                  <a:pt x="153527" y="432705"/>
                </a:cubicBezTo>
                <a:cubicBezTo>
                  <a:pt x="158620" y="432705"/>
                  <a:pt x="141798" y="419301"/>
                  <a:pt x="149237" y="419301"/>
                </a:cubicBezTo>
                <a:cubicBezTo>
                  <a:pt x="141262" y="416956"/>
                  <a:pt x="139922" y="414074"/>
                  <a:pt x="134158" y="410589"/>
                </a:cubicBezTo>
                <a:cubicBezTo>
                  <a:pt x="134158" y="419436"/>
                  <a:pt x="114051" y="400402"/>
                  <a:pt x="114051" y="406501"/>
                </a:cubicBezTo>
                <a:cubicBezTo>
                  <a:pt x="99641" y="388874"/>
                  <a:pt x="75514" y="381301"/>
                  <a:pt x="48437" y="379088"/>
                </a:cubicBezTo>
                <a:cubicBezTo>
                  <a:pt x="47365" y="377816"/>
                  <a:pt x="46896" y="376408"/>
                  <a:pt x="47030" y="374867"/>
                </a:cubicBezTo>
                <a:cubicBezTo>
                  <a:pt x="47030" y="356502"/>
                  <a:pt x="96089" y="365148"/>
                  <a:pt x="111504" y="358982"/>
                </a:cubicBezTo>
                <a:cubicBezTo>
                  <a:pt x="123970" y="353956"/>
                  <a:pt x="123903" y="337670"/>
                  <a:pt x="133688" y="332241"/>
                </a:cubicBezTo>
                <a:cubicBezTo>
                  <a:pt x="152186" y="322054"/>
                  <a:pt x="200911" y="311263"/>
                  <a:pt x="220079" y="312202"/>
                </a:cubicBezTo>
                <a:cubicBezTo>
                  <a:pt x="251043" y="312202"/>
                  <a:pt x="264380" y="290219"/>
                  <a:pt x="286833" y="305834"/>
                </a:cubicBezTo>
                <a:cubicBezTo>
                  <a:pt x="287234" y="305834"/>
                  <a:pt x="287704" y="305901"/>
                  <a:pt x="288374" y="305969"/>
                </a:cubicBezTo>
                <a:cubicBezTo>
                  <a:pt x="292194" y="308650"/>
                  <a:pt x="285492" y="313274"/>
                  <a:pt x="285760" y="313274"/>
                </a:cubicBezTo>
                <a:cubicBezTo>
                  <a:pt x="288910" y="313274"/>
                  <a:pt x="301577" y="313274"/>
                  <a:pt x="305331" y="313274"/>
                </a:cubicBezTo>
                <a:cubicBezTo>
                  <a:pt x="317663" y="313274"/>
                  <a:pt x="358880" y="319373"/>
                  <a:pt x="350637" y="319373"/>
                </a:cubicBezTo>
                <a:cubicBezTo>
                  <a:pt x="352111" y="320445"/>
                  <a:pt x="361829" y="318769"/>
                  <a:pt x="363773" y="318769"/>
                </a:cubicBezTo>
                <a:cubicBezTo>
                  <a:pt x="362165" y="318769"/>
                  <a:pt x="388973" y="322254"/>
                  <a:pt x="388973" y="321853"/>
                </a:cubicBezTo>
                <a:cubicBezTo>
                  <a:pt x="395474" y="318501"/>
                  <a:pt x="391922" y="318971"/>
                  <a:pt x="395675" y="321919"/>
                </a:cubicBezTo>
                <a:lnTo>
                  <a:pt x="397101" y="319239"/>
                </a:lnTo>
                <a:lnTo>
                  <a:pt x="397351" y="318769"/>
                </a:lnTo>
                <a:cubicBezTo>
                  <a:pt x="411291" y="318636"/>
                  <a:pt x="420205" y="325471"/>
                  <a:pt x="433140" y="325471"/>
                </a:cubicBezTo>
                <a:cubicBezTo>
                  <a:pt x="433542" y="324667"/>
                  <a:pt x="424293" y="323796"/>
                  <a:pt x="433207" y="319105"/>
                </a:cubicBezTo>
                <a:lnTo>
                  <a:pt x="433673" y="319311"/>
                </a:lnTo>
                <a:lnTo>
                  <a:pt x="440914" y="322522"/>
                </a:lnTo>
                <a:cubicBezTo>
                  <a:pt x="441182" y="322121"/>
                  <a:pt x="441317" y="322054"/>
                  <a:pt x="441116" y="322590"/>
                </a:cubicBezTo>
                <a:cubicBezTo>
                  <a:pt x="444131" y="323662"/>
                  <a:pt x="447148" y="324735"/>
                  <a:pt x="448555" y="325203"/>
                </a:cubicBezTo>
                <a:lnTo>
                  <a:pt x="448988" y="325820"/>
                </a:lnTo>
                <a:lnTo>
                  <a:pt x="453448" y="332174"/>
                </a:lnTo>
                <a:cubicBezTo>
                  <a:pt x="453514" y="322791"/>
                  <a:pt x="462496" y="323126"/>
                  <a:pt x="462093" y="332174"/>
                </a:cubicBezTo>
                <a:cubicBezTo>
                  <a:pt x="493191" y="311799"/>
                  <a:pt x="601431" y="364411"/>
                  <a:pt x="626430" y="338876"/>
                </a:cubicBezTo>
                <a:cubicBezTo>
                  <a:pt x="633738" y="338876"/>
                  <a:pt x="625558" y="346986"/>
                  <a:pt x="627167" y="345578"/>
                </a:cubicBezTo>
                <a:cubicBezTo>
                  <a:pt x="642584" y="345578"/>
                  <a:pt x="658468" y="362467"/>
                  <a:pt x="684673" y="359250"/>
                </a:cubicBezTo>
                <a:cubicBezTo>
                  <a:pt x="686349" y="358446"/>
                  <a:pt x="689834" y="356972"/>
                  <a:pt x="690705" y="356637"/>
                </a:cubicBezTo>
                <a:cubicBezTo>
                  <a:pt x="687958" y="357575"/>
                  <a:pt x="685678" y="357240"/>
                  <a:pt x="684003" y="355497"/>
                </a:cubicBezTo>
                <a:cubicBezTo>
                  <a:pt x="687555" y="354358"/>
                  <a:pt x="698413" y="352280"/>
                  <a:pt x="694994" y="352280"/>
                </a:cubicBezTo>
                <a:cubicBezTo>
                  <a:pt x="694190" y="354894"/>
                  <a:pt x="692112" y="338876"/>
                  <a:pt x="697341" y="338876"/>
                </a:cubicBezTo>
                <a:cubicBezTo>
                  <a:pt x="697876" y="334386"/>
                  <a:pt x="704914" y="343902"/>
                  <a:pt x="704445" y="345176"/>
                </a:cubicBezTo>
                <a:cubicBezTo>
                  <a:pt x="709404" y="344908"/>
                  <a:pt x="715571" y="345712"/>
                  <a:pt x="717514" y="345578"/>
                </a:cubicBezTo>
                <a:cubicBezTo>
                  <a:pt x="718788" y="344372"/>
                  <a:pt x="718921" y="341959"/>
                  <a:pt x="723345" y="339613"/>
                </a:cubicBezTo>
                <a:lnTo>
                  <a:pt x="723825" y="339915"/>
                </a:lnTo>
                <a:lnTo>
                  <a:pt x="731112" y="344497"/>
                </a:lnTo>
                <a:cubicBezTo>
                  <a:pt x="734672" y="346215"/>
                  <a:pt x="738024" y="347589"/>
                  <a:pt x="737621" y="347321"/>
                </a:cubicBezTo>
                <a:cubicBezTo>
                  <a:pt x="737621" y="344439"/>
                  <a:pt x="788221" y="330968"/>
                  <a:pt x="788289" y="338876"/>
                </a:cubicBezTo>
                <a:cubicBezTo>
                  <a:pt x="798810" y="332911"/>
                  <a:pt x="839361" y="326879"/>
                  <a:pt x="823274" y="339278"/>
                </a:cubicBezTo>
                <a:lnTo>
                  <a:pt x="834307" y="333020"/>
                </a:lnTo>
                <a:lnTo>
                  <a:pt x="834735" y="332777"/>
                </a:lnTo>
                <a:cubicBezTo>
                  <a:pt x="838757" y="335458"/>
                  <a:pt x="836344" y="339881"/>
                  <a:pt x="843046" y="338876"/>
                </a:cubicBezTo>
                <a:cubicBezTo>
                  <a:pt x="843114" y="327549"/>
                  <a:pt x="844119" y="335324"/>
                  <a:pt x="851223" y="332174"/>
                </a:cubicBezTo>
                <a:cubicBezTo>
                  <a:pt x="851356" y="329895"/>
                  <a:pt x="851223" y="327684"/>
                  <a:pt x="850820" y="325471"/>
                </a:cubicBezTo>
                <a:cubicBezTo>
                  <a:pt x="848743" y="325338"/>
                  <a:pt x="846799" y="325807"/>
                  <a:pt x="844923" y="326946"/>
                </a:cubicBezTo>
                <a:cubicBezTo>
                  <a:pt x="845325" y="326075"/>
                  <a:pt x="846866" y="321316"/>
                  <a:pt x="844923" y="318769"/>
                </a:cubicBezTo>
                <a:cubicBezTo>
                  <a:pt x="844923" y="317630"/>
                  <a:pt x="900550" y="345578"/>
                  <a:pt x="906381" y="345578"/>
                </a:cubicBezTo>
                <a:cubicBezTo>
                  <a:pt x="908794" y="337267"/>
                  <a:pt x="932050" y="319440"/>
                  <a:pt x="932050" y="340284"/>
                </a:cubicBezTo>
                <a:cubicBezTo>
                  <a:pt x="932050" y="337468"/>
                  <a:pt x="938752" y="338273"/>
                  <a:pt x="938752" y="341288"/>
                </a:cubicBezTo>
                <a:cubicBezTo>
                  <a:pt x="935401" y="345511"/>
                  <a:pt x="934128" y="342897"/>
                  <a:pt x="930844" y="345645"/>
                </a:cubicBezTo>
                <a:cubicBezTo>
                  <a:pt x="930844" y="347857"/>
                  <a:pt x="930709" y="350135"/>
                  <a:pt x="930441" y="352347"/>
                </a:cubicBezTo>
                <a:cubicBezTo>
                  <a:pt x="948873" y="344505"/>
                  <a:pt x="931581" y="348661"/>
                  <a:pt x="944985" y="352347"/>
                </a:cubicBezTo>
                <a:cubicBezTo>
                  <a:pt x="945253" y="321718"/>
                  <a:pt x="1066562" y="359050"/>
                  <a:pt x="1093840" y="359050"/>
                </a:cubicBezTo>
                <a:cubicBezTo>
                  <a:pt x="1113746" y="355899"/>
                  <a:pt x="1138410" y="362602"/>
                  <a:pt x="1144509" y="372454"/>
                </a:cubicBezTo>
                <a:cubicBezTo>
                  <a:pt x="1152886" y="372454"/>
                  <a:pt x="1134321" y="379424"/>
                  <a:pt x="1124938" y="379290"/>
                </a:cubicBezTo>
                <a:cubicBezTo>
                  <a:pt x="1129831" y="380094"/>
                  <a:pt x="1125072" y="384651"/>
                  <a:pt x="1121923" y="386193"/>
                </a:cubicBezTo>
                <a:lnTo>
                  <a:pt x="1139589" y="386302"/>
                </a:lnTo>
                <a:lnTo>
                  <a:pt x="1139204" y="386260"/>
                </a:lnTo>
                <a:cubicBezTo>
                  <a:pt x="1143628" y="386528"/>
                  <a:pt x="1146979" y="386260"/>
                  <a:pt x="1147247" y="386260"/>
                </a:cubicBezTo>
                <a:lnTo>
                  <a:pt x="1144168" y="386645"/>
                </a:lnTo>
                <a:lnTo>
                  <a:pt x="1154026" y="392560"/>
                </a:lnTo>
                <a:cubicBezTo>
                  <a:pt x="1168972" y="392560"/>
                  <a:pt x="1210995" y="384853"/>
                  <a:pt x="1234519" y="379424"/>
                </a:cubicBezTo>
                <a:cubicBezTo>
                  <a:pt x="1235323" y="378419"/>
                  <a:pt x="1236798" y="378217"/>
                  <a:pt x="1238406" y="378485"/>
                </a:cubicBezTo>
                <a:cubicBezTo>
                  <a:pt x="1238607" y="378419"/>
                  <a:pt x="1238808" y="378419"/>
                  <a:pt x="1239009" y="378352"/>
                </a:cubicBezTo>
                <a:cubicBezTo>
                  <a:pt x="1238875" y="378419"/>
                  <a:pt x="1238808" y="378485"/>
                  <a:pt x="1238674" y="378552"/>
                </a:cubicBezTo>
                <a:lnTo>
                  <a:pt x="1238896" y="378746"/>
                </a:lnTo>
                <a:lnTo>
                  <a:pt x="1246650" y="385522"/>
                </a:lnTo>
                <a:cubicBezTo>
                  <a:pt x="1249532" y="385724"/>
                  <a:pt x="1253754" y="386059"/>
                  <a:pt x="1253754" y="385188"/>
                </a:cubicBezTo>
                <a:cubicBezTo>
                  <a:pt x="1254826" y="384316"/>
                  <a:pt x="1252213" y="390482"/>
                  <a:pt x="1250068" y="392828"/>
                </a:cubicBezTo>
                <a:cubicBezTo>
                  <a:pt x="1251810" y="393633"/>
                  <a:pt x="1253754" y="394905"/>
                  <a:pt x="1253754" y="396447"/>
                </a:cubicBezTo>
                <a:cubicBezTo>
                  <a:pt x="1256033" y="395442"/>
                  <a:pt x="1260523" y="391488"/>
                  <a:pt x="1267158" y="392359"/>
                </a:cubicBezTo>
                <a:cubicBezTo>
                  <a:pt x="1267158" y="390214"/>
                  <a:pt x="1267158" y="388070"/>
                  <a:pt x="1267158" y="385925"/>
                </a:cubicBezTo>
                <a:cubicBezTo>
                  <a:pt x="1266956" y="386863"/>
                  <a:pt x="1264276" y="386260"/>
                  <a:pt x="1262332" y="385724"/>
                </a:cubicBezTo>
                <a:cubicBezTo>
                  <a:pt x="1264075" y="385791"/>
                  <a:pt x="1266622" y="385590"/>
                  <a:pt x="1268030" y="385590"/>
                </a:cubicBezTo>
                <a:cubicBezTo>
                  <a:pt x="1266488" y="384585"/>
                  <a:pt x="1267158" y="381166"/>
                  <a:pt x="1268766" y="379826"/>
                </a:cubicBezTo>
                <a:cubicBezTo>
                  <a:pt x="1266421" y="380965"/>
                  <a:pt x="1261796" y="383244"/>
                  <a:pt x="1260590" y="384718"/>
                </a:cubicBezTo>
                <a:cubicBezTo>
                  <a:pt x="1258110" y="382037"/>
                  <a:pt x="1262064" y="380027"/>
                  <a:pt x="1253687" y="379357"/>
                </a:cubicBezTo>
                <a:lnTo>
                  <a:pt x="1253620" y="379357"/>
                </a:lnTo>
                <a:cubicBezTo>
                  <a:pt x="1253687" y="379290"/>
                  <a:pt x="1253687" y="379290"/>
                  <a:pt x="1253821" y="379290"/>
                </a:cubicBezTo>
                <a:cubicBezTo>
                  <a:pt x="1265147" y="342026"/>
                  <a:pt x="1322651" y="372588"/>
                  <a:pt x="1324259" y="372588"/>
                </a:cubicBezTo>
                <a:cubicBezTo>
                  <a:pt x="1324058" y="372789"/>
                  <a:pt x="1330291" y="372253"/>
                  <a:pt x="1330693" y="372588"/>
                </a:cubicBezTo>
                <a:cubicBezTo>
                  <a:pt x="1333374" y="372588"/>
                  <a:pt x="1343629" y="357575"/>
                  <a:pt x="1341417" y="379022"/>
                </a:cubicBezTo>
                <a:cubicBezTo>
                  <a:pt x="1343226" y="378687"/>
                  <a:pt x="1347516" y="378419"/>
                  <a:pt x="1346846" y="379290"/>
                </a:cubicBezTo>
                <a:cubicBezTo>
                  <a:pt x="1364338" y="379290"/>
                  <a:pt x="1393626" y="383780"/>
                  <a:pt x="1404417" y="392694"/>
                </a:cubicBezTo>
                <a:cubicBezTo>
                  <a:pt x="1402340" y="392694"/>
                  <a:pt x="1439604" y="382775"/>
                  <a:pt x="1454952" y="383512"/>
                </a:cubicBezTo>
                <a:cubicBezTo>
                  <a:pt x="1455489" y="381033"/>
                  <a:pt x="1456426" y="378552"/>
                  <a:pt x="1455422" y="383512"/>
                </a:cubicBezTo>
                <a:cubicBezTo>
                  <a:pt x="1458974" y="383780"/>
                  <a:pt x="1461318" y="384585"/>
                  <a:pt x="1461453" y="386394"/>
                </a:cubicBezTo>
                <a:cubicBezTo>
                  <a:pt x="1461252" y="386327"/>
                  <a:pt x="1463933" y="372588"/>
                  <a:pt x="1461654" y="372588"/>
                </a:cubicBezTo>
                <a:cubicBezTo>
                  <a:pt x="1467284" y="371783"/>
                  <a:pt x="1471506" y="373995"/>
                  <a:pt x="1476466" y="372588"/>
                </a:cubicBezTo>
                <a:cubicBezTo>
                  <a:pt x="1473249" y="372588"/>
                  <a:pt x="1476399" y="367092"/>
                  <a:pt x="1476466" y="365885"/>
                </a:cubicBezTo>
                <a:cubicBezTo>
                  <a:pt x="1468423" y="367092"/>
                  <a:pt x="1461520" y="364076"/>
                  <a:pt x="1454751" y="362803"/>
                </a:cubicBezTo>
                <a:cubicBezTo>
                  <a:pt x="1454751" y="367561"/>
                  <a:pt x="1450729" y="366958"/>
                  <a:pt x="1446105" y="365885"/>
                </a:cubicBezTo>
                <a:cubicBezTo>
                  <a:pt x="1452674" y="365885"/>
                  <a:pt x="1447982" y="360189"/>
                  <a:pt x="1444430" y="358513"/>
                </a:cubicBezTo>
                <a:cubicBezTo>
                  <a:pt x="1449255" y="356369"/>
                  <a:pt x="1454417" y="353352"/>
                  <a:pt x="1462660" y="352481"/>
                </a:cubicBezTo>
                <a:cubicBezTo>
                  <a:pt x="1459777" y="352481"/>
                  <a:pt x="1478342" y="340149"/>
                  <a:pt x="1491545" y="339077"/>
                </a:cubicBezTo>
                <a:cubicBezTo>
                  <a:pt x="1493354" y="338943"/>
                  <a:pt x="1513327" y="345779"/>
                  <a:pt x="1520565" y="345779"/>
                </a:cubicBezTo>
                <a:cubicBezTo>
                  <a:pt x="1511316" y="339144"/>
                  <a:pt x="1510378" y="335190"/>
                  <a:pt x="1501665" y="327147"/>
                </a:cubicBezTo>
                <a:cubicBezTo>
                  <a:pt x="1501665" y="325271"/>
                  <a:pt x="1508166" y="325539"/>
                  <a:pt x="1509104" y="325606"/>
                </a:cubicBezTo>
                <a:cubicBezTo>
                  <a:pt x="1507362" y="320311"/>
                  <a:pt x="1508836" y="318166"/>
                  <a:pt x="1502871" y="314614"/>
                </a:cubicBezTo>
                <a:cubicBezTo>
                  <a:pt x="1504949" y="312603"/>
                  <a:pt x="1508903" y="304494"/>
                  <a:pt x="1508367" y="305566"/>
                </a:cubicBezTo>
                <a:cubicBezTo>
                  <a:pt x="1506156" y="305499"/>
                  <a:pt x="1503877" y="305499"/>
                  <a:pt x="1501665" y="305768"/>
                </a:cubicBezTo>
                <a:cubicBezTo>
                  <a:pt x="1500525" y="306437"/>
                  <a:pt x="1505888" y="297054"/>
                  <a:pt x="1505686" y="298864"/>
                </a:cubicBezTo>
                <a:cubicBezTo>
                  <a:pt x="1505285" y="298864"/>
                  <a:pt x="1508635" y="305365"/>
                  <a:pt x="1508903" y="305566"/>
                </a:cubicBezTo>
                <a:cubicBezTo>
                  <a:pt x="1508970" y="297390"/>
                  <a:pt x="1511249" y="298663"/>
                  <a:pt x="1517817" y="298864"/>
                </a:cubicBezTo>
                <a:cubicBezTo>
                  <a:pt x="1509506" y="298864"/>
                  <a:pt x="1535243" y="284254"/>
                  <a:pt x="1535243" y="287403"/>
                </a:cubicBezTo>
                <a:cubicBezTo>
                  <a:pt x="1536048" y="276881"/>
                  <a:pt x="1531892" y="274603"/>
                  <a:pt x="1529077" y="272056"/>
                </a:cubicBezTo>
                <a:cubicBezTo>
                  <a:pt x="1521302" y="272056"/>
                  <a:pt x="1520163" y="265420"/>
                  <a:pt x="1521839" y="258651"/>
                </a:cubicBezTo>
                <a:cubicBezTo>
                  <a:pt x="1519493" y="258450"/>
                  <a:pt x="1517281" y="258853"/>
                  <a:pt x="1515136" y="259858"/>
                </a:cubicBezTo>
                <a:cubicBezTo>
                  <a:pt x="1518823" y="253156"/>
                  <a:pt x="1525391" y="243773"/>
                  <a:pt x="1530954" y="238545"/>
                </a:cubicBezTo>
                <a:cubicBezTo>
                  <a:pt x="1536315" y="238545"/>
                  <a:pt x="1599517" y="231843"/>
                  <a:pt x="1608498" y="231843"/>
                </a:cubicBezTo>
                <a:close/>
                <a:moveTo>
                  <a:pt x="1463701" y="227923"/>
                </a:moveTo>
                <a:cubicBezTo>
                  <a:pt x="1466759" y="229364"/>
                  <a:pt x="1469205" y="231710"/>
                  <a:pt x="1466759" y="231710"/>
                </a:cubicBezTo>
                <a:cubicBezTo>
                  <a:pt x="1462670" y="229632"/>
                  <a:pt x="1459721" y="233586"/>
                  <a:pt x="1456974" y="229565"/>
                </a:cubicBezTo>
                <a:cubicBezTo>
                  <a:pt x="1456974" y="225946"/>
                  <a:pt x="1460643" y="226482"/>
                  <a:pt x="1463701" y="227923"/>
                </a:cubicBezTo>
                <a:close/>
                <a:moveTo>
                  <a:pt x="943314" y="225409"/>
                </a:moveTo>
                <a:cubicBezTo>
                  <a:pt x="957053" y="223196"/>
                  <a:pt x="974209" y="224269"/>
                  <a:pt x="987948" y="225409"/>
                </a:cubicBezTo>
                <a:cubicBezTo>
                  <a:pt x="999745" y="226413"/>
                  <a:pt x="1039220" y="228558"/>
                  <a:pt x="1039220" y="232647"/>
                </a:cubicBezTo>
                <a:cubicBezTo>
                  <a:pt x="1080640" y="230837"/>
                  <a:pt x="1094714" y="236400"/>
                  <a:pt x="1119646" y="250944"/>
                </a:cubicBezTo>
                <a:cubicBezTo>
                  <a:pt x="1119646" y="251212"/>
                  <a:pt x="1119245" y="251480"/>
                  <a:pt x="1118709" y="251748"/>
                </a:cubicBezTo>
                <a:cubicBezTo>
                  <a:pt x="1132515" y="249402"/>
                  <a:pt x="1145316" y="250944"/>
                  <a:pt x="1146455" y="267297"/>
                </a:cubicBezTo>
                <a:cubicBezTo>
                  <a:pt x="1146455" y="261466"/>
                  <a:pt x="1149271" y="270715"/>
                  <a:pt x="1149271" y="272324"/>
                </a:cubicBezTo>
                <a:cubicBezTo>
                  <a:pt x="1154967" y="257713"/>
                  <a:pt x="1202352" y="256037"/>
                  <a:pt x="1206374" y="272189"/>
                </a:cubicBezTo>
                <a:cubicBezTo>
                  <a:pt x="1206039" y="272122"/>
                  <a:pt x="1205569" y="272122"/>
                  <a:pt x="1204899" y="272324"/>
                </a:cubicBezTo>
                <a:cubicBezTo>
                  <a:pt x="1205435" y="272324"/>
                  <a:pt x="1205904" y="272324"/>
                  <a:pt x="1206374" y="272324"/>
                </a:cubicBezTo>
                <a:cubicBezTo>
                  <a:pt x="1206575" y="272993"/>
                  <a:pt x="1206775" y="273664"/>
                  <a:pt x="1206775" y="274401"/>
                </a:cubicBezTo>
                <a:cubicBezTo>
                  <a:pt x="1207178" y="273328"/>
                  <a:pt x="1207111" y="272659"/>
                  <a:pt x="1206708" y="272324"/>
                </a:cubicBezTo>
                <a:lnTo>
                  <a:pt x="1206375" y="272324"/>
                </a:lnTo>
                <a:cubicBezTo>
                  <a:pt x="1206375" y="272256"/>
                  <a:pt x="1206375" y="272256"/>
                  <a:pt x="1206375" y="272189"/>
                </a:cubicBezTo>
                <a:cubicBezTo>
                  <a:pt x="1206509" y="272256"/>
                  <a:pt x="1206643" y="272256"/>
                  <a:pt x="1206710" y="272324"/>
                </a:cubicBezTo>
                <a:lnTo>
                  <a:pt x="1220180" y="272324"/>
                </a:lnTo>
                <a:lnTo>
                  <a:pt x="1220180" y="265621"/>
                </a:lnTo>
                <a:cubicBezTo>
                  <a:pt x="1220180" y="264884"/>
                  <a:pt x="1212540" y="266559"/>
                  <a:pt x="1212137" y="265621"/>
                </a:cubicBezTo>
                <a:cubicBezTo>
                  <a:pt x="1215154" y="265621"/>
                  <a:pt x="1212673" y="258919"/>
                  <a:pt x="1212874" y="258919"/>
                </a:cubicBezTo>
                <a:cubicBezTo>
                  <a:pt x="1218370" y="259187"/>
                  <a:pt x="1244039" y="265621"/>
                  <a:pt x="1238209" y="265621"/>
                </a:cubicBezTo>
                <a:cubicBezTo>
                  <a:pt x="1244843" y="266559"/>
                  <a:pt x="1262470" y="279026"/>
                  <a:pt x="1257779" y="279026"/>
                </a:cubicBezTo>
                <a:cubicBezTo>
                  <a:pt x="1256237" y="278087"/>
                  <a:pt x="1262000" y="285728"/>
                  <a:pt x="1263274" y="285728"/>
                </a:cubicBezTo>
                <a:lnTo>
                  <a:pt x="1267094" y="285728"/>
                </a:lnTo>
                <a:lnTo>
                  <a:pt x="1267094" y="285728"/>
                </a:lnTo>
                <a:lnTo>
                  <a:pt x="1267094" y="285795"/>
                </a:lnTo>
                <a:cubicBezTo>
                  <a:pt x="1267430" y="288073"/>
                  <a:pt x="1267161" y="290285"/>
                  <a:pt x="1266290" y="292430"/>
                </a:cubicBezTo>
                <a:cubicBezTo>
                  <a:pt x="1270579" y="292094"/>
                  <a:pt x="1275940" y="292094"/>
                  <a:pt x="1280498" y="292430"/>
                </a:cubicBezTo>
                <a:cubicBezTo>
                  <a:pt x="1271518" y="282779"/>
                  <a:pt x="1268502" y="269575"/>
                  <a:pt x="1261062" y="259857"/>
                </a:cubicBezTo>
                <a:cubicBezTo>
                  <a:pt x="1260794" y="259992"/>
                  <a:pt x="1260727" y="259992"/>
                  <a:pt x="1260392" y="260125"/>
                </a:cubicBezTo>
                <a:cubicBezTo>
                  <a:pt x="1260526" y="259924"/>
                  <a:pt x="1260794" y="259790"/>
                  <a:pt x="1260928" y="259656"/>
                </a:cubicBezTo>
                <a:cubicBezTo>
                  <a:pt x="1260727" y="259455"/>
                  <a:pt x="1260593" y="259187"/>
                  <a:pt x="1260392" y="258919"/>
                </a:cubicBezTo>
                <a:cubicBezTo>
                  <a:pt x="1261062" y="258852"/>
                  <a:pt x="1261532" y="258852"/>
                  <a:pt x="1261934" y="258852"/>
                </a:cubicBezTo>
                <a:cubicBezTo>
                  <a:pt x="1268099" y="253691"/>
                  <a:pt x="1279292" y="251815"/>
                  <a:pt x="1289948" y="252217"/>
                </a:cubicBezTo>
                <a:cubicBezTo>
                  <a:pt x="1285659" y="252217"/>
                  <a:pt x="1347518" y="229832"/>
                  <a:pt x="1347518" y="247860"/>
                </a:cubicBezTo>
                <a:cubicBezTo>
                  <a:pt x="1334450" y="257444"/>
                  <a:pt x="1321782" y="270379"/>
                  <a:pt x="1334114" y="285660"/>
                </a:cubicBezTo>
                <a:cubicBezTo>
                  <a:pt x="1335454" y="285728"/>
                  <a:pt x="1340816" y="286264"/>
                  <a:pt x="1340816" y="287604"/>
                </a:cubicBezTo>
                <a:cubicBezTo>
                  <a:pt x="1340884" y="287537"/>
                  <a:pt x="1340884" y="287470"/>
                  <a:pt x="1340884" y="287336"/>
                </a:cubicBezTo>
                <a:cubicBezTo>
                  <a:pt x="1344570" y="291759"/>
                  <a:pt x="1347184" y="303622"/>
                  <a:pt x="1347518" y="304896"/>
                </a:cubicBezTo>
                <a:cubicBezTo>
                  <a:pt x="1347518" y="305633"/>
                  <a:pt x="1347385" y="306102"/>
                  <a:pt x="1347184" y="306437"/>
                </a:cubicBezTo>
                <a:cubicBezTo>
                  <a:pt x="1356700" y="309319"/>
                  <a:pt x="1364810" y="320914"/>
                  <a:pt x="1380425" y="319239"/>
                </a:cubicBezTo>
                <a:cubicBezTo>
                  <a:pt x="1395573" y="319239"/>
                  <a:pt x="1398589" y="337803"/>
                  <a:pt x="1412395" y="325941"/>
                </a:cubicBezTo>
                <a:cubicBezTo>
                  <a:pt x="1414205" y="327549"/>
                  <a:pt x="1414607" y="329828"/>
                  <a:pt x="1413535" y="332643"/>
                </a:cubicBezTo>
                <a:cubicBezTo>
                  <a:pt x="1413401" y="333045"/>
                  <a:pt x="1413870" y="332307"/>
                  <a:pt x="1414607" y="331168"/>
                </a:cubicBezTo>
                <a:cubicBezTo>
                  <a:pt x="1414540" y="330967"/>
                  <a:pt x="1414540" y="330766"/>
                  <a:pt x="1414540" y="330498"/>
                </a:cubicBezTo>
                <a:cubicBezTo>
                  <a:pt x="1414674" y="330632"/>
                  <a:pt x="1414741" y="330766"/>
                  <a:pt x="1414808" y="330900"/>
                </a:cubicBezTo>
                <a:cubicBezTo>
                  <a:pt x="1416684" y="328018"/>
                  <a:pt x="1420237" y="323327"/>
                  <a:pt x="1421042" y="325941"/>
                </a:cubicBezTo>
                <a:cubicBezTo>
                  <a:pt x="1421176" y="326276"/>
                  <a:pt x="1421242" y="326745"/>
                  <a:pt x="1421242" y="327415"/>
                </a:cubicBezTo>
                <a:cubicBezTo>
                  <a:pt x="1421176" y="327549"/>
                  <a:pt x="1418226" y="332375"/>
                  <a:pt x="1416283" y="333246"/>
                </a:cubicBezTo>
                <a:cubicBezTo>
                  <a:pt x="1421444" y="342428"/>
                  <a:pt x="1414004" y="340819"/>
                  <a:pt x="1414406" y="345377"/>
                </a:cubicBezTo>
                <a:cubicBezTo>
                  <a:pt x="1416082" y="345779"/>
                  <a:pt x="1413803" y="352749"/>
                  <a:pt x="1415009" y="352749"/>
                </a:cubicBezTo>
                <a:cubicBezTo>
                  <a:pt x="1410318" y="349666"/>
                  <a:pt x="1406296" y="349465"/>
                  <a:pt x="1401136" y="345779"/>
                </a:cubicBezTo>
                <a:cubicBezTo>
                  <a:pt x="1402610" y="345645"/>
                  <a:pt x="1404152" y="345712"/>
                  <a:pt x="1405626" y="346047"/>
                </a:cubicBezTo>
                <a:cubicBezTo>
                  <a:pt x="1404956" y="345712"/>
                  <a:pt x="1404352" y="342830"/>
                  <a:pt x="1404152" y="342763"/>
                </a:cubicBezTo>
                <a:cubicBezTo>
                  <a:pt x="1397785" y="345310"/>
                  <a:pt x="1397583" y="342897"/>
                  <a:pt x="1390546" y="346047"/>
                </a:cubicBezTo>
                <a:cubicBezTo>
                  <a:pt x="1387597" y="346047"/>
                  <a:pt x="1402610" y="355631"/>
                  <a:pt x="1406765" y="355698"/>
                </a:cubicBezTo>
                <a:cubicBezTo>
                  <a:pt x="1399059" y="360992"/>
                  <a:pt x="1390278" y="366154"/>
                  <a:pt x="1380157" y="366154"/>
                </a:cubicBezTo>
                <a:cubicBezTo>
                  <a:pt x="1366016" y="366019"/>
                  <a:pt x="1299666" y="354022"/>
                  <a:pt x="1302212" y="352749"/>
                </a:cubicBezTo>
                <a:cubicBezTo>
                  <a:pt x="1295310" y="349331"/>
                  <a:pt x="1250272" y="366958"/>
                  <a:pt x="1238074" y="369103"/>
                </a:cubicBezTo>
                <a:cubicBezTo>
                  <a:pt x="1228423" y="370778"/>
                  <a:pt x="1213411" y="373526"/>
                  <a:pt x="1198197" y="374665"/>
                </a:cubicBezTo>
                <a:cubicBezTo>
                  <a:pt x="1197996" y="374799"/>
                  <a:pt x="1197795" y="375000"/>
                  <a:pt x="1197392" y="375201"/>
                </a:cubicBezTo>
                <a:cubicBezTo>
                  <a:pt x="1200341" y="375201"/>
                  <a:pt x="1193639" y="380697"/>
                  <a:pt x="1190489" y="380563"/>
                </a:cubicBezTo>
                <a:cubicBezTo>
                  <a:pt x="1183050" y="380563"/>
                  <a:pt x="1192567" y="376140"/>
                  <a:pt x="1196656" y="374799"/>
                </a:cubicBezTo>
                <a:cubicBezTo>
                  <a:pt x="1175744" y="376207"/>
                  <a:pt x="1154632" y="374330"/>
                  <a:pt x="1146523" y="362132"/>
                </a:cubicBezTo>
                <a:cubicBezTo>
                  <a:pt x="1146523" y="361864"/>
                  <a:pt x="1152621" y="360256"/>
                  <a:pt x="1153225" y="359183"/>
                </a:cubicBezTo>
                <a:cubicBezTo>
                  <a:pt x="1153225" y="355631"/>
                  <a:pt x="1146388" y="359920"/>
                  <a:pt x="1146455" y="359585"/>
                </a:cubicBezTo>
                <a:cubicBezTo>
                  <a:pt x="1137005" y="359585"/>
                  <a:pt x="1089084" y="351543"/>
                  <a:pt x="1080841" y="346315"/>
                </a:cubicBezTo>
                <a:cubicBezTo>
                  <a:pt x="1056177" y="346315"/>
                  <a:pt x="1097060" y="330029"/>
                  <a:pt x="1106510" y="327013"/>
                </a:cubicBezTo>
                <a:cubicBezTo>
                  <a:pt x="1103964" y="326141"/>
                  <a:pt x="1100680" y="320713"/>
                  <a:pt x="1099607" y="319239"/>
                </a:cubicBezTo>
                <a:cubicBezTo>
                  <a:pt x="1075077" y="340350"/>
                  <a:pt x="1063683" y="305834"/>
                  <a:pt x="1052289" y="305834"/>
                </a:cubicBezTo>
                <a:cubicBezTo>
                  <a:pt x="1057383" y="306370"/>
                  <a:pt x="1064018" y="305231"/>
                  <a:pt x="1070050" y="303756"/>
                </a:cubicBezTo>
                <a:cubicBezTo>
                  <a:pt x="1064823" y="302282"/>
                  <a:pt x="1059662" y="299132"/>
                  <a:pt x="1053161" y="299132"/>
                </a:cubicBezTo>
                <a:cubicBezTo>
                  <a:pt x="1048403" y="298528"/>
                  <a:pt x="1043309" y="299400"/>
                  <a:pt x="1038484" y="299132"/>
                </a:cubicBezTo>
                <a:cubicBezTo>
                  <a:pt x="1039355" y="299132"/>
                  <a:pt x="1040628" y="285728"/>
                  <a:pt x="1037611" y="285728"/>
                </a:cubicBezTo>
                <a:cubicBezTo>
                  <a:pt x="1045990" y="283315"/>
                  <a:pt x="1045185" y="279026"/>
                  <a:pt x="1054166" y="279026"/>
                </a:cubicBezTo>
                <a:cubicBezTo>
                  <a:pt x="1050882" y="275942"/>
                  <a:pt x="1047330" y="282310"/>
                  <a:pt x="1045922" y="274401"/>
                </a:cubicBezTo>
                <a:cubicBezTo>
                  <a:pt x="1045922" y="273798"/>
                  <a:pt x="1046995" y="272993"/>
                  <a:pt x="1048603" y="272189"/>
                </a:cubicBezTo>
                <a:cubicBezTo>
                  <a:pt x="1021526" y="283449"/>
                  <a:pt x="985536" y="304896"/>
                  <a:pt x="985469" y="299132"/>
                </a:cubicBezTo>
                <a:cubicBezTo>
                  <a:pt x="966436" y="317362"/>
                  <a:pt x="903637" y="295111"/>
                  <a:pt x="895058" y="285728"/>
                </a:cubicBezTo>
                <a:cubicBezTo>
                  <a:pt x="894588" y="285728"/>
                  <a:pt x="898074" y="285057"/>
                  <a:pt x="898475" y="279026"/>
                </a:cubicBezTo>
                <a:cubicBezTo>
                  <a:pt x="907658" y="278690"/>
                  <a:pt x="908864" y="273798"/>
                  <a:pt x="915097" y="265621"/>
                </a:cubicBezTo>
                <a:cubicBezTo>
                  <a:pt x="907724" y="265621"/>
                  <a:pt x="915498" y="265353"/>
                  <a:pt x="920258" y="265621"/>
                </a:cubicBezTo>
                <a:cubicBezTo>
                  <a:pt x="916840" y="265621"/>
                  <a:pt x="923207" y="252217"/>
                  <a:pt x="927897" y="252217"/>
                </a:cubicBezTo>
                <a:cubicBezTo>
                  <a:pt x="928032" y="251547"/>
                  <a:pt x="927428" y="248598"/>
                  <a:pt x="931986" y="244844"/>
                </a:cubicBezTo>
                <a:cubicBezTo>
                  <a:pt x="931986" y="246051"/>
                  <a:pt x="940029" y="245515"/>
                  <a:pt x="937549" y="245515"/>
                </a:cubicBezTo>
                <a:cubicBezTo>
                  <a:pt x="930109" y="241091"/>
                  <a:pt x="927897" y="239148"/>
                  <a:pt x="925284" y="232111"/>
                </a:cubicBezTo>
                <a:cubicBezTo>
                  <a:pt x="905513" y="232111"/>
                  <a:pt x="939627" y="226012"/>
                  <a:pt x="943314" y="225409"/>
                </a:cubicBezTo>
                <a:close/>
                <a:moveTo>
                  <a:pt x="2320024" y="218773"/>
                </a:moveTo>
                <a:cubicBezTo>
                  <a:pt x="2319957" y="218908"/>
                  <a:pt x="2319890" y="219041"/>
                  <a:pt x="2319823" y="219176"/>
                </a:cubicBezTo>
                <a:cubicBezTo>
                  <a:pt x="2320024" y="218975"/>
                  <a:pt x="2320292" y="218908"/>
                  <a:pt x="2320493" y="218840"/>
                </a:cubicBezTo>
                <a:cubicBezTo>
                  <a:pt x="2320359" y="218840"/>
                  <a:pt x="2320224" y="218773"/>
                  <a:pt x="2320024" y="218773"/>
                </a:cubicBezTo>
                <a:close/>
                <a:moveTo>
                  <a:pt x="1492625" y="218707"/>
                </a:moveTo>
                <a:cubicBezTo>
                  <a:pt x="1499126" y="218707"/>
                  <a:pt x="1491084" y="225409"/>
                  <a:pt x="1487465" y="225409"/>
                </a:cubicBezTo>
                <a:cubicBezTo>
                  <a:pt x="1487398" y="225208"/>
                  <a:pt x="1482506" y="225274"/>
                  <a:pt x="1480563" y="225342"/>
                </a:cubicBezTo>
                <a:cubicBezTo>
                  <a:pt x="1486661" y="220785"/>
                  <a:pt x="1483445" y="221522"/>
                  <a:pt x="1492625" y="218707"/>
                </a:cubicBezTo>
                <a:close/>
                <a:moveTo>
                  <a:pt x="3090169" y="207246"/>
                </a:moveTo>
                <a:cubicBezTo>
                  <a:pt x="3079445" y="204230"/>
                  <a:pt x="3085813" y="209122"/>
                  <a:pt x="3083400" y="211066"/>
                </a:cubicBezTo>
                <a:cubicBezTo>
                  <a:pt x="3088628" y="209257"/>
                  <a:pt x="3094459" y="213613"/>
                  <a:pt x="3090169" y="207246"/>
                </a:cubicBezTo>
                <a:close/>
                <a:moveTo>
                  <a:pt x="1357106" y="199203"/>
                </a:moveTo>
                <a:cubicBezTo>
                  <a:pt x="1358984" y="199203"/>
                  <a:pt x="1362267" y="206508"/>
                  <a:pt x="1360525" y="206508"/>
                </a:cubicBezTo>
                <a:cubicBezTo>
                  <a:pt x="1355029" y="206508"/>
                  <a:pt x="1337001" y="206508"/>
                  <a:pt x="1334655" y="206508"/>
                </a:cubicBezTo>
                <a:cubicBezTo>
                  <a:pt x="1334789" y="206508"/>
                  <a:pt x="1335057" y="207179"/>
                  <a:pt x="1334119" y="205972"/>
                </a:cubicBezTo>
                <a:cubicBezTo>
                  <a:pt x="1334119" y="204363"/>
                  <a:pt x="1352818" y="199806"/>
                  <a:pt x="1357106" y="199203"/>
                </a:cubicBezTo>
                <a:close/>
                <a:moveTo>
                  <a:pt x="6559297" y="198600"/>
                </a:moveTo>
                <a:cubicBezTo>
                  <a:pt x="6574175" y="197863"/>
                  <a:pt x="6619147" y="203225"/>
                  <a:pt x="6628396" y="212005"/>
                </a:cubicBezTo>
                <a:cubicBezTo>
                  <a:pt x="6628530" y="201751"/>
                  <a:pt x="6628798" y="207380"/>
                  <a:pt x="6635500" y="205303"/>
                </a:cubicBezTo>
                <a:lnTo>
                  <a:pt x="6635500" y="212005"/>
                </a:lnTo>
                <a:cubicBezTo>
                  <a:pt x="6615394" y="229564"/>
                  <a:pt x="6562246" y="215020"/>
                  <a:pt x="6536242" y="212005"/>
                </a:cubicBezTo>
                <a:cubicBezTo>
                  <a:pt x="6528333" y="212005"/>
                  <a:pt x="6557622" y="198667"/>
                  <a:pt x="6559297" y="198600"/>
                </a:cubicBezTo>
                <a:close/>
                <a:moveTo>
                  <a:pt x="2130966" y="191872"/>
                </a:moveTo>
                <a:lnTo>
                  <a:pt x="2131175" y="191877"/>
                </a:lnTo>
                <a:lnTo>
                  <a:pt x="2130685" y="192568"/>
                </a:lnTo>
                <a:close/>
                <a:moveTo>
                  <a:pt x="2131825" y="190959"/>
                </a:moveTo>
                <a:cubicBezTo>
                  <a:pt x="2131892" y="191227"/>
                  <a:pt x="2131959" y="191496"/>
                  <a:pt x="2132026" y="191898"/>
                </a:cubicBezTo>
                <a:lnTo>
                  <a:pt x="2131175" y="191877"/>
                </a:lnTo>
                <a:close/>
                <a:moveTo>
                  <a:pt x="1863596" y="186671"/>
                </a:moveTo>
                <a:cubicBezTo>
                  <a:pt x="1867441" y="186788"/>
                  <a:pt x="1870860" y="188782"/>
                  <a:pt x="1874512" y="191764"/>
                </a:cubicBezTo>
                <a:cubicBezTo>
                  <a:pt x="1867810" y="191697"/>
                  <a:pt x="1850116" y="191697"/>
                  <a:pt x="1850116" y="192837"/>
                </a:cubicBezTo>
                <a:cubicBezTo>
                  <a:pt x="1855478" y="188313"/>
                  <a:pt x="1859750" y="186553"/>
                  <a:pt x="1863596" y="186671"/>
                </a:cubicBezTo>
                <a:close/>
                <a:moveTo>
                  <a:pt x="6372839" y="183739"/>
                </a:moveTo>
                <a:cubicBezTo>
                  <a:pt x="6378736" y="183064"/>
                  <a:pt x="6385727" y="183420"/>
                  <a:pt x="6393887" y="185196"/>
                </a:cubicBezTo>
                <a:cubicBezTo>
                  <a:pt x="6404678" y="185196"/>
                  <a:pt x="6415334" y="191898"/>
                  <a:pt x="6411447" y="191898"/>
                </a:cubicBezTo>
                <a:cubicBezTo>
                  <a:pt x="6418082" y="191027"/>
                  <a:pt x="6423980" y="192904"/>
                  <a:pt x="6427733" y="193842"/>
                </a:cubicBezTo>
                <a:cubicBezTo>
                  <a:pt x="6427733" y="173735"/>
                  <a:pt x="6464126" y="190088"/>
                  <a:pt x="6474179" y="191898"/>
                </a:cubicBezTo>
                <a:cubicBezTo>
                  <a:pt x="6504607" y="197260"/>
                  <a:pt x="6519753" y="188212"/>
                  <a:pt x="6511442" y="205303"/>
                </a:cubicBezTo>
                <a:cubicBezTo>
                  <a:pt x="6517675" y="217836"/>
                  <a:pt x="6453804" y="216562"/>
                  <a:pt x="6426058" y="218707"/>
                </a:cubicBezTo>
                <a:cubicBezTo>
                  <a:pt x="6400523" y="220717"/>
                  <a:pt x="6362253" y="229162"/>
                  <a:pt x="6347307" y="207179"/>
                </a:cubicBezTo>
                <a:cubicBezTo>
                  <a:pt x="6347307" y="197076"/>
                  <a:pt x="6355149" y="185765"/>
                  <a:pt x="6372839" y="183739"/>
                </a:cubicBezTo>
                <a:close/>
                <a:moveTo>
                  <a:pt x="2051799" y="178159"/>
                </a:moveTo>
                <a:cubicBezTo>
                  <a:pt x="2051933" y="178427"/>
                  <a:pt x="2052068" y="178762"/>
                  <a:pt x="2052336" y="179097"/>
                </a:cubicBezTo>
                <a:lnTo>
                  <a:pt x="2051599" y="178227"/>
                </a:lnTo>
                <a:lnTo>
                  <a:pt x="2051598" y="178226"/>
                </a:lnTo>
                <a:cubicBezTo>
                  <a:pt x="2051665" y="178226"/>
                  <a:pt x="2051733" y="178159"/>
                  <a:pt x="2051799" y="178159"/>
                </a:cubicBezTo>
                <a:close/>
                <a:moveTo>
                  <a:pt x="1410367" y="176333"/>
                </a:moveTo>
                <a:cubicBezTo>
                  <a:pt x="1409965" y="177305"/>
                  <a:pt x="1410652" y="179198"/>
                  <a:pt x="1414337" y="181510"/>
                </a:cubicBezTo>
                <a:cubicBezTo>
                  <a:pt x="1422782" y="182716"/>
                  <a:pt x="1414405" y="179701"/>
                  <a:pt x="1412931" y="176685"/>
                </a:cubicBezTo>
                <a:cubicBezTo>
                  <a:pt x="1412261" y="175311"/>
                  <a:pt x="1410769" y="175361"/>
                  <a:pt x="1410367" y="176333"/>
                </a:cubicBezTo>
                <a:close/>
                <a:moveTo>
                  <a:pt x="5731781" y="171591"/>
                </a:moveTo>
                <a:cubicBezTo>
                  <a:pt x="5729235" y="171457"/>
                  <a:pt x="5726689" y="171390"/>
                  <a:pt x="5723940" y="171792"/>
                </a:cubicBezTo>
                <a:cubicBezTo>
                  <a:pt x="5723203" y="174004"/>
                  <a:pt x="5722801" y="176215"/>
                  <a:pt x="5722667" y="178494"/>
                </a:cubicBezTo>
                <a:cubicBezTo>
                  <a:pt x="5723471" y="178092"/>
                  <a:pt x="5727760" y="173669"/>
                  <a:pt x="5731781" y="171591"/>
                </a:cubicBezTo>
                <a:close/>
                <a:moveTo>
                  <a:pt x="3090036" y="170451"/>
                </a:moveTo>
                <a:cubicBezTo>
                  <a:pt x="3089501" y="170251"/>
                  <a:pt x="3090507" y="170384"/>
                  <a:pt x="3092181" y="170787"/>
                </a:cubicBezTo>
                <a:cubicBezTo>
                  <a:pt x="3092784" y="171121"/>
                  <a:pt x="3093321" y="171389"/>
                  <a:pt x="3094059" y="171859"/>
                </a:cubicBezTo>
                <a:cubicBezTo>
                  <a:pt x="3092784" y="171121"/>
                  <a:pt x="3091447" y="170652"/>
                  <a:pt x="3090036" y="170451"/>
                </a:cubicBezTo>
                <a:close/>
                <a:moveTo>
                  <a:pt x="1126288" y="165090"/>
                </a:moveTo>
                <a:cubicBezTo>
                  <a:pt x="1132990" y="165090"/>
                  <a:pt x="1143580" y="165291"/>
                  <a:pt x="1152226" y="165090"/>
                </a:cubicBezTo>
                <a:cubicBezTo>
                  <a:pt x="1170053" y="165090"/>
                  <a:pt x="1132990" y="172864"/>
                  <a:pt x="1126288" y="171792"/>
                </a:cubicBezTo>
                <a:close/>
                <a:moveTo>
                  <a:pt x="4902013" y="165056"/>
                </a:moveTo>
                <a:cubicBezTo>
                  <a:pt x="4915074" y="164403"/>
                  <a:pt x="4928462" y="165157"/>
                  <a:pt x="4933154" y="165090"/>
                </a:cubicBezTo>
                <a:cubicBezTo>
                  <a:pt x="4935700" y="165961"/>
                  <a:pt x="4943944" y="171792"/>
                  <a:pt x="4937778" y="171792"/>
                </a:cubicBezTo>
                <a:cubicBezTo>
                  <a:pt x="4928931" y="190759"/>
                  <a:pt x="4778601" y="204029"/>
                  <a:pt x="4778601" y="205302"/>
                </a:cubicBezTo>
                <a:cubicBezTo>
                  <a:pt x="4778870" y="209324"/>
                  <a:pt x="4776926" y="212005"/>
                  <a:pt x="4771966" y="212005"/>
                </a:cubicBezTo>
                <a:cubicBezTo>
                  <a:pt x="4759701" y="220851"/>
                  <a:pt x="4735171" y="234658"/>
                  <a:pt x="4725386" y="225409"/>
                </a:cubicBezTo>
                <a:cubicBezTo>
                  <a:pt x="4724113" y="228425"/>
                  <a:pt x="4724716" y="230637"/>
                  <a:pt x="4727062" y="232111"/>
                </a:cubicBezTo>
                <a:cubicBezTo>
                  <a:pt x="4719556" y="237339"/>
                  <a:pt x="4720896" y="235060"/>
                  <a:pt x="4710507" y="238813"/>
                </a:cubicBezTo>
                <a:cubicBezTo>
                  <a:pt x="4716339" y="238813"/>
                  <a:pt x="4704676" y="247190"/>
                  <a:pt x="4711982" y="243840"/>
                </a:cubicBezTo>
                <a:cubicBezTo>
                  <a:pt x="4711982" y="244376"/>
                  <a:pt x="4698980" y="252217"/>
                  <a:pt x="4696835" y="252217"/>
                </a:cubicBezTo>
                <a:cubicBezTo>
                  <a:pt x="4693685" y="253692"/>
                  <a:pt x="4687787" y="257713"/>
                  <a:pt x="4678471" y="258919"/>
                </a:cubicBezTo>
                <a:cubicBezTo>
                  <a:pt x="4678002" y="260528"/>
                  <a:pt x="4677198" y="262003"/>
                  <a:pt x="4671769" y="266224"/>
                </a:cubicBezTo>
                <a:cubicBezTo>
                  <a:pt x="4671769" y="277417"/>
                  <a:pt x="4645966" y="278221"/>
                  <a:pt x="4665067" y="292430"/>
                </a:cubicBezTo>
                <a:cubicBezTo>
                  <a:pt x="4671166" y="307041"/>
                  <a:pt x="4689999" y="311464"/>
                  <a:pt x="4701996" y="319238"/>
                </a:cubicBezTo>
                <a:cubicBezTo>
                  <a:pt x="4707760" y="319238"/>
                  <a:pt x="4663860" y="336731"/>
                  <a:pt x="4663726" y="319238"/>
                </a:cubicBezTo>
                <a:cubicBezTo>
                  <a:pt x="4663191" y="319841"/>
                  <a:pt x="4663794" y="325941"/>
                  <a:pt x="4662252" y="325941"/>
                </a:cubicBezTo>
                <a:cubicBezTo>
                  <a:pt x="4661917" y="325672"/>
                  <a:pt x="4608433" y="312536"/>
                  <a:pt x="4614935" y="312536"/>
                </a:cubicBezTo>
                <a:cubicBezTo>
                  <a:pt x="4613259" y="312536"/>
                  <a:pt x="4612053" y="311062"/>
                  <a:pt x="4611584" y="309454"/>
                </a:cubicBezTo>
                <a:cubicBezTo>
                  <a:pt x="4611114" y="310794"/>
                  <a:pt x="4610779" y="312067"/>
                  <a:pt x="4610981" y="312738"/>
                </a:cubicBezTo>
                <a:cubicBezTo>
                  <a:pt x="4608970" y="311598"/>
                  <a:pt x="4597978" y="314681"/>
                  <a:pt x="4597978" y="310057"/>
                </a:cubicBezTo>
                <a:cubicBezTo>
                  <a:pt x="4606155" y="310325"/>
                  <a:pt x="4583837" y="299132"/>
                  <a:pt x="4590673" y="299132"/>
                </a:cubicBezTo>
                <a:cubicBezTo>
                  <a:pt x="4579480" y="300138"/>
                  <a:pt x="4573114" y="298127"/>
                  <a:pt x="4573382" y="292363"/>
                </a:cubicBezTo>
                <a:cubicBezTo>
                  <a:pt x="4575861" y="292363"/>
                  <a:pt x="4573918" y="277149"/>
                  <a:pt x="4587792" y="285661"/>
                </a:cubicBezTo>
                <a:cubicBezTo>
                  <a:pt x="4587858" y="280634"/>
                  <a:pt x="4586786" y="279160"/>
                  <a:pt x="4590673" y="278959"/>
                </a:cubicBezTo>
                <a:cubicBezTo>
                  <a:pt x="4592550" y="278959"/>
                  <a:pt x="4591410" y="285661"/>
                  <a:pt x="4591410" y="285661"/>
                </a:cubicBezTo>
                <a:cubicBezTo>
                  <a:pt x="4592616" y="284387"/>
                  <a:pt x="4592751" y="282444"/>
                  <a:pt x="4592483" y="280769"/>
                </a:cubicBezTo>
                <a:cubicBezTo>
                  <a:pt x="4594158" y="280769"/>
                  <a:pt x="4597174" y="274603"/>
                  <a:pt x="4598112" y="272458"/>
                </a:cubicBezTo>
                <a:cubicBezTo>
                  <a:pt x="4597978" y="274938"/>
                  <a:pt x="4598112" y="274938"/>
                  <a:pt x="4598582" y="272257"/>
                </a:cubicBezTo>
                <a:cubicBezTo>
                  <a:pt x="4598447" y="272190"/>
                  <a:pt x="4598381" y="272122"/>
                  <a:pt x="4598247" y="272056"/>
                </a:cubicBezTo>
                <a:cubicBezTo>
                  <a:pt x="4598313" y="271787"/>
                  <a:pt x="4598313" y="271787"/>
                  <a:pt x="4598179" y="272056"/>
                </a:cubicBezTo>
                <a:cubicBezTo>
                  <a:pt x="4594024" y="269173"/>
                  <a:pt x="4593019" y="267230"/>
                  <a:pt x="4591343" y="265621"/>
                </a:cubicBezTo>
                <a:cubicBezTo>
                  <a:pt x="4605954" y="260997"/>
                  <a:pt x="4616074" y="252217"/>
                  <a:pt x="4629612" y="252217"/>
                </a:cubicBezTo>
                <a:cubicBezTo>
                  <a:pt x="4631422" y="253491"/>
                  <a:pt x="4621503" y="244912"/>
                  <a:pt x="4618822" y="244443"/>
                </a:cubicBezTo>
                <a:cubicBezTo>
                  <a:pt x="4625926" y="240220"/>
                  <a:pt x="4638862" y="232111"/>
                  <a:pt x="4645832" y="232111"/>
                </a:cubicBezTo>
                <a:cubicBezTo>
                  <a:pt x="4648043" y="230234"/>
                  <a:pt x="4661850" y="218707"/>
                  <a:pt x="4666743" y="218707"/>
                </a:cubicBezTo>
                <a:cubicBezTo>
                  <a:pt x="4666743" y="218774"/>
                  <a:pt x="4663391" y="205302"/>
                  <a:pt x="4663995" y="205302"/>
                </a:cubicBezTo>
                <a:cubicBezTo>
                  <a:pt x="4676863" y="207916"/>
                  <a:pt x="4670563" y="205437"/>
                  <a:pt x="4679275" y="212005"/>
                </a:cubicBezTo>
                <a:cubicBezTo>
                  <a:pt x="4678739" y="212005"/>
                  <a:pt x="4683833" y="204968"/>
                  <a:pt x="4685173" y="205034"/>
                </a:cubicBezTo>
                <a:cubicBezTo>
                  <a:pt x="4685173" y="204766"/>
                  <a:pt x="4693551" y="206710"/>
                  <a:pt x="4700455" y="205302"/>
                </a:cubicBezTo>
                <a:cubicBezTo>
                  <a:pt x="4715735" y="205302"/>
                  <a:pt x="4723174" y="180505"/>
                  <a:pt x="4750117" y="191898"/>
                </a:cubicBezTo>
                <a:cubicBezTo>
                  <a:pt x="4750050" y="195718"/>
                  <a:pt x="4752061" y="181845"/>
                  <a:pt x="4748643" y="185196"/>
                </a:cubicBezTo>
                <a:cubicBezTo>
                  <a:pt x="4742343" y="185196"/>
                  <a:pt x="4778870" y="178494"/>
                  <a:pt x="4771095" y="178494"/>
                </a:cubicBezTo>
                <a:cubicBezTo>
                  <a:pt x="4784566" y="179097"/>
                  <a:pt x="4872834" y="180974"/>
                  <a:pt x="4872834" y="173467"/>
                </a:cubicBezTo>
                <a:cubicBezTo>
                  <a:pt x="4876219" y="167771"/>
                  <a:pt x="4888953" y="165710"/>
                  <a:pt x="4902013" y="165056"/>
                </a:cubicBezTo>
                <a:close/>
                <a:moveTo>
                  <a:pt x="1276669" y="163389"/>
                </a:moveTo>
                <a:cubicBezTo>
                  <a:pt x="1278998" y="162124"/>
                  <a:pt x="1281947" y="161840"/>
                  <a:pt x="1282249" y="165224"/>
                </a:cubicBezTo>
                <a:cubicBezTo>
                  <a:pt x="1286538" y="166296"/>
                  <a:pt x="1275279" y="174205"/>
                  <a:pt x="1274810" y="167436"/>
                </a:cubicBezTo>
                <a:cubicBezTo>
                  <a:pt x="1272632" y="166900"/>
                  <a:pt x="1274340" y="164654"/>
                  <a:pt x="1276669" y="163389"/>
                </a:cubicBezTo>
                <a:close/>
                <a:moveTo>
                  <a:pt x="1246476" y="163170"/>
                </a:moveTo>
                <a:cubicBezTo>
                  <a:pt x="1256708" y="165215"/>
                  <a:pt x="1275055" y="185196"/>
                  <a:pt x="1267163" y="185196"/>
                </a:cubicBezTo>
                <a:cubicBezTo>
                  <a:pt x="1276211" y="189150"/>
                  <a:pt x="1281840" y="187609"/>
                  <a:pt x="1289749" y="191898"/>
                </a:cubicBezTo>
                <a:cubicBezTo>
                  <a:pt x="1287738" y="191898"/>
                  <a:pt x="1327414" y="179499"/>
                  <a:pt x="1327414" y="193842"/>
                </a:cubicBezTo>
                <a:cubicBezTo>
                  <a:pt x="1324465" y="199807"/>
                  <a:pt x="1308783" y="218707"/>
                  <a:pt x="1300137" y="218707"/>
                </a:cubicBezTo>
                <a:cubicBezTo>
                  <a:pt x="1297054" y="218506"/>
                  <a:pt x="1297792" y="212004"/>
                  <a:pt x="1297256" y="212004"/>
                </a:cubicBezTo>
                <a:cubicBezTo>
                  <a:pt x="1284856" y="218305"/>
                  <a:pt x="1285862" y="219042"/>
                  <a:pt x="1272726" y="212004"/>
                </a:cubicBezTo>
                <a:cubicBezTo>
                  <a:pt x="1224672" y="212004"/>
                  <a:pt x="1174137" y="244175"/>
                  <a:pt x="1132986" y="220383"/>
                </a:cubicBezTo>
                <a:cubicBezTo>
                  <a:pt x="1132986" y="221119"/>
                  <a:pt x="1160599" y="212004"/>
                  <a:pt x="1161202" y="211603"/>
                </a:cubicBezTo>
                <a:cubicBezTo>
                  <a:pt x="1156310" y="212139"/>
                  <a:pt x="1149942" y="211938"/>
                  <a:pt x="1144647" y="212004"/>
                </a:cubicBezTo>
                <a:lnTo>
                  <a:pt x="1146042" y="206635"/>
                </a:lnTo>
                <a:lnTo>
                  <a:pt x="1146457" y="206174"/>
                </a:lnTo>
                <a:cubicBezTo>
                  <a:pt x="1146457" y="205772"/>
                  <a:pt x="1146457" y="205437"/>
                  <a:pt x="1146457" y="205034"/>
                </a:cubicBezTo>
                <a:lnTo>
                  <a:pt x="1146042" y="206635"/>
                </a:lnTo>
                <a:lnTo>
                  <a:pt x="1139120" y="214314"/>
                </a:lnTo>
                <a:cubicBezTo>
                  <a:pt x="1125781" y="218464"/>
                  <a:pt x="1098436" y="212407"/>
                  <a:pt x="1093107" y="212004"/>
                </a:cubicBezTo>
                <a:cubicBezTo>
                  <a:pt x="1033123" y="212004"/>
                  <a:pt x="1130372" y="151417"/>
                  <a:pt x="1146457" y="181644"/>
                </a:cubicBezTo>
                <a:cubicBezTo>
                  <a:pt x="1146457" y="179767"/>
                  <a:pt x="1232983" y="198600"/>
                  <a:pt x="1248465" y="198600"/>
                </a:cubicBezTo>
                <a:cubicBezTo>
                  <a:pt x="1239752" y="198600"/>
                  <a:pt x="1233184" y="194847"/>
                  <a:pt x="1228694" y="191295"/>
                </a:cubicBezTo>
                <a:cubicBezTo>
                  <a:pt x="1231441" y="190558"/>
                  <a:pt x="1236401" y="185732"/>
                  <a:pt x="1237406" y="185196"/>
                </a:cubicBezTo>
                <a:cubicBezTo>
                  <a:pt x="1233854" y="183387"/>
                  <a:pt x="1223935" y="185196"/>
                  <a:pt x="1219780" y="185196"/>
                </a:cubicBezTo>
                <a:cubicBezTo>
                  <a:pt x="1220048" y="185196"/>
                  <a:pt x="1220115" y="178226"/>
                  <a:pt x="1220115" y="177556"/>
                </a:cubicBezTo>
                <a:cubicBezTo>
                  <a:pt x="1220115" y="181912"/>
                  <a:pt x="1236736" y="169379"/>
                  <a:pt x="1240221" y="168508"/>
                </a:cubicBezTo>
                <a:cubicBezTo>
                  <a:pt x="1240556" y="163800"/>
                  <a:pt x="1243065" y="162489"/>
                  <a:pt x="1246476" y="163170"/>
                </a:cubicBezTo>
                <a:close/>
                <a:moveTo>
                  <a:pt x="1152395" y="159144"/>
                </a:moveTo>
                <a:cubicBezTo>
                  <a:pt x="1151986" y="159619"/>
                  <a:pt x="1150503" y="160884"/>
                  <a:pt x="1147202" y="163414"/>
                </a:cubicBezTo>
                <a:cubicBezTo>
                  <a:pt x="1145191" y="163414"/>
                  <a:pt x="1153624" y="157721"/>
                  <a:pt x="1152395" y="159144"/>
                </a:cubicBezTo>
                <a:close/>
                <a:moveTo>
                  <a:pt x="1308919" y="151685"/>
                </a:moveTo>
                <a:cubicBezTo>
                  <a:pt x="1324132" y="151685"/>
                  <a:pt x="1333984" y="151014"/>
                  <a:pt x="1354090" y="158387"/>
                </a:cubicBezTo>
                <a:lnTo>
                  <a:pt x="1354090" y="165089"/>
                </a:lnTo>
                <a:cubicBezTo>
                  <a:pt x="1347388" y="164754"/>
                  <a:pt x="1338743" y="165558"/>
                  <a:pt x="1342094" y="165089"/>
                </a:cubicBezTo>
                <a:cubicBezTo>
                  <a:pt x="1334252" y="165089"/>
                  <a:pt x="1329695" y="167502"/>
                  <a:pt x="1329829" y="158387"/>
                </a:cubicBezTo>
                <a:cubicBezTo>
                  <a:pt x="1329762" y="169111"/>
                  <a:pt x="1313208" y="154165"/>
                  <a:pt x="1308919" y="151685"/>
                </a:cubicBezTo>
                <a:close/>
                <a:moveTo>
                  <a:pt x="2119694" y="151149"/>
                </a:moveTo>
                <a:cubicBezTo>
                  <a:pt x="2117817" y="151149"/>
                  <a:pt x="2115003" y="149742"/>
                  <a:pt x="2110914" y="152959"/>
                </a:cubicBezTo>
                <a:cubicBezTo>
                  <a:pt x="2121369" y="154500"/>
                  <a:pt x="2122710" y="149607"/>
                  <a:pt x="2119694" y="151149"/>
                </a:cubicBezTo>
                <a:close/>
                <a:moveTo>
                  <a:pt x="1070739" y="149457"/>
                </a:moveTo>
                <a:cubicBezTo>
                  <a:pt x="1089170" y="148201"/>
                  <a:pt x="1107451" y="149709"/>
                  <a:pt x="1119515" y="157114"/>
                </a:cubicBezTo>
                <a:cubicBezTo>
                  <a:pt x="1119515" y="159527"/>
                  <a:pt x="1102089" y="158120"/>
                  <a:pt x="1100346" y="158388"/>
                </a:cubicBezTo>
                <a:cubicBezTo>
                  <a:pt x="1100547" y="160599"/>
                  <a:pt x="1100681" y="162878"/>
                  <a:pt x="1100748" y="165090"/>
                </a:cubicBezTo>
                <a:cubicBezTo>
                  <a:pt x="1101754" y="165291"/>
                  <a:pt x="1112812" y="165291"/>
                  <a:pt x="1112812" y="164286"/>
                </a:cubicBezTo>
                <a:cubicBezTo>
                  <a:pt x="1112209" y="165559"/>
                  <a:pt x="1106110" y="176953"/>
                  <a:pt x="1106110" y="169379"/>
                </a:cubicBezTo>
                <a:cubicBezTo>
                  <a:pt x="1093376" y="177958"/>
                  <a:pt x="1087813" y="180103"/>
                  <a:pt x="1070924" y="185196"/>
                </a:cubicBezTo>
                <a:cubicBezTo>
                  <a:pt x="1064757" y="185196"/>
                  <a:pt x="1057251" y="210932"/>
                  <a:pt x="1031448" y="198601"/>
                </a:cubicBezTo>
                <a:cubicBezTo>
                  <a:pt x="1032118" y="198601"/>
                  <a:pt x="1032453" y="198466"/>
                  <a:pt x="1032520" y="198332"/>
                </a:cubicBezTo>
                <a:cubicBezTo>
                  <a:pt x="1032654" y="198399"/>
                  <a:pt x="1032721" y="198466"/>
                  <a:pt x="1032855" y="198601"/>
                </a:cubicBezTo>
                <a:cubicBezTo>
                  <a:pt x="1032922" y="189954"/>
                  <a:pt x="1059529" y="185397"/>
                  <a:pt x="1067908" y="185196"/>
                </a:cubicBezTo>
                <a:cubicBezTo>
                  <a:pt x="1061674" y="185196"/>
                  <a:pt x="1058324" y="176148"/>
                  <a:pt x="1057586" y="171792"/>
                </a:cubicBezTo>
                <a:cubicBezTo>
                  <a:pt x="1052023" y="171792"/>
                  <a:pt x="1025348" y="193507"/>
                  <a:pt x="1007253" y="191898"/>
                </a:cubicBezTo>
                <a:cubicBezTo>
                  <a:pt x="1005176" y="191898"/>
                  <a:pt x="1005510" y="189083"/>
                  <a:pt x="1004171" y="187005"/>
                </a:cubicBezTo>
                <a:cubicBezTo>
                  <a:pt x="1001087" y="189016"/>
                  <a:pt x="991972" y="191898"/>
                  <a:pt x="992307" y="191898"/>
                </a:cubicBezTo>
                <a:cubicBezTo>
                  <a:pt x="977762" y="191831"/>
                  <a:pt x="966906" y="189954"/>
                  <a:pt x="957189" y="191898"/>
                </a:cubicBezTo>
                <a:cubicBezTo>
                  <a:pt x="948542" y="191898"/>
                  <a:pt x="987548" y="175880"/>
                  <a:pt x="989693" y="175210"/>
                </a:cubicBezTo>
                <a:cubicBezTo>
                  <a:pt x="996797" y="172998"/>
                  <a:pt x="1012279" y="160934"/>
                  <a:pt x="1021060" y="158388"/>
                </a:cubicBezTo>
                <a:cubicBezTo>
                  <a:pt x="1033726" y="154735"/>
                  <a:pt x="1052308" y="150714"/>
                  <a:pt x="1070739" y="149457"/>
                </a:cubicBezTo>
                <a:close/>
                <a:moveTo>
                  <a:pt x="5646958" y="147446"/>
                </a:moveTo>
                <a:cubicBezTo>
                  <a:pt x="5673457" y="147296"/>
                  <a:pt x="5702728" y="151753"/>
                  <a:pt x="5713820" y="155439"/>
                </a:cubicBezTo>
                <a:cubicBezTo>
                  <a:pt x="5708727" y="157985"/>
                  <a:pt x="5700415" y="167570"/>
                  <a:pt x="5703968" y="164889"/>
                </a:cubicBezTo>
                <a:cubicBezTo>
                  <a:pt x="5715429" y="154032"/>
                  <a:pt x="5707252" y="162208"/>
                  <a:pt x="5718310" y="164889"/>
                </a:cubicBezTo>
                <a:cubicBezTo>
                  <a:pt x="5718461" y="151669"/>
                  <a:pt x="5727886" y="161860"/>
                  <a:pt x="5733466" y="165040"/>
                </a:cubicBezTo>
                <a:lnTo>
                  <a:pt x="5737166" y="164763"/>
                </a:lnTo>
                <a:lnTo>
                  <a:pt x="5737278" y="164755"/>
                </a:lnTo>
                <a:cubicBezTo>
                  <a:pt x="5737211" y="166632"/>
                  <a:pt x="5737344" y="169513"/>
                  <a:pt x="5737076" y="170854"/>
                </a:cubicBezTo>
                <a:cubicBezTo>
                  <a:pt x="5738551" y="171725"/>
                  <a:pt x="5739489" y="173937"/>
                  <a:pt x="5739557" y="178360"/>
                </a:cubicBezTo>
                <a:cubicBezTo>
                  <a:pt x="5741098" y="174607"/>
                  <a:pt x="5748470" y="164956"/>
                  <a:pt x="5751352" y="164956"/>
                </a:cubicBezTo>
                <a:cubicBezTo>
                  <a:pt x="5763684" y="170519"/>
                  <a:pt x="5796458" y="169648"/>
                  <a:pt x="5804433" y="168307"/>
                </a:cubicBezTo>
                <a:cubicBezTo>
                  <a:pt x="5813280" y="168173"/>
                  <a:pt x="5839954" y="166028"/>
                  <a:pt x="5845048" y="179835"/>
                </a:cubicBezTo>
                <a:cubicBezTo>
                  <a:pt x="5847461" y="172798"/>
                  <a:pt x="5860396" y="183722"/>
                  <a:pt x="5859055" y="184995"/>
                </a:cubicBezTo>
                <a:cubicBezTo>
                  <a:pt x="5857983" y="184928"/>
                  <a:pt x="5856643" y="184928"/>
                  <a:pt x="5858050" y="185130"/>
                </a:cubicBezTo>
                <a:cubicBezTo>
                  <a:pt x="5863412" y="185398"/>
                  <a:pt x="5862675" y="187006"/>
                  <a:pt x="5864752" y="187676"/>
                </a:cubicBezTo>
                <a:cubicBezTo>
                  <a:pt x="5864752" y="183956"/>
                  <a:pt x="5865858" y="184895"/>
                  <a:pt x="5867174" y="186863"/>
                </a:cubicBezTo>
                <a:lnTo>
                  <a:pt x="5870843" y="192221"/>
                </a:lnTo>
                <a:lnTo>
                  <a:pt x="5870851" y="192233"/>
                </a:lnTo>
                <a:lnTo>
                  <a:pt x="5870832" y="192249"/>
                </a:lnTo>
                <a:lnTo>
                  <a:pt x="5835297" y="220810"/>
                </a:lnTo>
                <a:cubicBezTo>
                  <a:pt x="5818005" y="228643"/>
                  <a:pt x="5797128" y="234725"/>
                  <a:pt x="5778228" y="238880"/>
                </a:cubicBezTo>
                <a:cubicBezTo>
                  <a:pt x="5788817" y="240556"/>
                  <a:pt x="5800412" y="237741"/>
                  <a:pt x="5811135" y="238747"/>
                </a:cubicBezTo>
                <a:cubicBezTo>
                  <a:pt x="5817100" y="235530"/>
                  <a:pt x="5811537" y="232648"/>
                  <a:pt x="5820317" y="238143"/>
                </a:cubicBezTo>
                <a:cubicBezTo>
                  <a:pt x="5818843" y="238143"/>
                  <a:pt x="5817435" y="238344"/>
                  <a:pt x="5816832" y="238747"/>
                </a:cubicBezTo>
                <a:cubicBezTo>
                  <a:pt x="5826751" y="238747"/>
                  <a:pt x="5830974" y="246655"/>
                  <a:pt x="5846523" y="245449"/>
                </a:cubicBezTo>
                <a:cubicBezTo>
                  <a:pt x="5846723" y="245449"/>
                  <a:pt x="5844244" y="238479"/>
                  <a:pt x="5844646" y="237607"/>
                </a:cubicBezTo>
                <a:cubicBezTo>
                  <a:pt x="5844646" y="237339"/>
                  <a:pt x="5858050" y="242768"/>
                  <a:pt x="5858050" y="246789"/>
                </a:cubicBezTo>
                <a:cubicBezTo>
                  <a:pt x="5893036" y="242567"/>
                  <a:pt x="5942766" y="246185"/>
                  <a:pt x="5974132" y="245449"/>
                </a:cubicBezTo>
                <a:cubicBezTo>
                  <a:pt x="5976142" y="245449"/>
                  <a:pt x="5968569" y="258182"/>
                  <a:pt x="5967966" y="258853"/>
                </a:cubicBezTo>
                <a:cubicBezTo>
                  <a:pt x="6004626" y="258853"/>
                  <a:pt x="6042829" y="265555"/>
                  <a:pt x="6061662" y="265555"/>
                </a:cubicBezTo>
                <a:cubicBezTo>
                  <a:pt x="6056635" y="250743"/>
                  <a:pt x="6072050" y="245181"/>
                  <a:pt x="6072452" y="240824"/>
                </a:cubicBezTo>
                <a:cubicBezTo>
                  <a:pt x="6075066" y="240623"/>
                  <a:pt x="6091084" y="237808"/>
                  <a:pt x="6097049" y="238545"/>
                </a:cubicBezTo>
                <a:lnTo>
                  <a:pt x="6097028" y="238618"/>
                </a:lnTo>
                <a:lnTo>
                  <a:pt x="6098456" y="238813"/>
                </a:lnTo>
                <a:cubicBezTo>
                  <a:pt x="6098456" y="238880"/>
                  <a:pt x="6098524" y="238947"/>
                  <a:pt x="6098524" y="238947"/>
                </a:cubicBezTo>
                <a:lnTo>
                  <a:pt x="6097027" y="238622"/>
                </a:lnTo>
                <a:lnTo>
                  <a:pt x="6095884" y="242651"/>
                </a:lnTo>
                <a:cubicBezTo>
                  <a:pt x="6095641" y="244159"/>
                  <a:pt x="6095575" y="245449"/>
                  <a:pt x="6095776" y="245449"/>
                </a:cubicBezTo>
                <a:cubicBezTo>
                  <a:pt x="6112330" y="243103"/>
                  <a:pt x="6125198" y="245181"/>
                  <a:pt x="6131967" y="252151"/>
                </a:cubicBezTo>
                <a:cubicBezTo>
                  <a:pt x="6132101" y="249872"/>
                  <a:pt x="6132503" y="247660"/>
                  <a:pt x="6133106" y="245449"/>
                </a:cubicBezTo>
                <a:cubicBezTo>
                  <a:pt x="6137598" y="244443"/>
                  <a:pt x="6133978" y="252151"/>
                  <a:pt x="6135989" y="252151"/>
                </a:cubicBezTo>
                <a:cubicBezTo>
                  <a:pt x="6150264" y="240221"/>
                  <a:pt x="6188734" y="254697"/>
                  <a:pt x="6193225" y="265555"/>
                </a:cubicBezTo>
                <a:cubicBezTo>
                  <a:pt x="6192890" y="276345"/>
                  <a:pt x="6192286" y="287672"/>
                  <a:pt x="6191885" y="292364"/>
                </a:cubicBezTo>
                <a:cubicBezTo>
                  <a:pt x="6195437" y="292364"/>
                  <a:pt x="6193895" y="297122"/>
                  <a:pt x="6192756" y="299066"/>
                </a:cubicBezTo>
                <a:cubicBezTo>
                  <a:pt x="6191885" y="299066"/>
                  <a:pt x="6192554" y="292364"/>
                  <a:pt x="6187863" y="292364"/>
                </a:cubicBezTo>
                <a:cubicBezTo>
                  <a:pt x="6191885" y="301813"/>
                  <a:pt x="6195705" y="302819"/>
                  <a:pt x="6199659" y="305768"/>
                </a:cubicBezTo>
                <a:cubicBezTo>
                  <a:pt x="6204283" y="305768"/>
                  <a:pt x="6220034" y="317764"/>
                  <a:pt x="6220034" y="311062"/>
                </a:cubicBezTo>
                <a:cubicBezTo>
                  <a:pt x="6221777" y="313006"/>
                  <a:pt x="6224658" y="316893"/>
                  <a:pt x="6226266" y="318636"/>
                </a:cubicBezTo>
                <a:cubicBezTo>
                  <a:pt x="6241950" y="310995"/>
                  <a:pt x="6248451" y="275407"/>
                  <a:pt x="6273651" y="290621"/>
                </a:cubicBezTo>
                <a:cubicBezTo>
                  <a:pt x="6273651" y="294106"/>
                  <a:pt x="6261855" y="291425"/>
                  <a:pt x="6260247" y="292296"/>
                </a:cubicBezTo>
                <a:cubicBezTo>
                  <a:pt x="6287055" y="303958"/>
                  <a:pt x="6325458" y="283048"/>
                  <a:pt x="6346168" y="298998"/>
                </a:cubicBezTo>
                <a:cubicBezTo>
                  <a:pt x="6365001" y="298998"/>
                  <a:pt x="6374250" y="287337"/>
                  <a:pt x="6394290" y="298998"/>
                </a:cubicBezTo>
                <a:cubicBezTo>
                  <a:pt x="6395563" y="298596"/>
                  <a:pt x="6403739" y="298262"/>
                  <a:pt x="6405214" y="298998"/>
                </a:cubicBezTo>
                <a:cubicBezTo>
                  <a:pt x="6403538" y="298998"/>
                  <a:pt x="6401126" y="291693"/>
                  <a:pt x="6400992" y="290688"/>
                </a:cubicBezTo>
                <a:cubicBezTo>
                  <a:pt x="6400992" y="297993"/>
                  <a:pt x="6395965" y="289079"/>
                  <a:pt x="6394290" y="287538"/>
                </a:cubicBezTo>
                <a:cubicBezTo>
                  <a:pt x="6394290" y="286398"/>
                  <a:pt x="6394959" y="285728"/>
                  <a:pt x="6395898" y="285393"/>
                </a:cubicBezTo>
                <a:cubicBezTo>
                  <a:pt x="6394490" y="285527"/>
                  <a:pt x="6393150" y="285594"/>
                  <a:pt x="6392212" y="285594"/>
                </a:cubicBezTo>
                <a:cubicBezTo>
                  <a:pt x="6378875" y="285594"/>
                  <a:pt x="6419423" y="273062"/>
                  <a:pt x="6428068" y="271587"/>
                </a:cubicBezTo>
                <a:cubicBezTo>
                  <a:pt x="6426259" y="270246"/>
                  <a:pt x="6425052" y="268102"/>
                  <a:pt x="6423712" y="266359"/>
                </a:cubicBezTo>
                <a:cubicBezTo>
                  <a:pt x="6447504" y="275608"/>
                  <a:pt x="6627524" y="262472"/>
                  <a:pt x="6616600" y="292296"/>
                </a:cubicBezTo>
                <a:cubicBezTo>
                  <a:pt x="6639655" y="292296"/>
                  <a:pt x="6654668" y="303355"/>
                  <a:pt x="6668542" y="312402"/>
                </a:cubicBezTo>
                <a:cubicBezTo>
                  <a:pt x="6713111" y="312402"/>
                  <a:pt x="6748766" y="304025"/>
                  <a:pt x="6787169" y="312402"/>
                </a:cubicBezTo>
                <a:cubicBezTo>
                  <a:pt x="6795011" y="314079"/>
                  <a:pt x="6851912" y="323462"/>
                  <a:pt x="6821954" y="338407"/>
                </a:cubicBezTo>
                <a:cubicBezTo>
                  <a:pt x="6829594" y="342160"/>
                  <a:pt x="6850036" y="332710"/>
                  <a:pt x="6850036" y="345645"/>
                </a:cubicBezTo>
                <a:cubicBezTo>
                  <a:pt x="6850036" y="349801"/>
                  <a:pt x="6860692" y="341088"/>
                  <a:pt x="6859955" y="339479"/>
                </a:cubicBezTo>
                <a:cubicBezTo>
                  <a:pt x="6863373" y="341088"/>
                  <a:pt x="6862703" y="345913"/>
                  <a:pt x="6865450" y="345913"/>
                </a:cubicBezTo>
                <a:cubicBezTo>
                  <a:pt x="6876039" y="336463"/>
                  <a:pt x="7007402" y="335659"/>
                  <a:pt x="7011156" y="339211"/>
                </a:cubicBezTo>
                <a:cubicBezTo>
                  <a:pt x="7011289" y="323730"/>
                  <a:pt x="7022616" y="339479"/>
                  <a:pt x="7024090" y="339680"/>
                </a:cubicBezTo>
                <a:cubicBezTo>
                  <a:pt x="7017321" y="348728"/>
                  <a:pt x="7010082" y="345913"/>
                  <a:pt x="6997349" y="345913"/>
                </a:cubicBezTo>
                <a:cubicBezTo>
                  <a:pt x="6998488" y="346717"/>
                  <a:pt x="7013903" y="359317"/>
                  <a:pt x="7015980" y="359317"/>
                </a:cubicBezTo>
                <a:lnTo>
                  <a:pt x="7018109" y="353000"/>
                </a:lnTo>
                <a:lnTo>
                  <a:pt x="7018126" y="352951"/>
                </a:lnTo>
                <a:lnTo>
                  <a:pt x="7018132" y="352961"/>
                </a:lnTo>
                <a:lnTo>
                  <a:pt x="7022256" y="359159"/>
                </a:lnTo>
                <a:cubicBezTo>
                  <a:pt x="7024090" y="361848"/>
                  <a:pt x="7025598" y="364579"/>
                  <a:pt x="7024425" y="365618"/>
                </a:cubicBezTo>
                <a:cubicBezTo>
                  <a:pt x="7035819" y="362266"/>
                  <a:pt x="7038098" y="359385"/>
                  <a:pt x="7050430" y="359385"/>
                </a:cubicBezTo>
                <a:cubicBezTo>
                  <a:pt x="7043326" y="352883"/>
                  <a:pt x="7048286" y="344707"/>
                  <a:pt x="7030927" y="345981"/>
                </a:cubicBezTo>
                <a:cubicBezTo>
                  <a:pt x="7030256" y="339279"/>
                  <a:pt x="7035484" y="340351"/>
                  <a:pt x="7044331" y="339680"/>
                </a:cubicBezTo>
                <a:cubicBezTo>
                  <a:pt x="7044331" y="336530"/>
                  <a:pt x="7042857" y="334385"/>
                  <a:pt x="7041315" y="333246"/>
                </a:cubicBezTo>
                <a:cubicBezTo>
                  <a:pt x="7090508" y="329761"/>
                  <a:pt x="7106997" y="335056"/>
                  <a:pt x="7159340" y="339279"/>
                </a:cubicBezTo>
                <a:cubicBezTo>
                  <a:pt x="7206858" y="343165"/>
                  <a:pt x="7247071" y="358581"/>
                  <a:pt x="7287619" y="373660"/>
                </a:cubicBezTo>
                <a:cubicBezTo>
                  <a:pt x="7305111" y="380228"/>
                  <a:pt x="7331049" y="396113"/>
                  <a:pt x="7343247" y="399665"/>
                </a:cubicBezTo>
                <a:cubicBezTo>
                  <a:pt x="7359869" y="404490"/>
                  <a:pt x="7406113" y="404356"/>
                  <a:pt x="7419585" y="413069"/>
                </a:cubicBezTo>
                <a:cubicBezTo>
                  <a:pt x="7420992" y="416688"/>
                  <a:pt x="7446661" y="427411"/>
                  <a:pt x="7451018" y="427612"/>
                </a:cubicBezTo>
                <a:cubicBezTo>
                  <a:pt x="7444986" y="427479"/>
                  <a:pt x="7432185" y="442491"/>
                  <a:pt x="7426756" y="445842"/>
                </a:cubicBezTo>
                <a:cubicBezTo>
                  <a:pt x="7433592" y="441687"/>
                  <a:pt x="7387280" y="459246"/>
                  <a:pt x="7397200" y="459246"/>
                </a:cubicBezTo>
                <a:cubicBezTo>
                  <a:pt x="7396328" y="457571"/>
                  <a:pt x="7402963" y="465948"/>
                  <a:pt x="7400818" y="465948"/>
                </a:cubicBezTo>
                <a:cubicBezTo>
                  <a:pt x="7399880" y="466283"/>
                  <a:pt x="7392776" y="464809"/>
                  <a:pt x="7392776" y="467423"/>
                </a:cubicBezTo>
                <a:cubicBezTo>
                  <a:pt x="7392909" y="467557"/>
                  <a:pt x="7397200" y="468026"/>
                  <a:pt x="7399479" y="472517"/>
                </a:cubicBezTo>
                <a:cubicBezTo>
                  <a:pt x="7399479" y="490411"/>
                  <a:pt x="7332791" y="459246"/>
                  <a:pt x="7328033" y="459246"/>
                </a:cubicBezTo>
                <a:cubicBezTo>
                  <a:pt x="7329910" y="462396"/>
                  <a:pt x="7280046" y="436057"/>
                  <a:pt x="7263827" y="439944"/>
                </a:cubicBezTo>
                <a:cubicBezTo>
                  <a:pt x="7262888" y="439073"/>
                  <a:pt x="7260945" y="439207"/>
                  <a:pt x="7260945" y="439140"/>
                </a:cubicBezTo>
                <a:cubicBezTo>
                  <a:pt x="7261548" y="439140"/>
                  <a:pt x="7251427" y="425133"/>
                  <a:pt x="7252098" y="425736"/>
                </a:cubicBezTo>
                <a:cubicBezTo>
                  <a:pt x="7240302" y="449998"/>
                  <a:pt x="7247138" y="453617"/>
                  <a:pt x="7208064" y="472382"/>
                </a:cubicBezTo>
                <a:cubicBezTo>
                  <a:pt x="7208266" y="470439"/>
                  <a:pt x="7185076" y="459381"/>
                  <a:pt x="7185076" y="466485"/>
                </a:cubicBezTo>
                <a:cubicBezTo>
                  <a:pt x="7185143" y="466485"/>
                  <a:pt x="7185076" y="469367"/>
                  <a:pt x="7185076" y="469367"/>
                </a:cubicBezTo>
                <a:cubicBezTo>
                  <a:pt x="7185076" y="472248"/>
                  <a:pt x="7187841" y="473187"/>
                  <a:pt x="7191016" y="473212"/>
                </a:cubicBezTo>
                <a:lnTo>
                  <a:pt x="7198790" y="471700"/>
                </a:lnTo>
                <a:lnTo>
                  <a:pt x="7199419" y="471578"/>
                </a:lnTo>
                <a:cubicBezTo>
                  <a:pt x="7204512" y="477208"/>
                  <a:pt x="7231992" y="502810"/>
                  <a:pt x="7231992" y="504083"/>
                </a:cubicBezTo>
                <a:cubicBezTo>
                  <a:pt x="7232192" y="508038"/>
                  <a:pt x="7226429" y="504754"/>
                  <a:pt x="7225758" y="506094"/>
                </a:cubicBezTo>
                <a:cubicBezTo>
                  <a:pt x="7239230" y="533104"/>
                  <a:pt x="7192382" y="520370"/>
                  <a:pt x="7166377" y="525798"/>
                </a:cubicBezTo>
                <a:cubicBezTo>
                  <a:pt x="7144461" y="530356"/>
                  <a:pt x="7117250" y="534913"/>
                  <a:pt x="7104651" y="546307"/>
                </a:cubicBezTo>
                <a:cubicBezTo>
                  <a:pt x="7087091" y="550194"/>
                  <a:pt x="7051435" y="562928"/>
                  <a:pt x="7044331" y="581560"/>
                </a:cubicBezTo>
                <a:cubicBezTo>
                  <a:pt x="7044331" y="576266"/>
                  <a:pt x="7004252" y="564939"/>
                  <a:pt x="6990647" y="566414"/>
                </a:cubicBezTo>
                <a:cubicBezTo>
                  <a:pt x="6975767" y="568022"/>
                  <a:pt x="6960755" y="577874"/>
                  <a:pt x="6950032" y="586520"/>
                </a:cubicBezTo>
                <a:cubicBezTo>
                  <a:pt x="6950903" y="586520"/>
                  <a:pt x="6950434" y="570636"/>
                  <a:pt x="6950434" y="571373"/>
                </a:cubicBezTo>
                <a:cubicBezTo>
                  <a:pt x="6948289" y="572110"/>
                  <a:pt x="6937700" y="579818"/>
                  <a:pt x="6934483" y="579818"/>
                </a:cubicBezTo>
                <a:cubicBezTo>
                  <a:pt x="6930931" y="582096"/>
                  <a:pt x="6929322" y="592083"/>
                  <a:pt x="6923626" y="579818"/>
                </a:cubicBezTo>
                <a:cubicBezTo>
                  <a:pt x="6917861" y="579617"/>
                  <a:pt x="6907742" y="586520"/>
                  <a:pt x="6912031" y="586520"/>
                </a:cubicBezTo>
                <a:cubicBezTo>
                  <a:pt x="6913304" y="587391"/>
                  <a:pt x="6897420" y="580555"/>
                  <a:pt x="6905328" y="579885"/>
                </a:cubicBezTo>
                <a:cubicBezTo>
                  <a:pt x="6904591" y="579885"/>
                  <a:pt x="6903787" y="579818"/>
                  <a:pt x="6903519" y="579818"/>
                </a:cubicBezTo>
                <a:cubicBezTo>
                  <a:pt x="6903049" y="581091"/>
                  <a:pt x="6896884" y="591279"/>
                  <a:pt x="6896884" y="585716"/>
                </a:cubicBezTo>
                <a:cubicBezTo>
                  <a:pt x="6895946" y="606090"/>
                  <a:pt x="6868936" y="608302"/>
                  <a:pt x="6869137" y="633435"/>
                </a:cubicBezTo>
                <a:cubicBezTo>
                  <a:pt x="6874030" y="631424"/>
                  <a:pt x="6896884" y="625124"/>
                  <a:pt x="6896884" y="634574"/>
                </a:cubicBezTo>
                <a:cubicBezTo>
                  <a:pt x="6895142" y="635513"/>
                  <a:pt x="6883480" y="646236"/>
                  <a:pt x="6883480" y="645900"/>
                </a:cubicBezTo>
                <a:cubicBezTo>
                  <a:pt x="6883948" y="650056"/>
                  <a:pt x="6884284" y="656356"/>
                  <a:pt x="6883480" y="660310"/>
                </a:cubicBezTo>
                <a:cubicBezTo>
                  <a:pt x="6884485" y="659975"/>
                  <a:pt x="6890047" y="661181"/>
                  <a:pt x="6889311" y="660310"/>
                </a:cubicBezTo>
                <a:cubicBezTo>
                  <a:pt x="6889779" y="660310"/>
                  <a:pt x="6889311" y="653876"/>
                  <a:pt x="6891321" y="653608"/>
                </a:cubicBezTo>
                <a:cubicBezTo>
                  <a:pt x="6890248" y="653608"/>
                  <a:pt x="6902111" y="671503"/>
                  <a:pt x="6889444" y="675390"/>
                </a:cubicBezTo>
                <a:cubicBezTo>
                  <a:pt x="6878520" y="678741"/>
                  <a:pt x="6883680" y="673714"/>
                  <a:pt x="6869740" y="673714"/>
                </a:cubicBezTo>
                <a:cubicBezTo>
                  <a:pt x="6864445" y="686381"/>
                  <a:pt x="6860089" y="694558"/>
                  <a:pt x="6870075" y="708029"/>
                </a:cubicBezTo>
                <a:cubicBezTo>
                  <a:pt x="6870075" y="718217"/>
                  <a:pt x="6799769" y="713056"/>
                  <a:pt x="6828254" y="746902"/>
                </a:cubicBezTo>
                <a:cubicBezTo>
                  <a:pt x="6822088" y="744891"/>
                  <a:pt x="6800037" y="752866"/>
                  <a:pt x="6796352" y="754140"/>
                </a:cubicBezTo>
                <a:cubicBezTo>
                  <a:pt x="6808214" y="754542"/>
                  <a:pt x="6759959" y="801926"/>
                  <a:pt x="6754530" y="807288"/>
                </a:cubicBezTo>
                <a:cubicBezTo>
                  <a:pt x="6757345" y="800385"/>
                  <a:pt x="6729933" y="714463"/>
                  <a:pt x="6729330" y="707560"/>
                </a:cubicBezTo>
                <a:cubicBezTo>
                  <a:pt x="6725443" y="663393"/>
                  <a:pt x="6757345" y="649386"/>
                  <a:pt x="6757210" y="633502"/>
                </a:cubicBezTo>
                <a:cubicBezTo>
                  <a:pt x="6757345" y="634038"/>
                  <a:pt x="6762841" y="633502"/>
                  <a:pt x="6770481" y="633502"/>
                </a:cubicBezTo>
                <a:cubicBezTo>
                  <a:pt x="6780333" y="622242"/>
                  <a:pt x="6813576" y="619092"/>
                  <a:pt x="6816525" y="599924"/>
                </a:cubicBezTo>
                <a:cubicBezTo>
                  <a:pt x="6816525" y="602873"/>
                  <a:pt x="6828857" y="593289"/>
                  <a:pt x="6830934" y="593289"/>
                </a:cubicBezTo>
                <a:cubicBezTo>
                  <a:pt x="6850773" y="583370"/>
                  <a:pt x="6883613" y="546374"/>
                  <a:pt x="6904324" y="546374"/>
                </a:cubicBezTo>
                <a:cubicBezTo>
                  <a:pt x="6905462" y="550127"/>
                  <a:pt x="6903519" y="519565"/>
                  <a:pt x="6909483" y="519565"/>
                </a:cubicBezTo>
                <a:cubicBezTo>
                  <a:pt x="6913103" y="518828"/>
                  <a:pt x="6917258" y="520303"/>
                  <a:pt x="6920877" y="519565"/>
                </a:cubicBezTo>
                <a:cubicBezTo>
                  <a:pt x="6920676" y="519565"/>
                  <a:pt x="6919470" y="512863"/>
                  <a:pt x="6918733" y="512863"/>
                </a:cubicBezTo>
                <a:cubicBezTo>
                  <a:pt x="6910354" y="521107"/>
                  <a:pt x="6903854" y="517890"/>
                  <a:pt x="6890182" y="519565"/>
                </a:cubicBezTo>
                <a:cubicBezTo>
                  <a:pt x="6895745" y="523319"/>
                  <a:pt x="6893264" y="527541"/>
                  <a:pt x="6889645" y="532970"/>
                </a:cubicBezTo>
                <a:cubicBezTo>
                  <a:pt x="6893264" y="532970"/>
                  <a:pt x="6895543" y="534713"/>
                  <a:pt x="6896482" y="537930"/>
                </a:cubicBezTo>
                <a:cubicBezTo>
                  <a:pt x="6895142" y="536321"/>
                  <a:pt x="6890986" y="542085"/>
                  <a:pt x="6889244" y="545436"/>
                </a:cubicBezTo>
                <a:cubicBezTo>
                  <a:pt x="6877917" y="533841"/>
                  <a:pt x="6874901" y="545368"/>
                  <a:pt x="6860692" y="551468"/>
                </a:cubicBezTo>
                <a:cubicBezTo>
                  <a:pt x="6866992" y="548787"/>
                  <a:pt x="6823227" y="572378"/>
                  <a:pt x="6823227" y="566347"/>
                </a:cubicBezTo>
                <a:cubicBezTo>
                  <a:pt x="6824903" y="562593"/>
                  <a:pt x="6827382" y="557968"/>
                  <a:pt x="6828186" y="554751"/>
                </a:cubicBezTo>
                <a:cubicBezTo>
                  <a:pt x="6825037" y="558572"/>
                  <a:pt x="6816525" y="566145"/>
                  <a:pt x="6816525" y="557164"/>
                </a:cubicBezTo>
                <a:cubicBezTo>
                  <a:pt x="6817396" y="555623"/>
                  <a:pt x="6819809" y="554082"/>
                  <a:pt x="6821819" y="553076"/>
                </a:cubicBezTo>
                <a:cubicBezTo>
                  <a:pt x="6812637" y="548385"/>
                  <a:pt x="6824903" y="542889"/>
                  <a:pt x="6829929" y="539873"/>
                </a:cubicBezTo>
                <a:cubicBezTo>
                  <a:pt x="6829929" y="539270"/>
                  <a:pt x="6830399" y="533037"/>
                  <a:pt x="6829259" y="533037"/>
                </a:cubicBezTo>
                <a:cubicBezTo>
                  <a:pt x="6828991" y="533171"/>
                  <a:pt x="6826980" y="532836"/>
                  <a:pt x="6826914" y="533037"/>
                </a:cubicBezTo>
                <a:cubicBezTo>
                  <a:pt x="6826846" y="540342"/>
                  <a:pt x="6813375" y="540208"/>
                  <a:pt x="6810426" y="539940"/>
                </a:cubicBezTo>
                <a:cubicBezTo>
                  <a:pt x="6811230" y="539203"/>
                  <a:pt x="6809488" y="532903"/>
                  <a:pt x="6809823" y="533037"/>
                </a:cubicBezTo>
                <a:cubicBezTo>
                  <a:pt x="6796419" y="540811"/>
                  <a:pt x="6767733" y="539136"/>
                  <a:pt x="6756206" y="544967"/>
                </a:cubicBezTo>
                <a:cubicBezTo>
                  <a:pt x="6756206" y="550798"/>
                  <a:pt x="6721355" y="578947"/>
                  <a:pt x="6709626" y="585313"/>
                </a:cubicBezTo>
                <a:cubicBezTo>
                  <a:pt x="6711301" y="588463"/>
                  <a:pt x="6723901" y="594160"/>
                  <a:pt x="6729062" y="596774"/>
                </a:cubicBezTo>
                <a:cubicBezTo>
                  <a:pt x="6724370" y="596171"/>
                  <a:pt x="6661370" y="613462"/>
                  <a:pt x="6645285" y="613462"/>
                </a:cubicBezTo>
                <a:cubicBezTo>
                  <a:pt x="6644079" y="612189"/>
                  <a:pt x="6638985" y="603744"/>
                  <a:pt x="6636706" y="601734"/>
                </a:cubicBezTo>
                <a:cubicBezTo>
                  <a:pt x="6642404" y="599857"/>
                  <a:pt x="6648703" y="600460"/>
                  <a:pt x="6655808" y="600058"/>
                </a:cubicBezTo>
                <a:cubicBezTo>
                  <a:pt x="6645419" y="600058"/>
                  <a:pt x="6638716" y="589603"/>
                  <a:pt x="6622163" y="593356"/>
                </a:cubicBezTo>
                <a:cubicBezTo>
                  <a:pt x="6620286" y="584777"/>
                  <a:pt x="6613115" y="586654"/>
                  <a:pt x="6601051" y="586654"/>
                </a:cubicBezTo>
                <a:cubicBezTo>
                  <a:pt x="6600850" y="587324"/>
                  <a:pt x="6595287" y="600058"/>
                  <a:pt x="6596024" y="600058"/>
                </a:cubicBezTo>
                <a:cubicBezTo>
                  <a:pt x="6576186" y="593423"/>
                  <a:pt x="6552662" y="600192"/>
                  <a:pt x="6536442" y="600058"/>
                </a:cubicBezTo>
                <a:cubicBezTo>
                  <a:pt x="6488320" y="599656"/>
                  <a:pt x="6465199" y="600393"/>
                  <a:pt x="6424449" y="627671"/>
                </a:cubicBezTo>
                <a:cubicBezTo>
                  <a:pt x="6400522" y="643689"/>
                  <a:pt x="6371301" y="662857"/>
                  <a:pt x="6360779" y="678540"/>
                </a:cubicBezTo>
                <a:cubicBezTo>
                  <a:pt x="6360779" y="676931"/>
                  <a:pt x="6337790" y="687186"/>
                  <a:pt x="6345632" y="687186"/>
                </a:cubicBezTo>
                <a:cubicBezTo>
                  <a:pt x="6337723" y="690537"/>
                  <a:pt x="6322644" y="698981"/>
                  <a:pt x="6313931" y="707359"/>
                </a:cubicBezTo>
                <a:cubicBezTo>
                  <a:pt x="6312925" y="707359"/>
                  <a:pt x="6312725" y="705751"/>
                  <a:pt x="6312121" y="706890"/>
                </a:cubicBezTo>
                <a:cubicBezTo>
                  <a:pt x="6314333" y="711448"/>
                  <a:pt x="6322576" y="704745"/>
                  <a:pt x="6322644" y="714330"/>
                </a:cubicBezTo>
                <a:cubicBezTo>
                  <a:pt x="6334105" y="700657"/>
                  <a:pt x="6354077" y="707761"/>
                  <a:pt x="6340807" y="730079"/>
                </a:cubicBezTo>
                <a:cubicBezTo>
                  <a:pt x="6340807" y="731487"/>
                  <a:pt x="6349787" y="721970"/>
                  <a:pt x="6349184" y="728672"/>
                </a:cubicBezTo>
                <a:cubicBezTo>
                  <a:pt x="6349519" y="728672"/>
                  <a:pt x="6349787" y="728672"/>
                  <a:pt x="6350189" y="728672"/>
                </a:cubicBezTo>
                <a:cubicBezTo>
                  <a:pt x="6350793" y="728672"/>
                  <a:pt x="6367615" y="708029"/>
                  <a:pt x="6367615" y="714866"/>
                </a:cubicBezTo>
                <a:cubicBezTo>
                  <a:pt x="6367681" y="717077"/>
                  <a:pt x="6367615" y="718619"/>
                  <a:pt x="6367347" y="720764"/>
                </a:cubicBezTo>
                <a:cubicBezTo>
                  <a:pt x="6366006" y="720496"/>
                  <a:pt x="6360243" y="721367"/>
                  <a:pt x="6360913" y="720428"/>
                </a:cubicBezTo>
                <a:cubicBezTo>
                  <a:pt x="6360913" y="719222"/>
                  <a:pt x="6360846" y="727533"/>
                  <a:pt x="6360913" y="727466"/>
                </a:cubicBezTo>
                <a:cubicBezTo>
                  <a:pt x="6360913" y="727265"/>
                  <a:pt x="6374451" y="727466"/>
                  <a:pt x="6364733" y="727466"/>
                </a:cubicBezTo>
                <a:cubicBezTo>
                  <a:pt x="6364733" y="727466"/>
                  <a:pt x="6362522" y="732828"/>
                  <a:pt x="6360913" y="734168"/>
                </a:cubicBezTo>
                <a:cubicBezTo>
                  <a:pt x="6361650" y="733833"/>
                  <a:pt x="6367632" y="729811"/>
                  <a:pt x="6373270" y="725455"/>
                </a:cubicBezTo>
                <a:lnTo>
                  <a:pt x="6383079" y="715239"/>
                </a:lnTo>
                <a:lnTo>
                  <a:pt x="6383566" y="714731"/>
                </a:lnTo>
                <a:cubicBezTo>
                  <a:pt x="6394893" y="719892"/>
                  <a:pt x="6395228" y="714062"/>
                  <a:pt x="6404477" y="714062"/>
                </a:cubicBezTo>
                <a:cubicBezTo>
                  <a:pt x="6409504" y="721099"/>
                  <a:pt x="6413927" y="723445"/>
                  <a:pt x="6414530" y="728538"/>
                </a:cubicBezTo>
                <a:cubicBezTo>
                  <a:pt x="6414530" y="746968"/>
                  <a:pt x="6453403" y="730615"/>
                  <a:pt x="6434837" y="767679"/>
                </a:cubicBezTo>
                <a:cubicBezTo>
                  <a:pt x="6436111" y="770225"/>
                  <a:pt x="6446298" y="763255"/>
                  <a:pt x="6448041" y="762116"/>
                </a:cubicBezTo>
                <a:cubicBezTo>
                  <a:pt x="6448041" y="756821"/>
                  <a:pt x="6443885" y="744355"/>
                  <a:pt x="6442143" y="741607"/>
                </a:cubicBezTo>
                <a:cubicBezTo>
                  <a:pt x="6451325" y="739596"/>
                  <a:pt x="6453938" y="734503"/>
                  <a:pt x="6463589" y="729677"/>
                </a:cubicBezTo>
                <a:cubicBezTo>
                  <a:pt x="6452665" y="724048"/>
                  <a:pt x="6458563" y="720428"/>
                  <a:pt x="6458563" y="716072"/>
                </a:cubicBezTo>
                <a:cubicBezTo>
                  <a:pt x="6458898" y="717547"/>
                  <a:pt x="6459166" y="719155"/>
                  <a:pt x="6459233" y="720696"/>
                </a:cubicBezTo>
                <a:cubicBezTo>
                  <a:pt x="6460775" y="719758"/>
                  <a:pt x="6460172" y="714463"/>
                  <a:pt x="6461512" y="713994"/>
                </a:cubicBezTo>
                <a:cubicBezTo>
                  <a:pt x="6461177" y="713793"/>
                  <a:pt x="6485371" y="728337"/>
                  <a:pt x="6468214" y="728605"/>
                </a:cubicBezTo>
                <a:cubicBezTo>
                  <a:pt x="6472436" y="732626"/>
                  <a:pt x="6484366" y="815130"/>
                  <a:pt x="6498307" y="848037"/>
                </a:cubicBezTo>
                <a:cubicBezTo>
                  <a:pt x="6491135" y="842340"/>
                  <a:pt x="6482557" y="841134"/>
                  <a:pt x="6473911" y="848037"/>
                </a:cubicBezTo>
                <a:cubicBezTo>
                  <a:pt x="6454274" y="848037"/>
                  <a:pt x="6471632" y="893812"/>
                  <a:pt x="6482289" y="901654"/>
                </a:cubicBezTo>
                <a:cubicBezTo>
                  <a:pt x="6489124" y="901654"/>
                  <a:pt x="6485238" y="916130"/>
                  <a:pt x="6481686" y="922229"/>
                </a:cubicBezTo>
                <a:cubicBezTo>
                  <a:pt x="6483830" y="926519"/>
                  <a:pt x="6470158" y="908356"/>
                  <a:pt x="6475989" y="908356"/>
                </a:cubicBezTo>
                <a:cubicBezTo>
                  <a:pt x="6473040" y="908155"/>
                  <a:pt x="6455949" y="906948"/>
                  <a:pt x="6464461" y="908356"/>
                </a:cubicBezTo>
                <a:cubicBezTo>
                  <a:pt x="6460707" y="908356"/>
                  <a:pt x="6453871" y="928462"/>
                  <a:pt x="6453805" y="928462"/>
                </a:cubicBezTo>
                <a:cubicBezTo>
                  <a:pt x="6440400" y="898705"/>
                  <a:pt x="6456552" y="868612"/>
                  <a:pt x="6448175" y="849846"/>
                </a:cubicBezTo>
                <a:cubicBezTo>
                  <a:pt x="6448175" y="811577"/>
                  <a:pt x="6458898" y="801591"/>
                  <a:pt x="6440266" y="774313"/>
                </a:cubicBezTo>
                <a:cubicBezTo>
                  <a:pt x="6439529" y="774716"/>
                  <a:pt x="6439596" y="775051"/>
                  <a:pt x="6440467" y="775319"/>
                </a:cubicBezTo>
                <a:cubicBezTo>
                  <a:pt x="6440802" y="775386"/>
                  <a:pt x="6427331" y="794420"/>
                  <a:pt x="6426192" y="794420"/>
                </a:cubicBezTo>
                <a:cubicBezTo>
                  <a:pt x="6422572" y="803870"/>
                  <a:pt x="6419423" y="811711"/>
                  <a:pt x="6428068" y="823306"/>
                </a:cubicBezTo>
                <a:cubicBezTo>
                  <a:pt x="6428068" y="828400"/>
                  <a:pt x="6400187" y="894951"/>
                  <a:pt x="6389933" y="894951"/>
                </a:cubicBezTo>
                <a:cubicBezTo>
                  <a:pt x="6377735" y="901051"/>
                  <a:pt x="6360578" y="948569"/>
                  <a:pt x="6338997" y="948569"/>
                </a:cubicBezTo>
                <a:cubicBezTo>
                  <a:pt x="6338929" y="950981"/>
                  <a:pt x="6334171" y="961973"/>
                  <a:pt x="6326062" y="961973"/>
                </a:cubicBezTo>
                <a:cubicBezTo>
                  <a:pt x="6323314" y="967134"/>
                  <a:pt x="6311451" y="988781"/>
                  <a:pt x="6309641" y="988781"/>
                </a:cubicBezTo>
                <a:cubicBezTo>
                  <a:pt x="6309909" y="988648"/>
                  <a:pt x="6266479" y="1005805"/>
                  <a:pt x="6261118" y="1004330"/>
                </a:cubicBezTo>
                <a:cubicBezTo>
                  <a:pt x="6260783" y="1005068"/>
                  <a:pt x="6247244" y="1000845"/>
                  <a:pt x="6246775" y="996489"/>
                </a:cubicBezTo>
                <a:cubicBezTo>
                  <a:pt x="6244832" y="996355"/>
                  <a:pt x="6235448" y="999304"/>
                  <a:pt x="6233638" y="999237"/>
                </a:cubicBezTo>
                <a:cubicBezTo>
                  <a:pt x="6232834" y="1005470"/>
                  <a:pt x="6220369" y="1009692"/>
                  <a:pt x="6220369" y="1007883"/>
                </a:cubicBezTo>
                <a:cubicBezTo>
                  <a:pt x="6220838" y="1008553"/>
                  <a:pt x="6221441" y="1015590"/>
                  <a:pt x="6213466" y="1015590"/>
                </a:cubicBezTo>
                <a:cubicBezTo>
                  <a:pt x="6208171" y="1017869"/>
                  <a:pt x="6206964" y="1016462"/>
                  <a:pt x="6206964" y="1022225"/>
                </a:cubicBezTo>
                <a:cubicBezTo>
                  <a:pt x="6199056" y="1025241"/>
                  <a:pt x="6201536" y="1028994"/>
                  <a:pt x="6197179" y="1028994"/>
                </a:cubicBezTo>
                <a:cubicBezTo>
                  <a:pt x="6200329" y="1036970"/>
                  <a:pt x="6197179" y="1039785"/>
                  <a:pt x="6200262" y="1049704"/>
                </a:cubicBezTo>
                <a:cubicBezTo>
                  <a:pt x="6200262" y="1046956"/>
                  <a:pt x="6176805" y="1062572"/>
                  <a:pt x="6176939" y="1062505"/>
                </a:cubicBezTo>
                <a:cubicBezTo>
                  <a:pt x="6179285" y="1062505"/>
                  <a:pt x="6154017" y="1074837"/>
                  <a:pt x="6153347" y="1080802"/>
                </a:cubicBezTo>
                <a:cubicBezTo>
                  <a:pt x="6150867" y="1102181"/>
                  <a:pt x="6235918" y="1169873"/>
                  <a:pt x="6180156" y="1194470"/>
                </a:cubicBezTo>
                <a:cubicBezTo>
                  <a:pt x="6180156" y="1205462"/>
                  <a:pt x="6162798" y="1206065"/>
                  <a:pt x="6159647" y="1198826"/>
                </a:cubicBezTo>
                <a:cubicBezTo>
                  <a:pt x="6160384" y="1202646"/>
                  <a:pt x="6161323" y="1209952"/>
                  <a:pt x="6157636" y="1209952"/>
                </a:cubicBezTo>
                <a:cubicBezTo>
                  <a:pt x="6157704" y="1210019"/>
                  <a:pt x="6152744" y="1205059"/>
                  <a:pt x="6152677" y="1203652"/>
                </a:cubicBezTo>
                <a:cubicBezTo>
                  <a:pt x="6151638" y="1204825"/>
                  <a:pt x="6149845" y="1207590"/>
                  <a:pt x="6148254" y="1209273"/>
                </a:cubicBezTo>
                <a:lnTo>
                  <a:pt x="6146582" y="1208825"/>
                </a:lnTo>
                <a:lnTo>
                  <a:pt x="6146645" y="1208812"/>
                </a:lnTo>
                <a:cubicBezTo>
                  <a:pt x="6145304" y="1207941"/>
                  <a:pt x="6146444" y="1208745"/>
                  <a:pt x="6145036" y="1208411"/>
                </a:cubicBezTo>
                <a:lnTo>
                  <a:pt x="6146582" y="1208825"/>
                </a:lnTo>
                <a:lnTo>
                  <a:pt x="6139801" y="1210186"/>
                </a:lnTo>
                <a:cubicBezTo>
                  <a:pt x="6136324" y="1211862"/>
                  <a:pt x="6132738" y="1214208"/>
                  <a:pt x="6132302" y="1215581"/>
                </a:cubicBezTo>
                <a:cubicBezTo>
                  <a:pt x="6129822" y="1214107"/>
                  <a:pt x="6126002" y="1211628"/>
                  <a:pt x="6125600" y="1209952"/>
                </a:cubicBezTo>
                <a:cubicBezTo>
                  <a:pt x="6122115" y="1211225"/>
                  <a:pt x="6113201" y="1208075"/>
                  <a:pt x="6113201" y="1211896"/>
                </a:cubicBezTo>
                <a:cubicBezTo>
                  <a:pt x="6118027" y="1201373"/>
                  <a:pt x="6116552" y="1198223"/>
                  <a:pt x="6119903" y="1183344"/>
                </a:cubicBezTo>
                <a:cubicBezTo>
                  <a:pt x="6119903" y="1181066"/>
                  <a:pt x="6124059" y="1183479"/>
                  <a:pt x="6126204" y="1185154"/>
                </a:cubicBezTo>
                <a:cubicBezTo>
                  <a:pt x="6127611" y="1180597"/>
                  <a:pt x="6137128" y="1165852"/>
                  <a:pt x="6133307" y="1171147"/>
                </a:cubicBezTo>
                <a:cubicBezTo>
                  <a:pt x="6133307" y="1170141"/>
                  <a:pt x="6129353" y="1165852"/>
                  <a:pt x="6127544" y="1163439"/>
                </a:cubicBezTo>
                <a:cubicBezTo>
                  <a:pt x="6127812" y="1163439"/>
                  <a:pt x="6128214" y="1163305"/>
                  <a:pt x="6128616" y="1163171"/>
                </a:cubicBezTo>
                <a:cubicBezTo>
                  <a:pt x="6127075" y="1163171"/>
                  <a:pt x="6121713" y="1146147"/>
                  <a:pt x="6122585" y="1149767"/>
                </a:cubicBezTo>
                <a:cubicBezTo>
                  <a:pt x="6113269" y="1149767"/>
                  <a:pt x="6126338" y="1143065"/>
                  <a:pt x="6125935" y="1143065"/>
                </a:cubicBezTo>
                <a:cubicBezTo>
                  <a:pt x="6125466" y="1142998"/>
                  <a:pt x="6124997" y="1142462"/>
                  <a:pt x="6124595" y="1141724"/>
                </a:cubicBezTo>
                <a:cubicBezTo>
                  <a:pt x="6122450" y="1142260"/>
                  <a:pt x="6119367" y="1142662"/>
                  <a:pt x="6118898" y="1143065"/>
                </a:cubicBezTo>
                <a:cubicBezTo>
                  <a:pt x="6120775" y="1143065"/>
                  <a:pt x="6120171" y="1136363"/>
                  <a:pt x="6118027" y="1136363"/>
                </a:cubicBezTo>
                <a:cubicBezTo>
                  <a:pt x="6119636" y="1135692"/>
                  <a:pt x="6120641" y="1137770"/>
                  <a:pt x="6126605" y="1136363"/>
                </a:cubicBezTo>
                <a:cubicBezTo>
                  <a:pt x="6121177" y="1120143"/>
                  <a:pt x="6106164" y="1122489"/>
                  <a:pt x="6101606" y="1122958"/>
                </a:cubicBezTo>
                <a:cubicBezTo>
                  <a:pt x="6097786" y="1122958"/>
                  <a:pt x="6092625" y="1123428"/>
                  <a:pt x="6097451" y="1116256"/>
                </a:cubicBezTo>
                <a:cubicBezTo>
                  <a:pt x="6095038" y="1116256"/>
                  <a:pt x="6093497" y="1116189"/>
                  <a:pt x="6092693" y="1116055"/>
                </a:cubicBezTo>
                <a:cubicBezTo>
                  <a:pt x="6092760" y="1111833"/>
                  <a:pt x="6092961" y="1109470"/>
                  <a:pt x="6093707" y="1107652"/>
                </a:cubicBezTo>
                <a:lnTo>
                  <a:pt x="6097521" y="1103076"/>
                </a:lnTo>
                <a:lnTo>
                  <a:pt x="6097858" y="1102672"/>
                </a:lnTo>
                <a:lnTo>
                  <a:pt x="6097987" y="1102517"/>
                </a:lnTo>
                <a:cubicBezTo>
                  <a:pt x="6094837" y="1099836"/>
                  <a:pt x="6106566" y="1082411"/>
                  <a:pt x="6106566" y="1086432"/>
                </a:cubicBezTo>
                <a:cubicBezTo>
                  <a:pt x="6106365" y="1086364"/>
                  <a:pt x="6106700" y="1082477"/>
                  <a:pt x="6106566" y="1082745"/>
                </a:cubicBezTo>
                <a:cubicBezTo>
                  <a:pt x="6105360" y="1082679"/>
                  <a:pt x="6086460" y="1082075"/>
                  <a:pt x="6086460" y="1083483"/>
                </a:cubicBezTo>
                <a:cubicBezTo>
                  <a:pt x="6085923" y="1081941"/>
                  <a:pt x="6085454" y="1076848"/>
                  <a:pt x="6087398" y="1076043"/>
                </a:cubicBezTo>
                <a:cubicBezTo>
                  <a:pt x="6077144" y="1076043"/>
                  <a:pt x="6059651" y="1075977"/>
                  <a:pt x="6059651" y="1079462"/>
                </a:cubicBezTo>
                <a:cubicBezTo>
                  <a:pt x="6058981" y="1079595"/>
                  <a:pt x="6059852" y="1082745"/>
                  <a:pt x="6060187" y="1082745"/>
                </a:cubicBezTo>
                <a:cubicBezTo>
                  <a:pt x="6047051" y="1081673"/>
                  <a:pt x="6041354" y="1096150"/>
                  <a:pt x="6036863" y="1096150"/>
                </a:cubicBezTo>
                <a:cubicBezTo>
                  <a:pt x="6037467" y="1095747"/>
                  <a:pt x="6027682" y="1099099"/>
                  <a:pt x="6018701" y="1102852"/>
                </a:cubicBezTo>
                <a:cubicBezTo>
                  <a:pt x="6013071" y="1102852"/>
                  <a:pt x="6025671" y="1090587"/>
                  <a:pt x="6026609" y="1089448"/>
                </a:cubicBezTo>
                <a:cubicBezTo>
                  <a:pt x="6025872" y="1089448"/>
                  <a:pt x="6026274" y="1087839"/>
                  <a:pt x="6026207" y="1087303"/>
                </a:cubicBezTo>
                <a:cubicBezTo>
                  <a:pt x="6031167" y="1088710"/>
                  <a:pt x="6042025" y="1020215"/>
                  <a:pt x="6012736" y="1057947"/>
                </a:cubicBezTo>
                <a:cubicBezTo>
                  <a:pt x="6012736" y="1055066"/>
                  <a:pt x="6012334" y="1055937"/>
                  <a:pt x="6010122" y="1055937"/>
                </a:cubicBezTo>
                <a:cubicBezTo>
                  <a:pt x="6007039" y="1064314"/>
                  <a:pt x="5995646" y="1072692"/>
                  <a:pt x="5985928" y="1074300"/>
                </a:cubicBezTo>
                <a:cubicBezTo>
                  <a:pt x="5985928" y="1078322"/>
                  <a:pt x="5984252" y="1080400"/>
                  <a:pt x="5980297" y="1081137"/>
                </a:cubicBezTo>
                <a:cubicBezTo>
                  <a:pt x="5983179" y="1082209"/>
                  <a:pt x="5990619" y="1089448"/>
                  <a:pt x="5979024" y="1089448"/>
                </a:cubicBezTo>
                <a:cubicBezTo>
                  <a:pt x="5971049" y="1090453"/>
                  <a:pt x="5964816" y="1090319"/>
                  <a:pt x="5958315" y="1096150"/>
                </a:cubicBezTo>
                <a:cubicBezTo>
                  <a:pt x="5958515" y="1096150"/>
                  <a:pt x="5959253" y="1089849"/>
                  <a:pt x="5959119" y="1089448"/>
                </a:cubicBezTo>
                <a:cubicBezTo>
                  <a:pt x="5935259" y="1100975"/>
                  <a:pt x="5955500" y="1123494"/>
                  <a:pt x="5972121" y="1109554"/>
                </a:cubicBezTo>
                <a:cubicBezTo>
                  <a:pt x="5979359" y="1109554"/>
                  <a:pt x="5976142" y="1130465"/>
                  <a:pt x="5972523" y="1136363"/>
                </a:cubicBezTo>
                <a:cubicBezTo>
                  <a:pt x="5992630" y="1135223"/>
                  <a:pt x="5994372" y="1122958"/>
                  <a:pt x="6008514" y="1122958"/>
                </a:cubicBezTo>
                <a:cubicBezTo>
                  <a:pt x="6007441" y="1123494"/>
                  <a:pt x="6003688" y="1117328"/>
                  <a:pt x="6010927" y="1116256"/>
                </a:cubicBezTo>
                <a:cubicBezTo>
                  <a:pt x="6012468" y="1116256"/>
                  <a:pt x="6019840" y="1126645"/>
                  <a:pt x="6021851" y="1129660"/>
                </a:cubicBezTo>
                <a:cubicBezTo>
                  <a:pt x="6021985" y="1127381"/>
                  <a:pt x="6022387" y="1125170"/>
                  <a:pt x="6022990" y="1122958"/>
                </a:cubicBezTo>
                <a:cubicBezTo>
                  <a:pt x="6031033" y="1125840"/>
                  <a:pt x="6046850" y="1133212"/>
                  <a:pt x="6050871" y="1136363"/>
                </a:cubicBezTo>
                <a:cubicBezTo>
                  <a:pt x="6057975" y="1136363"/>
                  <a:pt x="6044907" y="1147354"/>
                  <a:pt x="6046917" y="1149432"/>
                </a:cubicBezTo>
                <a:cubicBezTo>
                  <a:pt x="6041354" y="1147555"/>
                  <a:pt x="6034250" y="1143065"/>
                  <a:pt x="6035657" y="1143065"/>
                </a:cubicBezTo>
                <a:cubicBezTo>
                  <a:pt x="6029625" y="1148761"/>
                  <a:pt x="6024598" y="1151174"/>
                  <a:pt x="6019371" y="1155866"/>
                </a:cubicBezTo>
                <a:cubicBezTo>
                  <a:pt x="6019371" y="1159820"/>
                  <a:pt x="6012669" y="1167460"/>
                  <a:pt x="6012669" y="1158882"/>
                </a:cubicBezTo>
                <a:cubicBezTo>
                  <a:pt x="6011128" y="1162434"/>
                  <a:pt x="6003889" y="1170275"/>
                  <a:pt x="6005967" y="1168130"/>
                </a:cubicBezTo>
                <a:cubicBezTo>
                  <a:pt x="6005967" y="1169873"/>
                  <a:pt x="5982308" y="1186293"/>
                  <a:pt x="5979158" y="1189980"/>
                </a:cubicBezTo>
                <a:cubicBezTo>
                  <a:pt x="5979158" y="1192191"/>
                  <a:pt x="5979158" y="1194470"/>
                  <a:pt x="5979158" y="1196682"/>
                </a:cubicBezTo>
                <a:cubicBezTo>
                  <a:pt x="6004224" y="1202110"/>
                  <a:pt x="6010859" y="1227511"/>
                  <a:pt x="6022990" y="1250366"/>
                </a:cubicBezTo>
                <a:cubicBezTo>
                  <a:pt x="6029491" y="1262631"/>
                  <a:pt x="6040684" y="1270472"/>
                  <a:pt x="6039477" y="1280391"/>
                </a:cubicBezTo>
                <a:cubicBezTo>
                  <a:pt x="6038271" y="1290177"/>
                  <a:pt x="6019371" y="1297951"/>
                  <a:pt x="6019371" y="1303045"/>
                </a:cubicBezTo>
                <a:cubicBezTo>
                  <a:pt x="6017159" y="1304251"/>
                  <a:pt x="6015752" y="1304452"/>
                  <a:pt x="6014545" y="1305122"/>
                </a:cubicBezTo>
                <a:cubicBezTo>
                  <a:pt x="6023192" y="1305122"/>
                  <a:pt x="6037467" y="1305122"/>
                  <a:pt x="6037668" y="1305122"/>
                </a:cubicBezTo>
                <a:cubicBezTo>
                  <a:pt x="6038137" y="1305122"/>
                  <a:pt x="6045174" y="1304787"/>
                  <a:pt x="6045443" y="1304519"/>
                </a:cubicBezTo>
                <a:cubicBezTo>
                  <a:pt x="6048458" y="1304519"/>
                  <a:pt x="6040416" y="1332869"/>
                  <a:pt x="6039477" y="1337426"/>
                </a:cubicBezTo>
                <a:cubicBezTo>
                  <a:pt x="6033714" y="1342654"/>
                  <a:pt x="6032105" y="1343324"/>
                  <a:pt x="6026073" y="1350831"/>
                </a:cubicBezTo>
                <a:cubicBezTo>
                  <a:pt x="6028285" y="1353177"/>
                  <a:pt x="6027548" y="1370937"/>
                  <a:pt x="6019572" y="1370937"/>
                </a:cubicBezTo>
                <a:cubicBezTo>
                  <a:pt x="6019371" y="1370937"/>
                  <a:pt x="6013741" y="1369127"/>
                  <a:pt x="6012736" y="1368390"/>
                </a:cubicBezTo>
                <a:cubicBezTo>
                  <a:pt x="6012870" y="1371808"/>
                  <a:pt x="6014947" y="1370937"/>
                  <a:pt x="6009921" y="1370937"/>
                </a:cubicBezTo>
                <a:cubicBezTo>
                  <a:pt x="6009854" y="1372076"/>
                  <a:pt x="6012535" y="1376835"/>
                  <a:pt x="6012736" y="1379181"/>
                </a:cubicBezTo>
                <a:cubicBezTo>
                  <a:pt x="6012736" y="1379917"/>
                  <a:pt x="5992630" y="1403911"/>
                  <a:pt x="5992630" y="1402638"/>
                </a:cubicBezTo>
                <a:cubicBezTo>
                  <a:pt x="5993032" y="1405855"/>
                  <a:pt x="5994037" y="1403375"/>
                  <a:pt x="5990485" y="1404448"/>
                </a:cubicBezTo>
                <a:cubicBezTo>
                  <a:pt x="6001409" y="1404448"/>
                  <a:pt x="5980297" y="1444660"/>
                  <a:pt x="5972054" y="1444660"/>
                </a:cubicBezTo>
                <a:cubicBezTo>
                  <a:pt x="5969373" y="1450022"/>
                  <a:pt x="5953422" y="1464096"/>
                  <a:pt x="5952349" y="1466845"/>
                </a:cubicBezTo>
                <a:cubicBezTo>
                  <a:pt x="5952349" y="1466911"/>
                  <a:pt x="5943771" y="1471134"/>
                  <a:pt x="5937739" y="1471469"/>
                </a:cubicBezTo>
                <a:cubicBezTo>
                  <a:pt x="5942297" y="1471469"/>
                  <a:pt x="5934991" y="1478171"/>
                  <a:pt x="5930568" y="1478171"/>
                </a:cubicBezTo>
                <a:cubicBezTo>
                  <a:pt x="5931774" y="1478707"/>
                  <a:pt x="5932310" y="1478640"/>
                  <a:pt x="5932243" y="1477970"/>
                </a:cubicBezTo>
                <a:cubicBezTo>
                  <a:pt x="5932243" y="1482125"/>
                  <a:pt x="5911802" y="1493720"/>
                  <a:pt x="5904295" y="1497607"/>
                </a:cubicBezTo>
                <a:cubicBezTo>
                  <a:pt x="5903357" y="1496133"/>
                  <a:pt x="5894712" y="1492648"/>
                  <a:pt x="5892566" y="1491777"/>
                </a:cubicBezTo>
                <a:cubicBezTo>
                  <a:pt x="5892633" y="1491709"/>
                  <a:pt x="5892633" y="1491642"/>
                  <a:pt x="5892633" y="1491575"/>
                </a:cubicBezTo>
                <a:cubicBezTo>
                  <a:pt x="5892633" y="1491575"/>
                  <a:pt x="5892566" y="1491642"/>
                  <a:pt x="5892365" y="1491709"/>
                </a:cubicBezTo>
                <a:cubicBezTo>
                  <a:pt x="5892164" y="1491575"/>
                  <a:pt x="5892030" y="1491575"/>
                  <a:pt x="5892098" y="1491575"/>
                </a:cubicBezTo>
                <a:cubicBezTo>
                  <a:pt x="5892098" y="1491709"/>
                  <a:pt x="5892098" y="1491709"/>
                  <a:pt x="5892098" y="1491843"/>
                </a:cubicBezTo>
                <a:cubicBezTo>
                  <a:pt x="5888411" y="1493720"/>
                  <a:pt x="5865289" y="1505583"/>
                  <a:pt x="5865289" y="1498479"/>
                </a:cubicBezTo>
                <a:cubicBezTo>
                  <a:pt x="5865221" y="1498479"/>
                  <a:pt x="5865155" y="1498344"/>
                  <a:pt x="5865155" y="1498143"/>
                </a:cubicBezTo>
                <a:cubicBezTo>
                  <a:pt x="5864015" y="1506320"/>
                  <a:pt x="5859324" y="1516038"/>
                  <a:pt x="5851348" y="1517981"/>
                </a:cubicBezTo>
                <a:cubicBezTo>
                  <a:pt x="5851080" y="1517781"/>
                  <a:pt x="5850678" y="1517915"/>
                  <a:pt x="5850276" y="1518183"/>
                </a:cubicBezTo>
                <a:cubicBezTo>
                  <a:pt x="5849807" y="1518249"/>
                  <a:pt x="5849271" y="1518317"/>
                  <a:pt x="5848801" y="1518317"/>
                </a:cubicBezTo>
                <a:cubicBezTo>
                  <a:pt x="5849136" y="1518317"/>
                  <a:pt x="5849539" y="1518317"/>
                  <a:pt x="5850007" y="1518384"/>
                </a:cubicBezTo>
                <a:lnTo>
                  <a:pt x="5849720" y="1518777"/>
                </a:lnTo>
                <a:lnTo>
                  <a:pt x="5850746" y="1518585"/>
                </a:lnTo>
                <a:cubicBezTo>
                  <a:pt x="5850947" y="1518719"/>
                  <a:pt x="5851148" y="1518987"/>
                  <a:pt x="5851214" y="1519523"/>
                </a:cubicBezTo>
                <a:lnTo>
                  <a:pt x="5849538" y="1519026"/>
                </a:lnTo>
                <a:lnTo>
                  <a:pt x="5845115" y="1525086"/>
                </a:lnTo>
                <a:cubicBezTo>
                  <a:pt x="5827957" y="1525086"/>
                  <a:pt x="5821323" y="1520126"/>
                  <a:pt x="5798334" y="1533062"/>
                </a:cubicBezTo>
                <a:cubicBezTo>
                  <a:pt x="5798736" y="1533062"/>
                  <a:pt x="5805036" y="1534000"/>
                  <a:pt x="5805036" y="1535206"/>
                </a:cubicBezTo>
                <a:cubicBezTo>
                  <a:pt x="5804970" y="1535340"/>
                  <a:pt x="5804970" y="1538155"/>
                  <a:pt x="5805036" y="1538289"/>
                </a:cubicBezTo>
                <a:cubicBezTo>
                  <a:pt x="5805036" y="1535072"/>
                  <a:pt x="5790292" y="1551961"/>
                  <a:pt x="5801752" y="1551961"/>
                </a:cubicBezTo>
                <a:cubicBezTo>
                  <a:pt x="5810532" y="1556117"/>
                  <a:pt x="5805237" y="1603568"/>
                  <a:pt x="5782986" y="1605578"/>
                </a:cubicBezTo>
                <a:cubicBezTo>
                  <a:pt x="5748872" y="1608662"/>
                  <a:pt x="5751955" y="1554240"/>
                  <a:pt x="5791565" y="1558663"/>
                </a:cubicBezTo>
                <a:cubicBezTo>
                  <a:pt x="5794313" y="1561076"/>
                  <a:pt x="5784863" y="1545058"/>
                  <a:pt x="5784863" y="1553570"/>
                </a:cubicBezTo>
                <a:cubicBezTo>
                  <a:pt x="5779970" y="1539629"/>
                  <a:pt x="5776553" y="1536815"/>
                  <a:pt x="5784193" y="1526024"/>
                </a:cubicBezTo>
                <a:cubicBezTo>
                  <a:pt x="5780909" y="1527968"/>
                  <a:pt x="5765561" y="1522472"/>
                  <a:pt x="5764220" y="1519791"/>
                </a:cubicBezTo>
                <a:cubicBezTo>
                  <a:pt x="5757786" y="1522539"/>
                  <a:pt x="5751486" y="1525890"/>
                  <a:pt x="5751352" y="1524080"/>
                </a:cubicBezTo>
                <a:cubicBezTo>
                  <a:pt x="5748671" y="1526628"/>
                  <a:pt x="5732184" y="1542243"/>
                  <a:pt x="5735066" y="1544790"/>
                </a:cubicBezTo>
                <a:cubicBezTo>
                  <a:pt x="5733457" y="1543919"/>
                  <a:pt x="5730977" y="1542177"/>
                  <a:pt x="5730106" y="1540702"/>
                </a:cubicBezTo>
                <a:cubicBezTo>
                  <a:pt x="5728096" y="1544254"/>
                  <a:pt x="5724007" y="1549883"/>
                  <a:pt x="5723940" y="1538490"/>
                </a:cubicBezTo>
                <a:cubicBezTo>
                  <a:pt x="5722265" y="1542913"/>
                  <a:pt x="5704370" y="1567041"/>
                  <a:pt x="5704370" y="1562819"/>
                </a:cubicBezTo>
                <a:cubicBezTo>
                  <a:pt x="5697802" y="1589024"/>
                  <a:pt x="5717774" y="1594855"/>
                  <a:pt x="5717774" y="1603568"/>
                </a:cubicBezTo>
                <a:cubicBezTo>
                  <a:pt x="5721326" y="1631516"/>
                  <a:pt x="5743645" y="1646595"/>
                  <a:pt x="5757987" y="1654571"/>
                </a:cubicBezTo>
                <a:cubicBezTo>
                  <a:pt x="5757987" y="1657587"/>
                  <a:pt x="5761204" y="1663418"/>
                  <a:pt x="5763885" y="1666032"/>
                </a:cubicBezTo>
                <a:cubicBezTo>
                  <a:pt x="5761673" y="1666032"/>
                  <a:pt x="5778093" y="1708792"/>
                  <a:pt x="5778093" y="1707854"/>
                </a:cubicBezTo>
                <a:cubicBezTo>
                  <a:pt x="5777557" y="1715896"/>
                  <a:pt x="5773402" y="1710132"/>
                  <a:pt x="5771391" y="1714153"/>
                </a:cubicBezTo>
                <a:cubicBezTo>
                  <a:pt x="5771391" y="1741431"/>
                  <a:pt x="5763349" y="1814485"/>
                  <a:pt x="5725281" y="1794378"/>
                </a:cubicBezTo>
                <a:cubicBezTo>
                  <a:pt x="5725214" y="1794378"/>
                  <a:pt x="5724744" y="1794378"/>
                  <a:pt x="5724141" y="1794378"/>
                </a:cubicBezTo>
                <a:cubicBezTo>
                  <a:pt x="5722734" y="1801080"/>
                  <a:pt x="5723069" y="1805168"/>
                  <a:pt x="5717774" y="1808050"/>
                </a:cubicBezTo>
                <a:cubicBezTo>
                  <a:pt x="5717774" y="1812875"/>
                  <a:pt x="5697198" y="1833384"/>
                  <a:pt x="5689625" y="1833384"/>
                </a:cubicBezTo>
                <a:cubicBezTo>
                  <a:pt x="5666838" y="1856976"/>
                  <a:pt x="5679907" y="1799874"/>
                  <a:pt x="5683325" y="1799874"/>
                </a:cubicBezTo>
                <a:cubicBezTo>
                  <a:pt x="5681717" y="1800543"/>
                  <a:pt x="5679505" y="1800075"/>
                  <a:pt x="5678031" y="1799940"/>
                </a:cubicBezTo>
                <a:cubicBezTo>
                  <a:pt x="5678299" y="1800812"/>
                  <a:pt x="5675350" y="1805771"/>
                  <a:pt x="5674947" y="1806576"/>
                </a:cubicBezTo>
                <a:cubicBezTo>
                  <a:pt x="5668379" y="1806509"/>
                  <a:pt x="5672133" y="1796590"/>
                  <a:pt x="5672401" y="1793171"/>
                </a:cubicBezTo>
                <a:cubicBezTo>
                  <a:pt x="5643113" y="1793171"/>
                  <a:pt x="5646195" y="1785397"/>
                  <a:pt x="5637416" y="1752959"/>
                </a:cubicBezTo>
                <a:cubicBezTo>
                  <a:pt x="5636612" y="1753093"/>
                  <a:pt x="5635941" y="1753026"/>
                  <a:pt x="5635271" y="1752556"/>
                </a:cubicBezTo>
                <a:cubicBezTo>
                  <a:pt x="5635003" y="1752824"/>
                  <a:pt x="5634667" y="1752959"/>
                  <a:pt x="5634266" y="1752959"/>
                </a:cubicBezTo>
                <a:cubicBezTo>
                  <a:pt x="5635338" y="1752959"/>
                  <a:pt x="5624012" y="1766899"/>
                  <a:pt x="5624012" y="1745251"/>
                </a:cubicBezTo>
                <a:cubicBezTo>
                  <a:pt x="5623006" y="1744648"/>
                  <a:pt x="5613287" y="1741565"/>
                  <a:pt x="5610607" y="1739554"/>
                </a:cubicBezTo>
                <a:cubicBezTo>
                  <a:pt x="5600755" y="1743844"/>
                  <a:pt x="5602363" y="1742302"/>
                  <a:pt x="5598141" y="1739554"/>
                </a:cubicBezTo>
                <a:cubicBezTo>
                  <a:pt x="5595795" y="1739554"/>
                  <a:pt x="5597203" y="1732852"/>
                  <a:pt x="5597470" y="1732852"/>
                </a:cubicBezTo>
                <a:cubicBezTo>
                  <a:pt x="5597403" y="1732852"/>
                  <a:pt x="5595929" y="1719448"/>
                  <a:pt x="5599146" y="1719448"/>
                </a:cubicBezTo>
                <a:cubicBezTo>
                  <a:pt x="5581453" y="1718644"/>
                  <a:pt x="5571064" y="1775143"/>
                  <a:pt x="5570394" y="1784995"/>
                </a:cubicBezTo>
                <a:cubicBezTo>
                  <a:pt x="5570394" y="1785665"/>
                  <a:pt x="5558665" y="1823465"/>
                  <a:pt x="5569389" y="1820784"/>
                </a:cubicBezTo>
                <a:cubicBezTo>
                  <a:pt x="5570126" y="1819980"/>
                  <a:pt x="5570930" y="1819712"/>
                  <a:pt x="5572003" y="1819980"/>
                </a:cubicBezTo>
                <a:cubicBezTo>
                  <a:pt x="5565434" y="1819980"/>
                  <a:pt x="5575086" y="1806106"/>
                  <a:pt x="5574884" y="1806576"/>
                </a:cubicBezTo>
                <a:cubicBezTo>
                  <a:pt x="5578772" y="1806576"/>
                  <a:pt x="5576627" y="1817835"/>
                  <a:pt x="5577163" y="1819846"/>
                </a:cubicBezTo>
                <a:cubicBezTo>
                  <a:pt x="5577163" y="1819846"/>
                  <a:pt x="5577230" y="1819913"/>
                  <a:pt x="5577230" y="1819913"/>
                </a:cubicBezTo>
                <a:cubicBezTo>
                  <a:pt x="5581921" y="1812608"/>
                  <a:pt x="5575890" y="1812540"/>
                  <a:pt x="5581854" y="1806576"/>
                </a:cubicBezTo>
                <a:cubicBezTo>
                  <a:pt x="5585206" y="1806576"/>
                  <a:pt x="5583865" y="1820449"/>
                  <a:pt x="5583932" y="1820650"/>
                </a:cubicBezTo>
                <a:cubicBezTo>
                  <a:pt x="5581788" y="1819913"/>
                  <a:pt x="5579643" y="1819712"/>
                  <a:pt x="5577364" y="1819980"/>
                </a:cubicBezTo>
                <a:cubicBezTo>
                  <a:pt x="5578839" y="1822125"/>
                  <a:pt x="5588892" y="1840086"/>
                  <a:pt x="5583597" y="1840086"/>
                </a:cubicBezTo>
                <a:cubicBezTo>
                  <a:pt x="5581989" y="1837137"/>
                  <a:pt x="5595996" y="1880299"/>
                  <a:pt x="5601157" y="1880299"/>
                </a:cubicBezTo>
                <a:cubicBezTo>
                  <a:pt x="5601425" y="1880165"/>
                  <a:pt x="5603972" y="1880232"/>
                  <a:pt x="5604039" y="1880299"/>
                </a:cubicBezTo>
                <a:cubicBezTo>
                  <a:pt x="5603368" y="1880567"/>
                  <a:pt x="5608797" y="1874000"/>
                  <a:pt x="5609467" y="1873597"/>
                </a:cubicBezTo>
                <a:cubicBezTo>
                  <a:pt x="5640297" y="1873597"/>
                  <a:pt x="5654640" y="1946449"/>
                  <a:pt x="5657656" y="1963406"/>
                </a:cubicBezTo>
                <a:cubicBezTo>
                  <a:pt x="5657656" y="1979692"/>
                  <a:pt x="5669854" y="1992761"/>
                  <a:pt x="5671060" y="2015414"/>
                </a:cubicBezTo>
                <a:cubicBezTo>
                  <a:pt x="5671060" y="2008109"/>
                  <a:pt x="5658460" y="2016821"/>
                  <a:pt x="5654171" y="2019972"/>
                </a:cubicBezTo>
                <a:cubicBezTo>
                  <a:pt x="5652965" y="2016821"/>
                  <a:pt x="5635807" y="2007372"/>
                  <a:pt x="5636276" y="2007640"/>
                </a:cubicBezTo>
                <a:cubicBezTo>
                  <a:pt x="5638153" y="2007640"/>
                  <a:pt x="5626491" y="1993632"/>
                  <a:pt x="5626759" y="1994235"/>
                </a:cubicBezTo>
                <a:cubicBezTo>
                  <a:pt x="5611612" y="1994235"/>
                  <a:pt x="5578839" y="1927683"/>
                  <a:pt x="5588088" y="1920579"/>
                </a:cubicBezTo>
                <a:cubicBezTo>
                  <a:pt x="5582592" y="1921786"/>
                  <a:pt x="5583932" y="1901813"/>
                  <a:pt x="5583932" y="1893034"/>
                </a:cubicBezTo>
                <a:cubicBezTo>
                  <a:pt x="5579844" y="1888543"/>
                  <a:pt x="5573946" y="1881640"/>
                  <a:pt x="5572338" y="1873597"/>
                </a:cubicBezTo>
                <a:cubicBezTo>
                  <a:pt x="5572338" y="1873597"/>
                  <a:pt x="5563223" y="1873396"/>
                  <a:pt x="5563826" y="1873597"/>
                </a:cubicBezTo>
                <a:cubicBezTo>
                  <a:pt x="5561882" y="1866895"/>
                  <a:pt x="5560609" y="1862204"/>
                  <a:pt x="5557124" y="1853491"/>
                </a:cubicBezTo>
                <a:cubicBezTo>
                  <a:pt x="5556721" y="1853960"/>
                  <a:pt x="5549953" y="1852888"/>
                  <a:pt x="5550422" y="1853491"/>
                </a:cubicBezTo>
                <a:cubicBezTo>
                  <a:pt x="5550220" y="1853960"/>
                  <a:pt x="5548344" y="1855568"/>
                  <a:pt x="5544725" y="1860193"/>
                </a:cubicBezTo>
                <a:cubicBezTo>
                  <a:pt x="5544792" y="1860193"/>
                  <a:pt x="5539966" y="1813278"/>
                  <a:pt x="5547473" y="1813278"/>
                </a:cubicBezTo>
                <a:cubicBezTo>
                  <a:pt x="5548679" y="1803492"/>
                  <a:pt x="5551226" y="1797528"/>
                  <a:pt x="5543719" y="1786000"/>
                </a:cubicBezTo>
                <a:cubicBezTo>
                  <a:pt x="5543719" y="1782314"/>
                  <a:pt x="5551695" y="1789083"/>
                  <a:pt x="5550422" y="1782046"/>
                </a:cubicBezTo>
                <a:cubicBezTo>
                  <a:pt x="5550422" y="1787407"/>
                  <a:pt x="5541307" y="1775746"/>
                  <a:pt x="5543719" y="1777891"/>
                </a:cubicBezTo>
                <a:cubicBezTo>
                  <a:pt x="5543719" y="1777891"/>
                  <a:pt x="5546467" y="1776684"/>
                  <a:pt x="5548478" y="1773333"/>
                </a:cubicBezTo>
                <a:cubicBezTo>
                  <a:pt x="5546467" y="1772797"/>
                  <a:pt x="5543719" y="1772328"/>
                  <a:pt x="5543719" y="1774807"/>
                </a:cubicBezTo>
                <a:cubicBezTo>
                  <a:pt x="5543586" y="1771926"/>
                  <a:pt x="5537017" y="1772462"/>
                  <a:pt x="5537017" y="1769714"/>
                </a:cubicBezTo>
                <a:cubicBezTo>
                  <a:pt x="5541977" y="1763347"/>
                  <a:pt x="5547539" y="1752959"/>
                  <a:pt x="5542982" y="1752959"/>
                </a:cubicBezTo>
                <a:cubicBezTo>
                  <a:pt x="5538693" y="1753696"/>
                  <a:pt x="5536414" y="1755706"/>
                  <a:pt x="5531522" y="1748133"/>
                </a:cubicBezTo>
                <a:cubicBezTo>
                  <a:pt x="5535275" y="1748133"/>
                  <a:pt x="5546668" y="1732852"/>
                  <a:pt x="5545596" y="1732852"/>
                </a:cubicBezTo>
                <a:cubicBezTo>
                  <a:pt x="5550087" y="1735198"/>
                  <a:pt x="5549550" y="1738683"/>
                  <a:pt x="5550422" y="1739152"/>
                </a:cubicBezTo>
                <a:cubicBezTo>
                  <a:pt x="5550422" y="1728496"/>
                  <a:pt x="5549819" y="1722464"/>
                  <a:pt x="5543719" y="1716634"/>
                </a:cubicBezTo>
                <a:cubicBezTo>
                  <a:pt x="5543719" y="1700817"/>
                  <a:pt x="5523546" y="1645791"/>
                  <a:pt x="5516911" y="1625618"/>
                </a:cubicBezTo>
                <a:cubicBezTo>
                  <a:pt x="5517447" y="1638553"/>
                  <a:pt x="5509271" y="1652426"/>
                  <a:pt x="5494660" y="1652426"/>
                </a:cubicBezTo>
                <a:cubicBezTo>
                  <a:pt x="5492381" y="1667774"/>
                  <a:pt x="5472207" y="1665294"/>
                  <a:pt x="5464433" y="1665831"/>
                </a:cubicBezTo>
                <a:cubicBezTo>
                  <a:pt x="5448281" y="1665831"/>
                  <a:pt x="5464299" y="1639893"/>
                  <a:pt x="5463294" y="1641234"/>
                </a:cubicBezTo>
                <a:cubicBezTo>
                  <a:pt x="5463294" y="1630712"/>
                  <a:pt x="5460613" y="1623004"/>
                  <a:pt x="5469996" y="1622803"/>
                </a:cubicBezTo>
                <a:cubicBezTo>
                  <a:pt x="5465840" y="1615699"/>
                  <a:pt x="5459540" y="1596598"/>
                  <a:pt x="5459205" y="1592107"/>
                </a:cubicBezTo>
                <a:cubicBezTo>
                  <a:pt x="5455385" y="1592107"/>
                  <a:pt x="5437491" y="1565299"/>
                  <a:pt x="5444662" y="1565299"/>
                </a:cubicBezTo>
                <a:cubicBezTo>
                  <a:pt x="5424220" y="1560138"/>
                  <a:pt x="5409610" y="1529107"/>
                  <a:pt x="5409610" y="1499417"/>
                </a:cubicBezTo>
                <a:cubicBezTo>
                  <a:pt x="5403845" y="1503438"/>
                  <a:pt x="5403444" y="1505449"/>
                  <a:pt x="5400696" y="1498277"/>
                </a:cubicBezTo>
                <a:cubicBezTo>
                  <a:pt x="5390844" y="1498277"/>
                  <a:pt x="5386621" y="1530649"/>
                  <a:pt x="5372211" y="1511682"/>
                </a:cubicBezTo>
                <a:cubicBezTo>
                  <a:pt x="5369330" y="1511682"/>
                  <a:pt x="5369195" y="1517580"/>
                  <a:pt x="5369397" y="1518384"/>
                </a:cubicBezTo>
                <a:cubicBezTo>
                  <a:pt x="5365844" y="1518585"/>
                  <a:pt x="5359746" y="1518920"/>
                  <a:pt x="5354987" y="1518451"/>
                </a:cubicBezTo>
                <a:cubicBezTo>
                  <a:pt x="5357601" y="1519054"/>
                  <a:pt x="5346274" y="1522137"/>
                  <a:pt x="5342588" y="1521869"/>
                </a:cubicBezTo>
                <a:cubicBezTo>
                  <a:pt x="5342588" y="1525488"/>
                  <a:pt x="5329921" y="1515971"/>
                  <a:pt x="5320872" y="1521735"/>
                </a:cubicBezTo>
                <a:cubicBezTo>
                  <a:pt x="5306530" y="1530984"/>
                  <a:pt x="5316986" y="1536614"/>
                  <a:pt x="5315779" y="1538155"/>
                </a:cubicBezTo>
                <a:cubicBezTo>
                  <a:pt x="5301035" y="1557457"/>
                  <a:pt x="5219201" y="1652426"/>
                  <a:pt x="5194001" y="1652426"/>
                </a:cubicBezTo>
                <a:cubicBezTo>
                  <a:pt x="5190382" y="1660804"/>
                  <a:pt x="5188975" y="1668713"/>
                  <a:pt x="5177849" y="1659129"/>
                </a:cubicBezTo>
                <a:cubicBezTo>
                  <a:pt x="5165450" y="1659129"/>
                  <a:pt x="5179391" y="1797595"/>
                  <a:pt x="5154526" y="1799874"/>
                </a:cubicBezTo>
                <a:cubicBezTo>
                  <a:pt x="5145142" y="1813211"/>
                  <a:pt x="5154861" y="1814953"/>
                  <a:pt x="5154861" y="1818640"/>
                </a:cubicBezTo>
                <a:cubicBezTo>
                  <a:pt x="5162099" y="1823800"/>
                  <a:pt x="5154526" y="1826012"/>
                  <a:pt x="5168265" y="1826682"/>
                </a:cubicBezTo>
                <a:cubicBezTo>
                  <a:pt x="5168131" y="1826481"/>
                  <a:pt x="5165182" y="1816629"/>
                  <a:pt x="5163239" y="1813143"/>
                </a:cubicBezTo>
                <a:cubicBezTo>
                  <a:pt x="5181937" y="1801616"/>
                  <a:pt x="5235421" y="1881908"/>
                  <a:pt x="5186160" y="1900406"/>
                </a:cubicBezTo>
                <a:cubicBezTo>
                  <a:pt x="5135156" y="1919574"/>
                  <a:pt x="5193867" y="1797260"/>
                  <a:pt x="5129661" y="1830368"/>
                </a:cubicBezTo>
                <a:cubicBezTo>
                  <a:pt x="5110492" y="1840221"/>
                  <a:pt x="5119138" y="1868168"/>
                  <a:pt x="5094474" y="1832848"/>
                </a:cubicBezTo>
                <a:cubicBezTo>
                  <a:pt x="5086499" y="1821454"/>
                  <a:pt x="5080735" y="1789485"/>
                  <a:pt x="5075172" y="1775411"/>
                </a:cubicBezTo>
                <a:cubicBezTo>
                  <a:pt x="5069677" y="1761672"/>
                  <a:pt x="4990457" y="1545729"/>
                  <a:pt x="5020684" y="1545192"/>
                </a:cubicBezTo>
                <a:cubicBezTo>
                  <a:pt x="5019210" y="1542511"/>
                  <a:pt x="5010831" y="1526091"/>
                  <a:pt x="5008150" y="1520595"/>
                </a:cubicBezTo>
                <a:cubicBezTo>
                  <a:pt x="5000712" y="1557323"/>
                  <a:pt x="4953327" y="1536680"/>
                  <a:pt x="4933556" y="1498411"/>
                </a:cubicBezTo>
                <a:cubicBezTo>
                  <a:pt x="4933556" y="1502232"/>
                  <a:pt x="4964855" y="1492380"/>
                  <a:pt x="4967066" y="1491508"/>
                </a:cubicBezTo>
                <a:cubicBezTo>
                  <a:pt x="4932148" y="1498076"/>
                  <a:pt x="4931344" y="1471737"/>
                  <a:pt x="4915326" y="1465705"/>
                </a:cubicBezTo>
                <a:cubicBezTo>
                  <a:pt x="4898436" y="1472407"/>
                  <a:pt x="4900045" y="1449218"/>
                  <a:pt x="4900045" y="1444325"/>
                </a:cubicBezTo>
                <a:cubicBezTo>
                  <a:pt x="4872901" y="1430653"/>
                  <a:pt x="4888584" y="1432663"/>
                  <a:pt x="4850382" y="1431189"/>
                </a:cubicBezTo>
                <a:cubicBezTo>
                  <a:pt x="4851253" y="1431055"/>
                  <a:pt x="4852191" y="1431055"/>
                  <a:pt x="4853130" y="1431122"/>
                </a:cubicBezTo>
                <a:cubicBezTo>
                  <a:pt x="4848974" y="1431189"/>
                  <a:pt x="4841267" y="1431256"/>
                  <a:pt x="4832957" y="1431390"/>
                </a:cubicBezTo>
                <a:cubicBezTo>
                  <a:pt x="4832755" y="1432932"/>
                  <a:pt x="4830074" y="1438092"/>
                  <a:pt x="4832689" y="1431390"/>
                </a:cubicBezTo>
                <a:cubicBezTo>
                  <a:pt x="4817072" y="1431658"/>
                  <a:pt x="4799513" y="1432060"/>
                  <a:pt x="4799513" y="1433133"/>
                </a:cubicBezTo>
                <a:cubicBezTo>
                  <a:pt x="4799513" y="1442918"/>
                  <a:pt x="4786846" y="1436350"/>
                  <a:pt x="4785304" y="1431189"/>
                </a:cubicBezTo>
                <a:cubicBezTo>
                  <a:pt x="4776993" y="1435009"/>
                  <a:pt x="4768683" y="1431189"/>
                  <a:pt x="4761981" y="1431189"/>
                </a:cubicBezTo>
                <a:cubicBezTo>
                  <a:pt x="4759970" y="1430653"/>
                  <a:pt x="4759032" y="1430586"/>
                  <a:pt x="4758630" y="1430586"/>
                </a:cubicBezTo>
                <a:cubicBezTo>
                  <a:pt x="4758897" y="1430452"/>
                  <a:pt x="4759300" y="1430117"/>
                  <a:pt x="4759300" y="1429045"/>
                </a:cubicBezTo>
                <a:cubicBezTo>
                  <a:pt x="4743348" y="1429714"/>
                  <a:pt x="4740735" y="1427369"/>
                  <a:pt x="4730883" y="1431189"/>
                </a:cubicBezTo>
                <a:cubicBezTo>
                  <a:pt x="4728671" y="1431189"/>
                  <a:pt x="4707827" y="1417785"/>
                  <a:pt x="4707827" y="1417785"/>
                </a:cubicBezTo>
                <a:cubicBezTo>
                  <a:pt x="4708900" y="1420600"/>
                  <a:pt x="4708497" y="1422879"/>
                  <a:pt x="4706688" y="1424487"/>
                </a:cubicBezTo>
                <a:cubicBezTo>
                  <a:pt x="4690535" y="1415774"/>
                  <a:pt x="4694892" y="1393925"/>
                  <a:pt x="4678807" y="1384341"/>
                </a:cubicBezTo>
                <a:cubicBezTo>
                  <a:pt x="4678137" y="1390373"/>
                  <a:pt x="4679142" y="1390842"/>
                  <a:pt x="4678807" y="1391445"/>
                </a:cubicBezTo>
                <a:cubicBezTo>
                  <a:pt x="4678807" y="1393188"/>
                  <a:pt x="4646637" y="1402303"/>
                  <a:pt x="4642749" y="1404649"/>
                </a:cubicBezTo>
                <a:cubicBezTo>
                  <a:pt x="4644559" y="1404649"/>
                  <a:pt x="4618488" y="1394260"/>
                  <a:pt x="4618488" y="1393858"/>
                </a:cubicBezTo>
                <a:cubicBezTo>
                  <a:pt x="4610780" y="1395601"/>
                  <a:pt x="4600593" y="1392183"/>
                  <a:pt x="4612791" y="1392183"/>
                </a:cubicBezTo>
                <a:lnTo>
                  <a:pt x="4613393" y="1392183"/>
                </a:lnTo>
                <a:cubicBezTo>
                  <a:pt x="4599989" y="1392183"/>
                  <a:pt x="4572913" y="1360012"/>
                  <a:pt x="4564871" y="1350294"/>
                </a:cubicBezTo>
                <a:cubicBezTo>
                  <a:pt x="4543357" y="1324223"/>
                  <a:pt x="4553946" y="1312964"/>
                  <a:pt x="4524658" y="1310886"/>
                </a:cubicBezTo>
                <a:cubicBezTo>
                  <a:pt x="4526265" y="1308875"/>
                  <a:pt x="4501736" y="1331327"/>
                  <a:pt x="4511455" y="1331327"/>
                </a:cubicBezTo>
                <a:cubicBezTo>
                  <a:pt x="4504819" y="1331394"/>
                  <a:pt x="4506628" y="1325228"/>
                  <a:pt x="4505422" y="1325228"/>
                </a:cubicBezTo>
                <a:cubicBezTo>
                  <a:pt x="4504484" y="1325228"/>
                  <a:pt x="4503613" y="1325228"/>
                  <a:pt x="4502675" y="1325228"/>
                </a:cubicBezTo>
                <a:cubicBezTo>
                  <a:pt x="4502473" y="1325228"/>
                  <a:pt x="4517821" y="1358136"/>
                  <a:pt x="4515676" y="1358136"/>
                </a:cubicBezTo>
                <a:cubicBezTo>
                  <a:pt x="4517821" y="1359208"/>
                  <a:pt x="4521038" y="1363296"/>
                  <a:pt x="4524456" y="1370937"/>
                </a:cubicBezTo>
                <a:cubicBezTo>
                  <a:pt x="4530556" y="1370937"/>
                  <a:pt x="4531360" y="1372612"/>
                  <a:pt x="4531360" y="1379181"/>
                </a:cubicBezTo>
                <a:cubicBezTo>
                  <a:pt x="4527271" y="1377974"/>
                  <a:pt x="4547110" y="1384341"/>
                  <a:pt x="4538263" y="1384341"/>
                </a:cubicBezTo>
                <a:cubicBezTo>
                  <a:pt x="4545233" y="1386419"/>
                  <a:pt x="4551399" y="1402638"/>
                  <a:pt x="4551466" y="1418589"/>
                </a:cubicBezTo>
                <a:cubicBezTo>
                  <a:pt x="4551935" y="1418656"/>
                  <a:pt x="4557364" y="1430318"/>
                  <a:pt x="4558437" y="1433535"/>
                </a:cubicBezTo>
                <a:cubicBezTo>
                  <a:pt x="4556560" y="1417919"/>
                  <a:pt x="4563061" y="1412021"/>
                  <a:pt x="4571103" y="1404448"/>
                </a:cubicBezTo>
                <a:cubicBezTo>
                  <a:pt x="4581760" y="1404448"/>
                  <a:pt x="4578476" y="1451363"/>
                  <a:pt x="4576868" y="1451363"/>
                </a:cubicBezTo>
                <a:cubicBezTo>
                  <a:pt x="4578007" y="1452032"/>
                  <a:pt x="4581425" y="1454781"/>
                  <a:pt x="4585513" y="1456523"/>
                </a:cubicBezTo>
                <a:cubicBezTo>
                  <a:pt x="4585714" y="1455719"/>
                  <a:pt x="4586049" y="1454445"/>
                  <a:pt x="4586652" y="1452435"/>
                </a:cubicBezTo>
                <a:cubicBezTo>
                  <a:pt x="4587054" y="1452435"/>
                  <a:pt x="4586250" y="1455116"/>
                  <a:pt x="4585714" y="1456590"/>
                </a:cubicBezTo>
                <a:cubicBezTo>
                  <a:pt x="4587658" y="1457394"/>
                  <a:pt x="4589736" y="1457998"/>
                  <a:pt x="4591813" y="1457998"/>
                </a:cubicBezTo>
                <a:cubicBezTo>
                  <a:pt x="4593689" y="1454848"/>
                  <a:pt x="4599923" y="1460008"/>
                  <a:pt x="4598381" y="1451496"/>
                </a:cubicBezTo>
                <a:cubicBezTo>
                  <a:pt x="4598515" y="1458869"/>
                  <a:pt x="4602268" y="1457998"/>
                  <a:pt x="4608434" y="1457998"/>
                </a:cubicBezTo>
                <a:cubicBezTo>
                  <a:pt x="4603140" y="1452435"/>
                  <a:pt x="4604949" y="1450558"/>
                  <a:pt x="4611786" y="1451296"/>
                </a:cubicBezTo>
                <a:cubicBezTo>
                  <a:pt x="4615404" y="1449620"/>
                  <a:pt x="4613461" y="1442784"/>
                  <a:pt x="4618488" y="1451496"/>
                </a:cubicBezTo>
                <a:cubicBezTo>
                  <a:pt x="4618488" y="1451697"/>
                  <a:pt x="4618488" y="1452167"/>
                  <a:pt x="4618488" y="1453038"/>
                </a:cubicBezTo>
                <a:cubicBezTo>
                  <a:pt x="4618555" y="1453105"/>
                  <a:pt x="4618555" y="1453105"/>
                  <a:pt x="4618555" y="1453105"/>
                </a:cubicBezTo>
                <a:cubicBezTo>
                  <a:pt x="4618488" y="1453105"/>
                  <a:pt x="4618488" y="1453105"/>
                  <a:pt x="4618488" y="1453105"/>
                </a:cubicBezTo>
                <a:cubicBezTo>
                  <a:pt x="4618488" y="1453239"/>
                  <a:pt x="4618488" y="1453373"/>
                  <a:pt x="4618488" y="1453574"/>
                </a:cubicBezTo>
                <a:cubicBezTo>
                  <a:pt x="4618689" y="1453641"/>
                  <a:pt x="4618756" y="1453574"/>
                  <a:pt x="4618823" y="1453574"/>
                </a:cubicBezTo>
                <a:cubicBezTo>
                  <a:pt x="4619091" y="1454043"/>
                  <a:pt x="4619224" y="1454445"/>
                  <a:pt x="4618823" y="1454580"/>
                </a:cubicBezTo>
                <a:cubicBezTo>
                  <a:pt x="4619158" y="1454646"/>
                  <a:pt x="4625190" y="1446470"/>
                  <a:pt x="4625190" y="1453440"/>
                </a:cubicBezTo>
                <a:cubicBezTo>
                  <a:pt x="4635310" y="1446068"/>
                  <a:pt x="4651730" y="1427972"/>
                  <a:pt x="4665403" y="1417852"/>
                </a:cubicBezTo>
                <a:cubicBezTo>
                  <a:pt x="4665403" y="1411015"/>
                  <a:pt x="4673043" y="1403777"/>
                  <a:pt x="4678807" y="1397679"/>
                </a:cubicBezTo>
                <a:cubicBezTo>
                  <a:pt x="4678807" y="1397947"/>
                  <a:pt x="4678941" y="1398014"/>
                  <a:pt x="4679008" y="1398080"/>
                </a:cubicBezTo>
                <a:lnTo>
                  <a:pt x="4678911" y="1398542"/>
                </a:lnTo>
                <a:lnTo>
                  <a:pt x="4676988" y="1407679"/>
                </a:lnTo>
                <a:cubicBezTo>
                  <a:pt x="4677525" y="1422678"/>
                  <a:pt x="4684386" y="1449721"/>
                  <a:pt x="4685442" y="1451429"/>
                </a:cubicBezTo>
                <a:cubicBezTo>
                  <a:pt x="4692613" y="1462823"/>
                  <a:pt x="4715468" y="1471402"/>
                  <a:pt x="4717277" y="1471402"/>
                </a:cubicBezTo>
                <a:cubicBezTo>
                  <a:pt x="4716942" y="1472139"/>
                  <a:pt x="4721232" y="1464700"/>
                  <a:pt x="4719623" y="1464700"/>
                </a:cubicBezTo>
                <a:cubicBezTo>
                  <a:pt x="4725521" y="1465169"/>
                  <a:pt x="4724850" y="1471469"/>
                  <a:pt x="4724784" y="1471402"/>
                </a:cubicBezTo>
                <a:cubicBezTo>
                  <a:pt x="4729810" y="1471402"/>
                  <a:pt x="4737049" y="1486615"/>
                  <a:pt x="4738590" y="1491508"/>
                </a:cubicBezTo>
                <a:cubicBezTo>
                  <a:pt x="4741271" y="1491508"/>
                  <a:pt x="4752531" y="1497808"/>
                  <a:pt x="4752531" y="1496334"/>
                </a:cubicBezTo>
                <a:cubicBezTo>
                  <a:pt x="4745561" y="1513223"/>
                  <a:pt x="4735775" y="1525957"/>
                  <a:pt x="4726057" y="1539831"/>
                </a:cubicBezTo>
                <a:cubicBezTo>
                  <a:pt x="4727666" y="1540769"/>
                  <a:pt x="4734368" y="1558530"/>
                  <a:pt x="4725655" y="1558530"/>
                </a:cubicBezTo>
                <a:cubicBezTo>
                  <a:pt x="4725387" y="1558194"/>
                  <a:pt x="4713860" y="1551828"/>
                  <a:pt x="4720494" y="1551828"/>
                </a:cubicBezTo>
                <a:cubicBezTo>
                  <a:pt x="4711915" y="1550353"/>
                  <a:pt x="4716473" y="1553905"/>
                  <a:pt x="4712318" y="1549347"/>
                </a:cubicBezTo>
                <a:cubicBezTo>
                  <a:pt x="4712318" y="1545527"/>
                  <a:pt x="4696903" y="1585338"/>
                  <a:pt x="4707559" y="1585338"/>
                </a:cubicBezTo>
                <a:cubicBezTo>
                  <a:pt x="4687051" y="1585941"/>
                  <a:pt x="4676059" y="1604707"/>
                  <a:pt x="4665537" y="1618245"/>
                </a:cubicBezTo>
                <a:cubicBezTo>
                  <a:pt x="4667949" y="1616369"/>
                  <a:pt x="4671368" y="1614961"/>
                  <a:pt x="4671569" y="1617642"/>
                </a:cubicBezTo>
                <a:cubicBezTo>
                  <a:pt x="4675724" y="1618648"/>
                  <a:pt x="4666944" y="1622401"/>
                  <a:pt x="4664397" y="1621932"/>
                </a:cubicBezTo>
                <a:cubicBezTo>
                  <a:pt x="4663526" y="1621932"/>
                  <a:pt x="4663191" y="1621663"/>
                  <a:pt x="4663191" y="1621194"/>
                </a:cubicBezTo>
                <a:cubicBezTo>
                  <a:pt x="4659572" y="1625618"/>
                  <a:pt x="4655819" y="1629170"/>
                  <a:pt x="4651730" y="1630913"/>
                </a:cubicBezTo>
                <a:cubicBezTo>
                  <a:pt x="4627536" y="1640966"/>
                  <a:pt x="4592617" y="1631516"/>
                  <a:pt x="4591746" y="1666702"/>
                </a:cubicBezTo>
                <a:cubicBezTo>
                  <a:pt x="4591746" y="1671729"/>
                  <a:pt x="4559308" y="1682854"/>
                  <a:pt x="4554214" y="1685536"/>
                </a:cubicBezTo>
                <a:cubicBezTo>
                  <a:pt x="4535381" y="1695588"/>
                  <a:pt x="4441417" y="1742302"/>
                  <a:pt x="4432369" y="1732852"/>
                </a:cubicBezTo>
                <a:cubicBezTo>
                  <a:pt x="4432302" y="1744849"/>
                  <a:pt x="4412530" y="1738281"/>
                  <a:pt x="4404086" y="1738080"/>
                </a:cubicBezTo>
                <a:cubicBezTo>
                  <a:pt x="4404086" y="1736874"/>
                  <a:pt x="4410385" y="1735936"/>
                  <a:pt x="4410788" y="1735936"/>
                </a:cubicBezTo>
                <a:cubicBezTo>
                  <a:pt x="4403147" y="1724743"/>
                  <a:pt x="4390950" y="1685937"/>
                  <a:pt x="4390681" y="1672265"/>
                </a:cubicBezTo>
                <a:cubicBezTo>
                  <a:pt x="4388403" y="1670455"/>
                  <a:pt x="4377947" y="1659129"/>
                  <a:pt x="4383711" y="1659129"/>
                </a:cubicBezTo>
                <a:cubicBezTo>
                  <a:pt x="4385520" y="1659263"/>
                  <a:pt x="4388604" y="1659732"/>
                  <a:pt x="4390413" y="1659463"/>
                </a:cubicBezTo>
                <a:cubicBezTo>
                  <a:pt x="4390279" y="1659263"/>
                  <a:pt x="4390347" y="1658659"/>
                  <a:pt x="4390681" y="1657520"/>
                </a:cubicBezTo>
                <a:cubicBezTo>
                  <a:pt x="4390681" y="1657855"/>
                  <a:pt x="4390748" y="1658123"/>
                  <a:pt x="4390816" y="1658391"/>
                </a:cubicBezTo>
                <a:cubicBezTo>
                  <a:pt x="4391218" y="1649544"/>
                  <a:pt x="4390681" y="1639357"/>
                  <a:pt x="4390681" y="1637011"/>
                </a:cubicBezTo>
                <a:cubicBezTo>
                  <a:pt x="4384046" y="1629706"/>
                  <a:pt x="4368296" y="1608394"/>
                  <a:pt x="4363873" y="1592107"/>
                </a:cubicBezTo>
                <a:cubicBezTo>
                  <a:pt x="4363671" y="1592308"/>
                  <a:pt x="4363336" y="1592643"/>
                  <a:pt x="4363001" y="1592912"/>
                </a:cubicBezTo>
                <a:cubicBezTo>
                  <a:pt x="4364542" y="1594051"/>
                  <a:pt x="4364609" y="1596397"/>
                  <a:pt x="4362934" y="1597737"/>
                </a:cubicBezTo>
                <a:cubicBezTo>
                  <a:pt x="4362666" y="1598943"/>
                  <a:pt x="4362264" y="1599815"/>
                  <a:pt x="4362532" y="1598005"/>
                </a:cubicBezTo>
                <a:cubicBezTo>
                  <a:pt x="4361795" y="1598474"/>
                  <a:pt x="4360789" y="1598809"/>
                  <a:pt x="4359516" y="1598809"/>
                </a:cubicBezTo>
                <a:cubicBezTo>
                  <a:pt x="4359315" y="1597938"/>
                  <a:pt x="4354958" y="1585405"/>
                  <a:pt x="4360521" y="1585405"/>
                </a:cubicBezTo>
                <a:cubicBezTo>
                  <a:pt x="4357305" y="1583930"/>
                  <a:pt x="4357104" y="1588555"/>
                  <a:pt x="4357104" y="1582926"/>
                </a:cubicBezTo>
                <a:cubicBezTo>
                  <a:pt x="4356902" y="1584198"/>
                  <a:pt x="4356165" y="1586075"/>
                  <a:pt x="4356031" y="1585405"/>
                </a:cubicBezTo>
                <a:cubicBezTo>
                  <a:pt x="4355361" y="1585405"/>
                  <a:pt x="4345978" y="1558597"/>
                  <a:pt x="4345643" y="1558597"/>
                </a:cubicBezTo>
                <a:cubicBezTo>
                  <a:pt x="4313271" y="1549012"/>
                  <a:pt x="4309987" y="1500489"/>
                  <a:pt x="4310188" y="1478171"/>
                </a:cubicBezTo>
                <a:cubicBezTo>
                  <a:pt x="4310054" y="1478037"/>
                  <a:pt x="4309853" y="1478037"/>
                  <a:pt x="4309652" y="1478037"/>
                </a:cubicBezTo>
                <a:cubicBezTo>
                  <a:pt x="4309786" y="1478037"/>
                  <a:pt x="4309987" y="1477970"/>
                  <a:pt x="4310188" y="1477970"/>
                </a:cubicBezTo>
                <a:cubicBezTo>
                  <a:pt x="4311060" y="1478506"/>
                  <a:pt x="4304894" y="1473547"/>
                  <a:pt x="4300604" y="1471871"/>
                </a:cubicBezTo>
                <a:cubicBezTo>
                  <a:pt x="4301810" y="1471670"/>
                  <a:pt x="4302816" y="1471603"/>
                  <a:pt x="4303017" y="1471536"/>
                </a:cubicBezTo>
                <a:cubicBezTo>
                  <a:pt x="4302816" y="1471469"/>
                  <a:pt x="4302682" y="1471469"/>
                  <a:pt x="4302481" y="1471469"/>
                </a:cubicBezTo>
                <a:cubicBezTo>
                  <a:pt x="4288339" y="1471469"/>
                  <a:pt x="4277750" y="1431323"/>
                  <a:pt x="4276476" y="1429849"/>
                </a:cubicBezTo>
                <a:cubicBezTo>
                  <a:pt x="4275069" y="1431457"/>
                  <a:pt x="4272053" y="1431792"/>
                  <a:pt x="4269976" y="1430117"/>
                </a:cubicBezTo>
                <a:cubicBezTo>
                  <a:pt x="4269976" y="1433401"/>
                  <a:pt x="4263876" y="1419460"/>
                  <a:pt x="4265351" y="1411150"/>
                </a:cubicBezTo>
                <a:cubicBezTo>
                  <a:pt x="4263541" y="1411150"/>
                  <a:pt x="4256571" y="1410547"/>
                  <a:pt x="4256571" y="1407732"/>
                </a:cubicBezTo>
                <a:cubicBezTo>
                  <a:pt x="4256236" y="1407798"/>
                  <a:pt x="4263139" y="1404984"/>
                  <a:pt x="4263273" y="1404783"/>
                </a:cubicBezTo>
                <a:cubicBezTo>
                  <a:pt x="4263273" y="1405319"/>
                  <a:pt x="4256638" y="1403509"/>
                  <a:pt x="4256571" y="1398617"/>
                </a:cubicBezTo>
                <a:cubicBezTo>
                  <a:pt x="4253354" y="1396606"/>
                  <a:pt x="4245378" y="1391110"/>
                  <a:pt x="4252349" y="1391110"/>
                </a:cubicBezTo>
                <a:cubicBezTo>
                  <a:pt x="4250539" y="1386017"/>
                  <a:pt x="4240955" y="1371205"/>
                  <a:pt x="4236465" y="1364302"/>
                </a:cubicBezTo>
                <a:cubicBezTo>
                  <a:pt x="4234052" y="1363900"/>
                  <a:pt x="4231773" y="1364503"/>
                  <a:pt x="4229763" y="1365977"/>
                </a:cubicBezTo>
                <a:cubicBezTo>
                  <a:pt x="4229763" y="1371540"/>
                  <a:pt x="4211264" y="1364570"/>
                  <a:pt x="4210795" y="1364302"/>
                </a:cubicBezTo>
                <a:cubicBezTo>
                  <a:pt x="4205434" y="1364034"/>
                  <a:pt x="4194710" y="1347747"/>
                  <a:pt x="4188209" y="1337493"/>
                </a:cubicBezTo>
                <a:cubicBezTo>
                  <a:pt x="4187740" y="1337761"/>
                  <a:pt x="4187271" y="1337963"/>
                  <a:pt x="4186734" y="1338029"/>
                </a:cubicBezTo>
                <a:cubicBezTo>
                  <a:pt x="4189550" y="1338968"/>
                  <a:pt x="4189617" y="1341581"/>
                  <a:pt x="4189617" y="1345670"/>
                </a:cubicBezTo>
                <a:cubicBezTo>
                  <a:pt x="4194845" y="1350897"/>
                  <a:pt x="4216425" y="1372880"/>
                  <a:pt x="4216425" y="1374221"/>
                </a:cubicBezTo>
                <a:cubicBezTo>
                  <a:pt x="4216291" y="1374288"/>
                  <a:pt x="4216358" y="1377237"/>
                  <a:pt x="4216425" y="1377304"/>
                </a:cubicBezTo>
                <a:cubicBezTo>
                  <a:pt x="4216425" y="1377304"/>
                  <a:pt x="4210795" y="1377773"/>
                  <a:pt x="4208651" y="1377907"/>
                </a:cubicBezTo>
                <a:cubicBezTo>
                  <a:pt x="4213208" y="1378041"/>
                  <a:pt x="4216090" y="1379917"/>
                  <a:pt x="4216425" y="1384676"/>
                </a:cubicBezTo>
                <a:cubicBezTo>
                  <a:pt x="4214213" y="1384743"/>
                  <a:pt x="4211935" y="1385079"/>
                  <a:pt x="4209723" y="1385079"/>
                </a:cubicBezTo>
                <a:cubicBezTo>
                  <a:pt x="4218770" y="1398952"/>
                  <a:pt x="4230433" y="1425894"/>
                  <a:pt x="4234319" y="1439299"/>
                </a:cubicBezTo>
                <a:cubicBezTo>
                  <a:pt x="4235459" y="1439299"/>
                  <a:pt x="4235995" y="1439299"/>
                  <a:pt x="4236330" y="1439299"/>
                </a:cubicBezTo>
                <a:cubicBezTo>
                  <a:pt x="4238408" y="1452703"/>
                  <a:pt x="4244239" y="1455853"/>
                  <a:pt x="4248126" y="1458802"/>
                </a:cubicBezTo>
                <a:cubicBezTo>
                  <a:pt x="4251411" y="1458802"/>
                  <a:pt x="4249936" y="1466911"/>
                  <a:pt x="4249936" y="1465973"/>
                </a:cubicBezTo>
                <a:cubicBezTo>
                  <a:pt x="4249802" y="1466040"/>
                  <a:pt x="4249533" y="1465638"/>
                  <a:pt x="4249266" y="1465169"/>
                </a:cubicBezTo>
                <a:cubicBezTo>
                  <a:pt x="4247926" y="1465571"/>
                  <a:pt x="4244976" y="1465504"/>
                  <a:pt x="4243234" y="1464900"/>
                </a:cubicBezTo>
                <a:cubicBezTo>
                  <a:pt x="4244239" y="1486079"/>
                  <a:pt x="4259386" y="1487286"/>
                  <a:pt x="4268299" y="1503371"/>
                </a:cubicBezTo>
                <a:cubicBezTo>
                  <a:pt x="4284586" y="1532860"/>
                  <a:pt x="4278554" y="1560473"/>
                  <a:pt x="4292897" y="1591504"/>
                </a:cubicBezTo>
                <a:cubicBezTo>
                  <a:pt x="4300202" y="1607388"/>
                  <a:pt x="4323660" y="1619184"/>
                  <a:pt x="4323660" y="1656649"/>
                </a:cubicBezTo>
                <a:cubicBezTo>
                  <a:pt x="4323861" y="1656581"/>
                  <a:pt x="4323525" y="1652158"/>
                  <a:pt x="4323660" y="1652561"/>
                </a:cubicBezTo>
                <a:cubicBezTo>
                  <a:pt x="4323660" y="1652360"/>
                  <a:pt x="4330362" y="1652963"/>
                  <a:pt x="4330362" y="1653566"/>
                </a:cubicBezTo>
                <a:cubicBezTo>
                  <a:pt x="4328485" y="1654705"/>
                  <a:pt x="4329289" y="1657453"/>
                  <a:pt x="4329826" y="1658659"/>
                </a:cubicBezTo>
                <a:cubicBezTo>
                  <a:pt x="4328217" y="1658794"/>
                  <a:pt x="4325268" y="1659530"/>
                  <a:pt x="4324129" y="1658659"/>
                </a:cubicBezTo>
                <a:cubicBezTo>
                  <a:pt x="4325804" y="1662011"/>
                  <a:pt x="4327480" y="1664557"/>
                  <a:pt x="4330295" y="1667909"/>
                </a:cubicBezTo>
                <a:cubicBezTo>
                  <a:pt x="4330295" y="1664289"/>
                  <a:pt x="4336997" y="1666166"/>
                  <a:pt x="4336997" y="1666837"/>
                </a:cubicBezTo>
                <a:cubicBezTo>
                  <a:pt x="4334316" y="1649276"/>
                  <a:pt x="4340482" y="1659263"/>
                  <a:pt x="4340348" y="1659263"/>
                </a:cubicBezTo>
                <a:cubicBezTo>
                  <a:pt x="4344101" y="1657855"/>
                  <a:pt x="4345307" y="1660066"/>
                  <a:pt x="4344570" y="1665965"/>
                </a:cubicBezTo>
                <a:cubicBezTo>
                  <a:pt x="4352278" y="1665965"/>
                  <a:pt x="4348256" y="1669249"/>
                  <a:pt x="4345241" y="1671260"/>
                </a:cubicBezTo>
                <a:cubicBezTo>
                  <a:pt x="4344302" y="1668847"/>
                  <a:pt x="4336260" y="1664356"/>
                  <a:pt x="4339007" y="1665965"/>
                </a:cubicBezTo>
                <a:cubicBezTo>
                  <a:pt x="4339074" y="1667306"/>
                  <a:pt x="4339074" y="1668177"/>
                  <a:pt x="4339074" y="1668780"/>
                </a:cubicBezTo>
                <a:cubicBezTo>
                  <a:pt x="4340683" y="1669517"/>
                  <a:pt x="4342224" y="1670723"/>
                  <a:pt x="4343766" y="1672198"/>
                </a:cubicBezTo>
                <a:cubicBezTo>
                  <a:pt x="4343431" y="1672399"/>
                  <a:pt x="4343163" y="1672600"/>
                  <a:pt x="4343029" y="1672668"/>
                </a:cubicBezTo>
                <a:lnTo>
                  <a:pt x="4343472" y="1672640"/>
                </a:lnTo>
                <a:lnTo>
                  <a:pt x="4344905" y="1671728"/>
                </a:lnTo>
                <a:lnTo>
                  <a:pt x="4344113" y="1672614"/>
                </a:lnTo>
                <a:lnTo>
                  <a:pt x="4355964" y="1686072"/>
                </a:lnTo>
                <a:cubicBezTo>
                  <a:pt x="4366553" y="1686072"/>
                  <a:pt x="4384046" y="1716432"/>
                  <a:pt x="4390547" y="1722799"/>
                </a:cubicBezTo>
                <a:cubicBezTo>
                  <a:pt x="4389609" y="1721928"/>
                  <a:pt x="4389073" y="1720855"/>
                  <a:pt x="4388805" y="1719582"/>
                </a:cubicBezTo>
                <a:cubicBezTo>
                  <a:pt x="4392156" y="1723604"/>
                  <a:pt x="4425398" y="1759795"/>
                  <a:pt x="4402612" y="1759795"/>
                </a:cubicBezTo>
                <a:cubicBezTo>
                  <a:pt x="4403885" y="1761672"/>
                  <a:pt x="4404555" y="1760532"/>
                  <a:pt x="4404153" y="1759996"/>
                </a:cubicBezTo>
                <a:cubicBezTo>
                  <a:pt x="4412329" y="1761940"/>
                  <a:pt x="4416551" y="1789150"/>
                  <a:pt x="4427074" y="1791764"/>
                </a:cubicBezTo>
                <a:cubicBezTo>
                  <a:pt x="4445103" y="1796322"/>
                  <a:pt x="4571505" y="1753428"/>
                  <a:pt x="4571505" y="1757650"/>
                </a:cubicBezTo>
                <a:cubicBezTo>
                  <a:pt x="4569427" y="1771255"/>
                  <a:pt x="4572511" y="1764821"/>
                  <a:pt x="4564803" y="1772864"/>
                </a:cubicBezTo>
                <a:cubicBezTo>
                  <a:pt x="4574522" y="1772998"/>
                  <a:pt x="4571706" y="1788547"/>
                  <a:pt x="4573583" y="1793373"/>
                </a:cubicBezTo>
                <a:cubicBezTo>
                  <a:pt x="4570634" y="1792635"/>
                  <a:pt x="4569629" y="1792970"/>
                  <a:pt x="4570500" y="1794244"/>
                </a:cubicBezTo>
                <a:cubicBezTo>
                  <a:pt x="4568757" y="1793641"/>
                  <a:pt x="4565407" y="1793506"/>
                  <a:pt x="4565205" y="1793373"/>
                </a:cubicBezTo>
                <a:cubicBezTo>
                  <a:pt x="4564871" y="1829765"/>
                  <a:pt x="4544094" y="1855434"/>
                  <a:pt x="4531225" y="1881573"/>
                </a:cubicBezTo>
                <a:cubicBezTo>
                  <a:pt x="4507701" y="1929292"/>
                  <a:pt x="4494900" y="1962065"/>
                  <a:pt x="4449660" y="2001072"/>
                </a:cubicBezTo>
                <a:cubicBezTo>
                  <a:pt x="4410654" y="2034716"/>
                  <a:pt x="4380628" y="2085384"/>
                  <a:pt x="4356768" y="2107367"/>
                </a:cubicBezTo>
                <a:cubicBezTo>
                  <a:pt x="4356768" y="2105960"/>
                  <a:pt x="4335254" y="2135918"/>
                  <a:pt x="4336394" y="2132835"/>
                </a:cubicBezTo>
                <a:cubicBezTo>
                  <a:pt x="4336394" y="2146642"/>
                  <a:pt x="4327413" y="2159041"/>
                  <a:pt x="4322118" y="2161923"/>
                </a:cubicBezTo>
                <a:cubicBezTo>
                  <a:pt x="4319772" y="2161923"/>
                  <a:pt x="4316823" y="2165676"/>
                  <a:pt x="4316823" y="2171373"/>
                </a:cubicBezTo>
                <a:lnTo>
                  <a:pt x="4316823" y="2188597"/>
                </a:lnTo>
                <a:cubicBezTo>
                  <a:pt x="4323525" y="2189267"/>
                  <a:pt x="4322520" y="2191546"/>
                  <a:pt x="4322520" y="2196103"/>
                </a:cubicBezTo>
                <a:cubicBezTo>
                  <a:pt x="4333780" y="2206023"/>
                  <a:pt x="4322855" y="2208502"/>
                  <a:pt x="4322721" y="2207095"/>
                </a:cubicBezTo>
                <a:cubicBezTo>
                  <a:pt x="4321381" y="2206760"/>
                  <a:pt x="4320241" y="2205420"/>
                  <a:pt x="4319303" y="2203543"/>
                </a:cubicBezTo>
                <a:cubicBezTo>
                  <a:pt x="4320576" y="2218220"/>
                  <a:pt x="4322654" y="2230686"/>
                  <a:pt x="4323458" y="2229011"/>
                </a:cubicBezTo>
                <a:cubicBezTo>
                  <a:pt x="4323525" y="2228877"/>
                  <a:pt x="4323525" y="2228810"/>
                  <a:pt x="4323525" y="2228675"/>
                </a:cubicBezTo>
                <a:cubicBezTo>
                  <a:pt x="4323928" y="2228877"/>
                  <a:pt x="4324531" y="2229011"/>
                  <a:pt x="4325670" y="2229011"/>
                </a:cubicBezTo>
                <a:cubicBezTo>
                  <a:pt x="4325536" y="2230552"/>
                  <a:pt x="4323861" y="2238058"/>
                  <a:pt x="4323458" y="2242415"/>
                </a:cubicBezTo>
                <a:lnTo>
                  <a:pt x="4323458" y="2242597"/>
                </a:lnTo>
                <a:lnTo>
                  <a:pt x="4330371" y="2238636"/>
                </a:lnTo>
                <a:cubicBezTo>
                  <a:pt x="4333563" y="2236701"/>
                  <a:pt x="4336595" y="2234875"/>
                  <a:pt x="4336595" y="2235176"/>
                </a:cubicBezTo>
                <a:cubicBezTo>
                  <a:pt x="4335255" y="2237321"/>
                  <a:pt x="4339276" y="2249452"/>
                  <a:pt x="4333177" y="2249452"/>
                </a:cubicBezTo>
                <a:cubicBezTo>
                  <a:pt x="4333110" y="2249385"/>
                  <a:pt x="4330564" y="2249452"/>
                  <a:pt x="4330564" y="2249452"/>
                </a:cubicBezTo>
                <a:cubicBezTo>
                  <a:pt x="4330329" y="2249452"/>
                  <a:pt x="4330195" y="2247692"/>
                  <a:pt x="4329265" y="2245975"/>
                </a:cubicBezTo>
                <a:lnTo>
                  <a:pt x="4323458" y="2242892"/>
                </a:lnTo>
                <a:lnTo>
                  <a:pt x="4323458" y="2256356"/>
                </a:lnTo>
                <a:cubicBezTo>
                  <a:pt x="4332573" y="2257227"/>
                  <a:pt x="4331702" y="2259573"/>
                  <a:pt x="4323458" y="2262320"/>
                </a:cubicBezTo>
                <a:cubicBezTo>
                  <a:pt x="4334182" y="2262455"/>
                  <a:pt x="4329289" y="2289330"/>
                  <a:pt x="4334584" y="2289330"/>
                </a:cubicBezTo>
                <a:cubicBezTo>
                  <a:pt x="4337868" y="2291274"/>
                  <a:pt x="4344101" y="2300791"/>
                  <a:pt x="4348458" y="2309235"/>
                </a:cubicBezTo>
                <a:cubicBezTo>
                  <a:pt x="4349128" y="2301729"/>
                  <a:pt x="4349932" y="2297105"/>
                  <a:pt x="4350200" y="2312787"/>
                </a:cubicBezTo>
                <a:cubicBezTo>
                  <a:pt x="4352881" y="2318417"/>
                  <a:pt x="4354221" y="2322841"/>
                  <a:pt x="4352479" y="2322841"/>
                </a:cubicBezTo>
                <a:cubicBezTo>
                  <a:pt x="4351205" y="2322841"/>
                  <a:pt x="4350803" y="2322774"/>
                  <a:pt x="4350669" y="2322706"/>
                </a:cubicBezTo>
                <a:cubicBezTo>
                  <a:pt x="4350669" y="2322774"/>
                  <a:pt x="4350736" y="2322774"/>
                  <a:pt x="4350736" y="2322841"/>
                </a:cubicBezTo>
                <a:cubicBezTo>
                  <a:pt x="4349664" y="2322841"/>
                  <a:pt x="4349329" y="2385841"/>
                  <a:pt x="4351004" y="2395358"/>
                </a:cubicBezTo>
                <a:cubicBezTo>
                  <a:pt x="4350736" y="2395224"/>
                  <a:pt x="4350535" y="2395156"/>
                  <a:pt x="4350267" y="2395023"/>
                </a:cubicBezTo>
                <a:lnTo>
                  <a:pt x="4350669" y="2395626"/>
                </a:lnTo>
                <a:lnTo>
                  <a:pt x="4350669" y="2395625"/>
                </a:lnTo>
                <a:lnTo>
                  <a:pt x="4350669" y="2395627"/>
                </a:lnTo>
                <a:lnTo>
                  <a:pt x="4351205" y="2396430"/>
                </a:lnTo>
                <a:cubicBezTo>
                  <a:pt x="4351272" y="2396631"/>
                  <a:pt x="4351339" y="2396899"/>
                  <a:pt x="4351407" y="2396899"/>
                </a:cubicBezTo>
                <a:cubicBezTo>
                  <a:pt x="4356098" y="2403735"/>
                  <a:pt x="4356969" y="2413990"/>
                  <a:pt x="4356969" y="2414928"/>
                </a:cubicBezTo>
                <a:cubicBezTo>
                  <a:pt x="4347654" y="2430879"/>
                  <a:pt x="4324263" y="2471494"/>
                  <a:pt x="4318767" y="2471494"/>
                </a:cubicBezTo>
                <a:lnTo>
                  <a:pt x="4301610" y="2471494"/>
                </a:lnTo>
                <a:cubicBezTo>
                  <a:pt x="4262804" y="2491600"/>
                  <a:pt x="4222658" y="2534360"/>
                  <a:pt x="4241022" y="2578125"/>
                </a:cubicBezTo>
                <a:cubicBezTo>
                  <a:pt x="4245110" y="2578125"/>
                  <a:pt x="4241424" y="2571489"/>
                  <a:pt x="4243636" y="2570820"/>
                </a:cubicBezTo>
                <a:cubicBezTo>
                  <a:pt x="4243368" y="2570820"/>
                  <a:pt x="4249735" y="2629798"/>
                  <a:pt x="4249735" y="2629463"/>
                </a:cubicBezTo>
                <a:cubicBezTo>
                  <a:pt x="4234789" y="2662035"/>
                  <a:pt x="4203490" y="2655200"/>
                  <a:pt x="4185595" y="2684756"/>
                </a:cubicBezTo>
                <a:cubicBezTo>
                  <a:pt x="4186869" y="2685292"/>
                  <a:pt x="4188142" y="2685895"/>
                  <a:pt x="4189415" y="2686566"/>
                </a:cubicBezTo>
                <a:lnTo>
                  <a:pt x="4189415" y="2687437"/>
                </a:lnTo>
                <a:cubicBezTo>
                  <a:pt x="4188142" y="2689715"/>
                  <a:pt x="4196117" y="2678322"/>
                  <a:pt x="4196117" y="2683482"/>
                </a:cubicBezTo>
                <a:cubicBezTo>
                  <a:pt x="4181976" y="2703924"/>
                  <a:pt x="4186601" y="2734150"/>
                  <a:pt x="4171320" y="2758479"/>
                </a:cubicBezTo>
                <a:cubicBezTo>
                  <a:pt x="4153090" y="2787633"/>
                  <a:pt x="4132782" y="2810823"/>
                  <a:pt x="4114351" y="2831465"/>
                </a:cubicBezTo>
                <a:cubicBezTo>
                  <a:pt x="4100210" y="2847282"/>
                  <a:pt x="4041968" y="2889037"/>
                  <a:pt x="4041968" y="2877308"/>
                </a:cubicBezTo>
                <a:cubicBezTo>
                  <a:pt x="4040963" y="2878112"/>
                  <a:pt x="4042772" y="2885820"/>
                  <a:pt x="4039823" y="2885820"/>
                </a:cubicBezTo>
                <a:cubicBezTo>
                  <a:pt x="4023939" y="2877241"/>
                  <a:pt x="4036673" y="2885350"/>
                  <a:pt x="4021862" y="2886423"/>
                </a:cubicBezTo>
                <a:cubicBezTo>
                  <a:pt x="4021862" y="2884613"/>
                  <a:pt x="3979303" y="2880658"/>
                  <a:pt x="3975282" y="2879118"/>
                </a:cubicBezTo>
                <a:cubicBezTo>
                  <a:pt x="3975215" y="2885953"/>
                  <a:pt x="3933796" y="2899224"/>
                  <a:pt x="3925820" y="2899224"/>
                </a:cubicBezTo>
                <a:cubicBezTo>
                  <a:pt x="3915565" y="2899492"/>
                  <a:pt x="3901625" y="2887964"/>
                  <a:pt x="3894655" y="2886155"/>
                </a:cubicBezTo>
                <a:cubicBezTo>
                  <a:pt x="3896464" y="2887428"/>
                  <a:pt x="3891304" y="2891986"/>
                  <a:pt x="3889495" y="2892522"/>
                </a:cubicBezTo>
                <a:cubicBezTo>
                  <a:pt x="3894588" y="2892522"/>
                  <a:pt x="3860072" y="2847014"/>
                  <a:pt x="3887819" y="2846545"/>
                </a:cubicBezTo>
                <a:cubicBezTo>
                  <a:pt x="3884668" y="2812833"/>
                  <a:pt x="3854308" y="2789041"/>
                  <a:pt x="3854308" y="2757943"/>
                </a:cubicBezTo>
                <a:cubicBezTo>
                  <a:pt x="3837821" y="2742394"/>
                  <a:pt x="3820797" y="2723829"/>
                  <a:pt x="3820797" y="2696752"/>
                </a:cubicBezTo>
                <a:cubicBezTo>
                  <a:pt x="3809471" y="2685224"/>
                  <a:pt x="3811414" y="2647492"/>
                  <a:pt x="3807393" y="2625442"/>
                </a:cubicBezTo>
                <a:cubicBezTo>
                  <a:pt x="3796401" y="2565257"/>
                  <a:pt x="3722804" y="2475381"/>
                  <a:pt x="3753776" y="2431683"/>
                </a:cubicBezTo>
                <a:cubicBezTo>
                  <a:pt x="3753776" y="2388186"/>
                  <a:pt x="3786818" y="2372168"/>
                  <a:pt x="3793988" y="2342880"/>
                </a:cubicBezTo>
                <a:cubicBezTo>
                  <a:pt x="3800624" y="2315937"/>
                  <a:pt x="3782193" y="2275255"/>
                  <a:pt x="3780584" y="2257294"/>
                </a:cubicBezTo>
                <a:cubicBezTo>
                  <a:pt x="3778171" y="2230552"/>
                  <a:pt x="3770263" y="2205956"/>
                  <a:pt x="3760478" y="2182766"/>
                </a:cubicBezTo>
                <a:cubicBezTo>
                  <a:pt x="3756725" y="2173786"/>
                  <a:pt x="3684609" y="2061458"/>
                  <a:pt x="3687496" y="2061458"/>
                </a:cubicBezTo>
                <a:cubicBezTo>
                  <a:pt x="3690102" y="2061926"/>
                  <a:pt x="3692104" y="2064004"/>
                  <a:pt x="3693501" y="2064540"/>
                </a:cubicBezTo>
                <a:cubicBezTo>
                  <a:pt x="3700687" y="2061659"/>
                  <a:pt x="3701421" y="2046043"/>
                  <a:pt x="3700353" y="2035789"/>
                </a:cubicBezTo>
                <a:cubicBezTo>
                  <a:pt x="3701155" y="2036190"/>
                  <a:pt x="3705110" y="2027880"/>
                  <a:pt x="3706451" y="2027746"/>
                </a:cubicBezTo>
                <a:cubicBezTo>
                  <a:pt x="3697261" y="2007774"/>
                  <a:pt x="3719116" y="1986326"/>
                  <a:pt x="3707993" y="1967561"/>
                </a:cubicBezTo>
                <a:cubicBezTo>
                  <a:pt x="3700820" y="1966891"/>
                  <a:pt x="3695450" y="1934184"/>
                  <a:pt x="3680787" y="1937603"/>
                </a:cubicBezTo>
                <a:cubicBezTo>
                  <a:pt x="3680787" y="1937736"/>
                  <a:pt x="3631984" y="1947254"/>
                  <a:pt x="3632520" y="1947522"/>
                </a:cubicBezTo>
                <a:cubicBezTo>
                  <a:pt x="3622876" y="1943299"/>
                  <a:pt x="3619786" y="1925606"/>
                  <a:pt x="3614761" y="1919105"/>
                </a:cubicBezTo>
                <a:cubicBezTo>
                  <a:pt x="3612080" y="1915620"/>
                  <a:pt x="3610607" y="1899266"/>
                  <a:pt x="3596802" y="1893905"/>
                </a:cubicBezTo>
                <a:cubicBezTo>
                  <a:pt x="3573212" y="1884655"/>
                  <a:pt x="3549302" y="1900607"/>
                  <a:pt x="3532068" y="1900607"/>
                </a:cubicBezTo>
                <a:cubicBezTo>
                  <a:pt x="3525567" y="1907845"/>
                  <a:pt x="3478121" y="1933648"/>
                  <a:pt x="3462102" y="1934117"/>
                </a:cubicBezTo>
                <a:cubicBezTo>
                  <a:pt x="3446954" y="1934586"/>
                  <a:pt x="3434221" y="1918568"/>
                  <a:pt x="3413104" y="1920713"/>
                </a:cubicBezTo>
                <a:cubicBezTo>
                  <a:pt x="3401239" y="1921919"/>
                  <a:pt x="3383475" y="1932106"/>
                  <a:pt x="3372554" y="1934117"/>
                </a:cubicBezTo>
                <a:cubicBezTo>
                  <a:pt x="3346887" y="1938809"/>
                  <a:pt x="3339040" y="1940149"/>
                  <a:pt x="3317599" y="1927415"/>
                </a:cubicBezTo>
                <a:cubicBezTo>
                  <a:pt x="3293210" y="1912939"/>
                  <a:pt x="3278405" y="1870849"/>
                  <a:pt x="3236710" y="1867096"/>
                </a:cubicBezTo>
                <a:cubicBezTo>
                  <a:pt x="3237654" y="1864616"/>
                  <a:pt x="3238053" y="1862136"/>
                  <a:pt x="3237786" y="1859590"/>
                </a:cubicBezTo>
                <a:cubicBezTo>
                  <a:pt x="3237786" y="1858986"/>
                  <a:pt x="3239867" y="1862404"/>
                  <a:pt x="3240738" y="1860394"/>
                </a:cubicBezTo>
                <a:cubicBezTo>
                  <a:pt x="3238862" y="1859389"/>
                  <a:pt x="3240066" y="1859054"/>
                  <a:pt x="3244491" y="1859523"/>
                </a:cubicBezTo>
                <a:cubicBezTo>
                  <a:pt x="3246232" y="1860930"/>
                  <a:pt x="3240534" y="1854898"/>
                  <a:pt x="3237654" y="1850743"/>
                </a:cubicBezTo>
                <a:cubicBezTo>
                  <a:pt x="3236781" y="1853088"/>
                  <a:pt x="3235374" y="1854094"/>
                  <a:pt x="3233228" y="1853692"/>
                </a:cubicBezTo>
                <a:cubicBezTo>
                  <a:pt x="3230549" y="1853692"/>
                  <a:pt x="3230949" y="1825007"/>
                  <a:pt x="3231084" y="1821857"/>
                </a:cubicBezTo>
                <a:cubicBezTo>
                  <a:pt x="3231216" y="1821923"/>
                  <a:pt x="3217681" y="1817500"/>
                  <a:pt x="3217681" y="1817835"/>
                </a:cubicBezTo>
                <a:cubicBezTo>
                  <a:pt x="3217213" y="1818371"/>
                  <a:pt x="3221971" y="1813077"/>
                  <a:pt x="3223713" y="1812407"/>
                </a:cubicBezTo>
                <a:cubicBezTo>
                  <a:pt x="3219223" y="1810530"/>
                  <a:pt x="3219020" y="1810865"/>
                  <a:pt x="3220296" y="1806844"/>
                </a:cubicBezTo>
                <a:cubicBezTo>
                  <a:pt x="3207227" y="1806844"/>
                  <a:pt x="3200927" y="1785464"/>
                  <a:pt x="3199855" y="1785598"/>
                </a:cubicBezTo>
                <a:cubicBezTo>
                  <a:pt x="3199855" y="1785464"/>
                  <a:pt x="3192214" y="1786939"/>
                  <a:pt x="3191813" y="1787006"/>
                </a:cubicBezTo>
                <a:cubicBezTo>
                  <a:pt x="3194962" y="1787006"/>
                  <a:pt x="3184239" y="1768843"/>
                  <a:pt x="3184239" y="1773468"/>
                </a:cubicBezTo>
                <a:cubicBezTo>
                  <a:pt x="3184239" y="1774003"/>
                  <a:pt x="3184239" y="1774272"/>
                  <a:pt x="3184105" y="1774406"/>
                </a:cubicBezTo>
                <a:cubicBezTo>
                  <a:pt x="3184575" y="1776818"/>
                  <a:pt x="3184844" y="1780638"/>
                  <a:pt x="3184039" y="1780638"/>
                </a:cubicBezTo>
                <a:cubicBezTo>
                  <a:pt x="3183234" y="1780974"/>
                  <a:pt x="3175260" y="1781108"/>
                  <a:pt x="3177536" y="1778092"/>
                </a:cubicBezTo>
                <a:cubicBezTo>
                  <a:pt x="3177536" y="1777891"/>
                  <a:pt x="3177536" y="1777623"/>
                  <a:pt x="3177536" y="1777421"/>
                </a:cubicBezTo>
                <a:cubicBezTo>
                  <a:pt x="3174457" y="1777623"/>
                  <a:pt x="3164126" y="1776885"/>
                  <a:pt x="3164126" y="1772998"/>
                </a:cubicBezTo>
                <a:cubicBezTo>
                  <a:pt x="3163928" y="1771255"/>
                  <a:pt x="3164398" y="1769714"/>
                  <a:pt x="3165135" y="1768173"/>
                </a:cubicBezTo>
                <a:cubicBezTo>
                  <a:pt x="3164530" y="1768441"/>
                  <a:pt x="3164126" y="1768105"/>
                  <a:pt x="3164126" y="1766899"/>
                </a:cubicBezTo>
                <a:cubicBezTo>
                  <a:pt x="3168487" y="1766095"/>
                  <a:pt x="3166005" y="1763146"/>
                  <a:pt x="3170902" y="1760063"/>
                </a:cubicBezTo>
                <a:cubicBezTo>
                  <a:pt x="3164798" y="1754567"/>
                  <a:pt x="3157426" y="1747664"/>
                  <a:pt x="3157426" y="1747530"/>
                </a:cubicBezTo>
                <a:cubicBezTo>
                  <a:pt x="3156750" y="1738415"/>
                  <a:pt x="3156750" y="1722665"/>
                  <a:pt x="3157426" y="1717973"/>
                </a:cubicBezTo>
                <a:cubicBezTo>
                  <a:pt x="3158970" y="1719448"/>
                  <a:pt x="3160712" y="1720051"/>
                  <a:pt x="3162722" y="1719716"/>
                </a:cubicBezTo>
                <a:cubicBezTo>
                  <a:pt x="3161713" y="1717638"/>
                  <a:pt x="3161584" y="1715427"/>
                  <a:pt x="3162183" y="1713014"/>
                </a:cubicBezTo>
                <a:cubicBezTo>
                  <a:pt x="3160442" y="1712947"/>
                  <a:pt x="3158836" y="1713550"/>
                  <a:pt x="3157426" y="1714891"/>
                </a:cubicBezTo>
                <a:cubicBezTo>
                  <a:pt x="3158365" y="1712075"/>
                  <a:pt x="3157426" y="1705574"/>
                  <a:pt x="3157426" y="1697532"/>
                </a:cubicBezTo>
                <a:cubicBezTo>
                  <a:pt x="3154536" y="1695991"/>
                  <a:pt x="3151269" y="1695387"/>
                  <a:pt x="3149518" y="1691902"/>
                </a:cubicBezTo>
                <a:cubicBezTo>
                  <a:pt x="3176665" y="1680710"/>
                  <a:pt x="3166340" y="1563355"/>
                  <a:pt x="3170835" y="1559870"/>
                </a:cubicBezTo>
                <a:cubicBezTo>
                  <a:pt x="3170835" y="1550152"/>
                  <a:pt x="3162250" y="1543651"/>
                  <a:pt x="3157426" y="1534335"/>
                </a:cubicBezTo>
                <a:cubicBezTo>
                  <a:pt x="3157426" y="1543584"/>
                  <a:pt x="3150737" y="1536479"/>
                  <a:pt x="3150737" y="1539496"/>
                </a:cubicBezTo>
                <a:cubicBezTo>
                  <a:pt x="3152269" y="1523075"/>
                  <a:pt x="3156214" y="1508465"/>
                  <a:pt x="3164126" y="1499752"/>
                </a:cubicBezTo>
                <a:cubicBezTo>
                  <a:pt x="3164126" y="1483398"/>
                  <a:pt x="3179081" y="1469525"/>
                  <a:pt x="3188123" y="1452703"/>
                </a:cubicBezTo>
                <a:cubicBezTo>
                  <a:pt x="3202602" y="1425760"/>
                  <a:pt x="3216543" y="1382934"/>
                  <a:pt x="3237855" y="1364100"/>
                </a:cubicBezTo>
                <a:cubicBezTo>
                  <a:pt x="3262054" y="1342654"/>
                  <a:pt x="3297229" y="1347279"/>
                  <a:pt x="3306674" y="1304117"/>
                </a:cubicBezTo>
                <a:cubicBezTo>
                  <a:pt x="3305207" y="1304519"/>
                  <a:pt x="3304532" y="1304184"/>
                  <a:pt x="3304868" y="1302977"/>
                </a:cubicBezTo>
                <a:cubicBezTo>
                  <a:pt x="3304868" y="1306127"/>
                  <a:pt x="3298166" y="1302374"/>
                  <a:pt x="3298166" y="1299828"/>
                </a:cubicBezTo>
                <a:cubicBezTo>
                  <a:pt x="3301114" y="1290310"/>
                  <a:pt x="3306142" y="1271947"/>
                  <a:pt x="3311567" y="1260553"/>
                </a:cubicBezTo>
                <a:cubicBezTo>
                  <a:pt x="3324299" y="1234012"/>
                  <a:pt x="3339443" y="1235219"/>
                  <a:pt x="3359681" y="1216989"/>
                </a:cubicBezTo>
                <a:cubicBezTo>
                  <a:pt x="3370945" y="1206869"/>
                  <a:pt x="3378848" y="1170074"/>
                  <a:pt x="3392456" y="1170074"/>
                </a:cubicBezTo>
                <a:cubicBezTo>
                  <a:pt x="3384214" y="1168600"/>
                  <a:pt x="3378579" y="1163640"/>
                  <a:pt x="3378579" y="1155062"/>
                </a:cubicBezTo>
                <a:cubicBezTo>
                  <a:pt x="3374978" y="1149096"/>
                  <a:pt x="3366388" y="1140317"/>
                  <a:pt x="3353587" y="1136564"/>
                </a:cubicBezTo>
                <a:cubicBezTo>
                  <a:pt x="3361091" y="1138775"/>
                  <a:pt x="3318270" y="1150169"/>
                  <a:pt x="3318270" y="1142797"/>
                </a:cubicBezTo>
                <a:cubicBezTo>
                  <a:pt x="3318001" y="1143131"/>
                  <a:pt x="3318538" y="1138909"/>
                  <a:pt x="3318270" y="1138708"/>
                </a:cubicBezTo>
                <a:cubicBezTo>
                  <a:pt x="3318270" y="1135960"/>
                  <a:pt x="3324842" y="1120009"/>
                  <a:pt x="3324978" y="1109219"/>
                </a:cubicBezTo>
                <a:cubicBezTo>
                  <a:pt x="3324978" y="1109353"/>
                  <a:pt x="3317064" y="1110157"/>
                  <a:pt x="3316192" y="1109688"/>
                </a:cubicBezTo>
                <a:cubicBezTo>
                  <a:pt x="3324570" y="1109688"/>
                  <a:pt x="3314983" y="982347"/>
                  <a:pt x="3323968" y="982347"/>
                </a:cubicBezTo>
                <a:cubicBezTo>
                  <a:pt x="3323429" y="981074"/>
                  <a:pt x="3327587" y="986034"/>
                  <a:pt x="3327657" y="988111"/>
                </a:cubicBezTo>
                <a:cubicBezTo>
                  <a:pt x="3329079" y="986235"/>
                  <a:pt x="3331144" y="982347"/>
                  <a:pt x="3332606" y="982347"/>
                </a:cubicBezTo>
                <a:cubicBezTo>
                  <a:pt x="3344273" y="966866"/>
                  <a:pt x="3371482" y="992334"/>
                  <a:pt x="3388768" y="975645"/>
                </a:cubicBezTo>
                <a:cubicBezTo>
                  <a:pt x="3396880" y="975645"/>
                  <a:pt x="3449705" y="990524"/>
                  <a:pt x="3458817" y="987374"/>
                </a:cubicBezTo>
                <a:cubicBezTo>
                  <a:pt x="3486031" y="977991"/>
                  <a:pt x="3479194" y="943341"/>
                  <a:pt x="3479194" y="927591"/>
                </a:cubicBezTo>
                <a:cubicBezTo>
                  <a:pt x="3479394" y="928462"/>
                  <a:pt x="3472355" y="915326"/>
                  <a:pt x="3475302" y="915326"/>
                </a:cubicBezTo>
                <a:cubicBezTo>
                  <a:pt x="3469676" y="913181"/>
                  <a:pt x="3467868" y="909228"/>
                  <a:pt x="3467395" y="908624"/>
                </a:cubicBezTo>
                <a:cubicBezTo>
                  <a:pt x="3463106" y="908624"/>
                  <a:pt x="3461296" y="906680"/>
                  <a:pt x="3460424" y="904268"/>
                </a:cubicBezTo>
                <a:cubicBezTo>
                  <a:pt x="3460022" y="904804"/>
                  <a:pt x="3459218" y="905742"/>
                  <a:pt x="3457880" y="907283"/>
                </a:cubicBezTo>
                <a:cubicBezTo>
                  <a:pt x="3457273" y="907283"/>
                  <a:pt x="3459422" y="904871"/>
                  <a:pt x="3460356" y="904000"/>
                </a:cubicBezTo>
                <a:cubicBezTo>
                  <a:pt x="3459351" y="900716"/>
                  <a:pt x="3460022" y="896694"/>
                  <a:pt x="3459619" y="895153"/>
                </a:cubicBezTo>
                <a:cubicBezTo>
                  <a:pt x="3454258" y="895153"/>
                  <a:pt x="3452782" y="892070"/>
                  <a:pt x="3452382" y="890126"/>
                </a:cubicBezTo>
                <a:cubicBezTo>
                  <a:pt x="3452250" y="892137"/>
                  <a:pt x="3451245" y="893812"/>
                  <a:pt x="3449231" y="895153"/>
                </a:cubicBezTo>
                <a:cubicBezTo>
                  <a:pt x="3449231" y="895220"/>
                  <a:pt x="3447022" y="892472"/>
                  <a:pt x="3446083" y="890462"/>
                </a:cubicBezTo>
                <a:cubicBezTo>
                  <a:pt x="3443737" y="892673"/>
                  <a:pt x="3439046" y="895823"/>
                  <a:pt x="3439714" y="895153"/>
                </a:cubicBezTo>
                <a:cubicBezTo>
                  <a:pt x="3439582" y="895153"/>
                  <a:pt x="3437906" y="881748"/>
                  <a:pt x="3440319" y="881748"/>
                </a:cubicBezTo>
                <a:cubicBezTo>
                  <a:pt x="3423294" y="884899"/>
                  <a:pt x="3406602" y="879001"/>
                  <a:pt x="3411964" y="868344"/>
                </a:cubicBezTo>
                <a:cubicBezTo>
                  <a:pt x="3412567" y="869618"/>
                  <a:pt x="3402243" y="863988"/>
                  <a:pt x="3400836" y="861642"/>
                </a:cubicBezTo>
                <a:cubicBezTo>
                  <a:pt x="3400231" y="861642"/>
                  <a:pt x="3424970" y="854940"/>
                  <a:pt x="3432811" y="854940"/>
                </a:cubicBezTo>
                <a:cubicBezTo>
                  <a:pt x="3439985" y="848506"/>
                  <a:pt x="3436769" y="852326"/>
                  <a:pt x="3446620" y="848238"/>
                </a:cubicBezTo>
                <a:cubicBezTo>
                  <a:pt x="3444074" y="848238"/>
                  <a:pt x="3457678" y="855275"/>
                  <a:pt x="3467933" y="854940"/>
                </a:cubicBezTo>
                <a:cubicBezTo>
                  <a:pt x="3462707" y="854940"/>
                  <a:pt x="3467395" y="851120"/>
                  <a:pt x="3470074" y="849243"/>
                </a:cubicBezTo>
                <a:cubicBezTo>
                  <a:pt x="3465922" y="836845"/>
                  <a:pt x="3462973" y="825987"/>
                  <a:pt x="3475709" y="834834"/>
                </a:cubicBezTo>
                <a:cubicBezTo>
                  <a:pt x="3475838" y="819151"/>
                  <a:pt x="3487772" y="832823"/>
                  <a:pt x="3484487" y="835370"/>
                </a:cubicBezTo>
                <a:cubicBezTo>
                  <a:pt x="3489051" y="838654"/>
                  <a:pt x="3496891" y="842072"/>
                  <a:pt x="3508486" y="841536"/>
                </a:cubicBezTo>
                <a:cubicBezTo>
                  <a:pt x="3500683" y="841536"/>
                  <a:pt x="3539155" y="812507"/>
                  <a:pt x="3562575" y="797032"/>
                </a:cubicBezTo>
                <a:lnTo>
                  <a:pt x="3578635" y="787694"/>
                </a:lnTo>
                <a:lnTo>
                  <a:pt x="3579104" y="786712"/>
                </a:lnTo>
                <a:lnTo>
                  <a:pt x="3579049" y="787820"/>
                </a:lnTo>
                <a:lnTo>
                  <a:pt x="3579246" y="787919"/>
                </a:lnTo>
                <a:cubicBezTo>
                  <a:pt x="3579246" y="788857"/>
                  <a:pt x="3579246" y="788455"/>
                  <a:pt x="3579317" y="787584"/>
                </a:cubicBezTo>
                <a:cubicBezTo>
                  <a:pt x="3579513" y="787584"/>
                  <a:pt x="3579582" y="787717"/>
                  <a:pt x="3579582" y="787852"/>
                </a:cubicBezTo>
                <a:cubicBezTo>
                  <a:pt x="3580788" y="785171"/>
                  <a:pt x="3580052" y="785439"/>
                  <a:pt x="3579383" y="786243"/>
                </a:cubicBezTo>
                <a:cubicBezTo>
                  <a:pt x="3579513" y="783831"/>
                  <a:pt x="3579648" y="780412"/>
                  <a:pt x="3579582" y="781217"/>
                </a:cubicBezTo>
                <a:cubicBezTo>
                  <a:pt x="3590841" y="780815"/>
                  <a:pt x="3584740" y="779206"/>
                  <a:pt x="3586282" y="774514"/>
                </a:cubicBezTo>
                <a:cubicBezTo>
                  <a:pt x="3603372" y="769823"/>
                  <a:pt x="3599621" y="751124"/>
                  <a:pt x="3614962" y="741004"/>
                </a:cubicBezTo>
                <a:cubicBezTo>
                  <a:pt x="3630042" y="731085"/>
                  <a:pt x="3668315" y="728069"/>
                  <a:pt x="3679577" y="733162"/>
                </a:cubicBezTo>
                <a:cubicBezTo>
                  <a:pt x="3681187" y="731286"/>
                  <a:pt x="3690177" y="727666"/>
                  <a:pt x="3690296" y="727600"/>
                </a:cubicBezTo>
                <a:lnTo>
                  <a:pt x="3688335" y="726481"/>
                </a:lnTo>
                <a:lnTo>
                  <a:pt x="3688222" y="725120"/>
                </a:lnTo>
                <a:cubicBezTo>
                  <a:pt x="3688560" y="724986"/>
                  <a:pt x="3688828" y="724852"/>
                  <a:pt x="3689162" y="724717"/>
                </a:cubicBezTo>
                <a:cubicBezTo>
                  <a:pt x="3688828" y="724584"/>
                  <a:pt x="3688489" y="724517"/>
                  <a:pt x="3688165" y="724517"/>
                </a:cubicBezTo>
                <a:cubicBezTo>
                  <a:pt x="3688027" y="722975"/>
                  <a:pt x="3688027" y="721434"/>
                  <a:pt x="3688101" y="720897"/>
                </a:cubicBezTo>
                <a:cubicBezTo>
                  <a:pt x="3684804" y="720696"/>
                  <a:pt x="3687292" y="716943"/>
                  <a:pt x="3686817" y="714463"/>
                </a:cubicBezTo>
                <a:cubicBezTo>
                  <a:pt x="3685483" y="714463"/>
                  <a:pt x="3675821" y="714262"/>
                  <a:pt x="3682329" y="714262"/>
                </a:cubicBezTo>
                <a:cubicBezTo>
                  <a:pt x="3681922" y="708834"/>
                  <a:pt x="3680449" y="699317"/>
                  <a:pt x="3681459" y="694156"/>
                </a:cubicBezTo>
                <a:cubicBezTo>
                  <a:pt x="3663623" y="694156"/>
                  <a:pt x="3677634" y="658300"/>
                  <a:pt x="3680855" y="653943"/>
                </a:cubicBezTo>
                <a:cubicBezTo>
                  <a:pt x="3688165" y="643957"/>
                  <a:pt x="3713887" y="638930"/>
                  <a:pt x="3727303" y="634373"/>
                </a:cubicBezTo>
                <a:lnTo>
                  <a:pt x="3727226" y="634708"/>
                </a:lnTo>
                <a:lnTo>
                  <a:pt x="3725895" y="640539"/>
                </a:lnTo>
                <a:cubicBezTo>
                  <a:pt x="3730587" y="642818"/>
                  <a:pt x="3726029" y="651866"/>
                  <a:pt x="3720326" y="657294"/>
                </a:cubicBezTo>
                <a:cubicBezTo>
                  <a:pt x="3720326" y="657294"/>
                  <a:pt x="3726565" y="659506"/>
                  <a:pt x="3726967" y="662388"/>
                </a:cubicBezTo>
                <a:cubicBezTo>
                  <a:pt x="3726967" y="665940"/>
                  <a:pt x="3739165" y="666208"/>
                  <a:pt x="3726967" y="680751"/>
                </a:cubicBezTo>
                <a:cubicBezTo>
                  <a:pt x="3729179" y="681556"/>
                  <a:pt x="3730921" y="681355"/>
                  <a:pt x="3732396" y="680215"/>
                </a:cubicBezTo>
                <a:lnTo>
                  <a:pt x="3732463" y="680247"/>
                </a:lnTo>
                <a:lnTo>
                  <a:pt x="3733669" y="680819"/>
                </a:lnTo>
                <a:cubicBezTo>
                  <a:pt x="3733468" y="680886"/>
                  <a:pt x="3728307" y="683968"/>
                  <a:pt x="3727101" y="685979"/>
                </a:cubicBezTo>
                <a:cubicBezTo>
                  <a:pt x="3725485" y="683902"/>
                  <a:pt x="3730854" y="685711"/>
                  <a:pt x="3726967" y="681087"/>
                </a:cubicBezTo>
                <a:cubicBezTo>
                  <a:pt x="3724815" y="681087"/>
                  <a:pt x="3722537" y="681422"/>
                  <a:pt x="3720326" y="681355"/>
                </a:cubicBezTo>
                <a:cubicBezTo>
                  <a:pt x="3725219" y="686449"/>
                  <a:pt x="3729112" y="688660"/>
                  <a:pt x="3732195" y="695362"/>
                </a:cubicBezTo>
                <a:cubicBezTo>
                  <a:pt x="3733267" y="695362"/>
                  <a:pt x="3735411" y="695362"/>
                  <a:pt x="3736819" y="695362"/>
                </a:cubicBezTo>
                <a:cubicBezTo>
                  <a:pt x="3734272" y="688660"/>
                  <a:pt x="3729179" y="681355"/>
                  <a:pt x="3736886" y="681355"/>
                </a:cubicBezTo>
                <a:cubicBezTo>
                  <a:pt x="3737690" y="677602"/>
                  <a:pt x="3748816" y="673581"/>
                  <a:pt x="3766309" y="674049"/>
                </a:cubicBezTo>
                <a:cubicBezTo>
                  <a:pt x="3766711" y="672240"/>
                  <a:pt x="3768722" y="667347"/>
                  <a:pt x="3765169" y="667347"/>
                </a:cubicBezTo>
                <a:cubicBezTo>
                  <a:pt x="3768990" y="666342"/>
                  <a:pt x="3770732" y="664801"/>
                  <a:pt x="3774150" y="663058"/>
                </a:cubicBezTo>
                <a:cubicBezTo>
                  <a:pt x="3765303" y="658635"/>
                  <a:pt x="3751899" y="643622"/>
                  <a:pt x="3747878" y="640539"/>
                </a:cubicBezTo>
                <a:cubicBezTo>
                  <a:pt x="3745934" y="640539"/>
                  <a:pt x="3740371" y="613395"/>
                  <a:pt x="3740371" y="613530"/>
                </a:cubicBezTo>
                <a:cubicBezTo>
                  <a:pt x="3737624" y="608100"/>
                  <a:pt x="3731056" y="603476"/>
                  <a:pt x="3726967" y="601265"/>
                </a:cubicBezTo>
                <a:cubicBezTo>
                  <a:pt x="3727838" y="600996"/>
                  <a:pt x="3728709" y="600662"/>
                  <a:pt x="3729513" y="600259"/>
                </a:cubicBezTo>
                <a:cubicBezTo>
                  <a:pt x="3728643" y="600259"/>
                  <a:pt x="3727771" y="600259"/>
                  <a:pt x="3726967" y="600192"/>
                </a:cubicBezTo>
                <a:cubicBezTo>
                  <a:pt x="3719987" y="605286"/>
                  <a:pt x="3721396" y="606961"/>
                  <a:pt x="3707324" y="606961"/>
                </a:cubicBezTo>
                <a:cubicBezTo>
                  <a:pt x="3696202" y="617417"/>
                  <a:pt x="3670195" y="639131"/>
                  <a:pt x="3656652" y="627068"/>
                </a:cubicBezTo>
                <a:cubicBezTo>
                  <a:pt x="3656589" y="637188"/>
                  <a:pt x="3646727" y="628944"/>
                  <a:pt x="3639895" y="625727"/>
                </a:cubicBezTo>
                <a:cubicBezTo>
                  <a:pt x="3639895" y="631290"/>
                  <a:pt x="3613960" y="596975"/>
                  <a:pt x="3613089" y="594831"/>
                </a:cubicBezTo>
                <a:cubicBezTo>
                  <a:pt x="3611410" y="590675"/>
                  <a:pt x="3608397" y="565408"/>
                  <a:pt x="3606385" y="558371"/>
                </a:cubicBezTo>
                <a:cubicBezTo>
                  <a:pt x="3606385" y="563330"/>
                  <a:pt x="3601964" y="556896"/>
                  <a:pt x="3600292" y="554283"/>
                </a:cubicBezTo>
                <a:cubicBezTo>
                  <a:pt x="3602698" y="554953"/>
                  <a:pt x="3611142" y="547045"/>
                  <a:pt x="3605042" y="546642"/>
                </a:cubicBezTo>
                <a:cubicBezTo>
                  <a:pt x="3605646" y="543894"/>
                  <a:pt x="3606385" y="535114"/>
                  <a:pt x="3606385" y="542085"/>
                </a:cubicBezTo>
                <a:cubicBezTo>
                  <a:pt x="3606988" y="530959"/>
                  <a:pt x="3635472" y="506697"/>
                  <a:pt x="3641573" y="506429"/>
                </a:cubicBezTo>
                <a:cubicBezTo>
                  <a:pt x="3642175" y="507032"/>
                  <a:pt x="3647267" y="510585"/>
                  <a:pt x="3647599" y="512260"/>
                </a:cubicBezTo>
                <a:cubicBezTo>
                  <a:pt x="3654572" y="507770"/>
                  <a:pt x="3661412" y="503547"/>
                  <a:pt x="3669322" y="499593"/>
                </a:cubicBezTo>
                <a:cubicBezTo>
                  <a:pt x="3658394" y="494232"/>
                  <a:pt x="3676225" y="493896"/>
                  <a:pt x="3679645" y="493226"/>
                </a:cubicBezTo>
                <a:cubicBezTo>
                  <a:pt x="3679645" y="492020"/>
                  <a:pt x="3681124" y="486524"/>
                  <a:pt x="3678839" y="486524"/>
                </a:cubicBezTo>
                <a:cubicBezTo>
                  <a:pt x="3693048" y="490143"/>
                  <a:pt x="3704039" y="488937"/>
                  <a:pt x="3713622" y="480157"/>
                </a:cubicBezTo>
                <a:cubicBezTo>
                  <a:pt x="3714695" y="478079"/>
                  <a:pt x="3725419" y="467356"/>
                  <a:pt x="3735814" y="467356"/>
                </a:cubicBezTo>
                <a:lnTo>
                  <a:pt x="3733669" y="467356"/>
                </a:lnTo>
                <a:cubicBezTo>
                  <a:pt x="3735613" y="467356"/>
                  <a:pt x="3732396" y="460185"/>
                  <a:pt x="3729782" y="458174"/>
                </a:cubicBezTo>
                <a:cubicBezTo>
                  <a:pt x="3730988" y="456029"/>
                  <a:pt x="3732262" y="453683"/>
                  <a:pt x="3733201" y="452812"/>
                </a:cubicBezTo>
                <a:cubicBezTo>
                  <a:pt x="3734005" y="453617"/>
                  <a:pt x="3734540" y="454488"/>
                  <a:pt x="3734741" y="455560"/>
                </a:cubicBezTo>
                <a:cubicBezTo>
                  <a:pt x="3734675" y="454153"/>
                  <a:pt x="3734741" y="452947"/>
                  <a:pt x="3735747" y="452947"/>
                </a:cubicBezTo>
                <a:cubicBezTo>
                  <a:pt x="3739768" y="458241"/>
                  <a:pt x="3741510" y="456767"/>
                  <a:pt x="3747007" y="459782"/>
                </a:cubicBezTo>
                <a:cubicBezTo>
                  <a:pt x="3744460" y="451673"/>
                  <a:pt x="3747945" y="453415"/>
                  <a:pt x="3753842" y="453415"/>
                </a:cubicBezTo>
                <a:cubicBezTo>
                  <a:pt x="3754312" y="454019"/>
                  <a:pt x="3754714" y="447317"/>
                  <a:pt x="3756456" y="447317"/>
                </a:cubicBezTo>
                <a:cubicBezTo>
                  <a:pt x="3756256" y="447317"/>
                  <a:pt x="3756055" y="447317"/>
                  <a:pt x="3755853" y="447317"/>
                </a:cubicBezTo>
                <a:cubicBezTo>
                  <a:pt x="3755183" y="447317"/>
                  <a:pt x="3747007" y="446981"/>
                  <a:pt x="3747007" y="442826"/>
                </a:cubicBezTo>
                <a:cubicBezTo>
                  <a:pt x="3746605" y="443228"/>
                  <a:pt x="3757328" y="432773"/>
                  <a:pt x="3756725" y="432773"/>
                </a:cubicBezTo>
                <a:cubicBezTo>
                  <a:pt x="3758467" y="434046"/>
                  <a:pt x="3749821" y="426138"/>
                  <a:pt x="3757328" y="426138"/>
                </a:cubicBezTo>
                <a:cubicBezTo>
                  <a:pt x="3757730" y="424730"/>
                  <a:pt x="3759673" y="428953"/>
                  <a:pt x="3760411" y="431365"/>
                </a:cubicBezTo>
                <a:cubicBezTo>
                  <a:pt x="3760344" y="417157"/>
                  <a:pt x="3764767" y="422787"/>
                  <a:pt x="3773815" y="424530"/>
                </a:cubicBezTo>
                <a:cubicBezTo>
                  <a:pt x="3773815" y="421111"/>
                  <a:pt x="3770330" y="420508"/>
                  <a:pt x="3768520" y="420508"/>
                </a:cubicBezTo>
                <a:cubicBezTo>
                  <a:pt x="3774485" y="413806"/>
                  <a:pt x="3777568" y="413873"/>
                  <a:pt x="3783198" y="413202"/>
                </a:cubicBezTo>
                <a:cubicBezTo>
                  <a:pt x="3784471" y="413202"/>
                  <a:pt x="3794659" y="396514"/>
                  <a:pt x="3793922" y="398324"/>
                </a:cubicBezTo>
                <a:cubicBezTo>
                  <a:pt x="3793922" y="400201"/>
                  <a:pt x="3800624" y="399463"/>
                  <a:pt x="3800624" y="397319"/>
                </a:cubicBezTo>
                <a:cubicBezTo>
                  <a:pt x="3799484" y="402747"/>
                  <a:pt x="3800222" y="399866"/>
                  <a:pt x="3800624" y="401407"/>
                </a:cubicBezTo>
                <a:cubicBezTo>
                  <a:pt x="3800624" y="400602"/>
                  <a:pt x="3808063" y="396179"/>
                  <a:pt x="3812018" y="393499"/>
                </a:cubicBezTo>
                <a:cubicBezTo>
                  <a:pt x="3809135" y="391287"/>
                  <a:pt x="3804511" y="382708"/>
                  <a:pt x="3807326" y="385791"/>
                </a:cubicBezTo>
                <a:cubicBezTo>
                  <a:pt x="3815033" y="384585"/>
                  <a:pt x="3818854" y="379089"/>
                  <a:pt x="3829980" y="379089"/>
                </a:cubicBezTo>
                <a:cubicBezTo>
                  <a:pt x="3823009" y="379156"/>
                  <a:pt x="3807996" y="379089"/>
                  <a:pt x="3808532" y="379089"/>
                </a:cubicBezTo>
                <a:cubicBezTo>
                  <a:pt x="3795999" y="379089"/>
                  <a:pt x="3779512" y="387333"/>
                  <a:pt x="3773815" y="391220"/>
                </a:cubicBezTo>
                <a:cubicBezTo>
                  <a:pt x="3773815" y="394772"/>
                  <a:pt x="3768185" y="392493"/>
                  <a:pt x="3767180" y="392359"/>
                </a:cubicBezTo>
                <a:cubicBezTo>
                  <a:pt x="3768185" y="385724"/>
                  <a:pt x="3773078" y="387668"/>
                  <a:pt x="3773815" y="387198"/>
                </a:cubicBezTo>
                <a:cubicBezTo>
                  <a:pt x="3773815" y="376073"/>
                  <a:pt x="3792581" y="372185"/>
                  <a:pt x="3804913" y="372253"/>
                </a:cubicBezTo>
                <a:cubicBezTo>
                  <a:pt x="3802970" y="371917"/>
                  <a:pt x="3801562" y="370845"/>
                  <a:pt x="3800624" y="367829"/>
                </a:cubicBezTo>
                <a:cubicBezTo>
                  <a:pt x="3800624" y="360524"/>
                  <a:pt x="3837888" y="356704"/>
                  <a:pt x="3845930" y="352883"/>
                </a:cubicBezTo>
                <a:cubicBezTo>
                  <a:pt x="3843316" y="355096"/>
                  <a:pt x="3840367" y="357575"/>
                  <a:pt x="3839631" y="359049"/>
                </a:cubicBezTo>
                <a:cubicBezTo>
                  <a:pt x="3840300" y="359049"/>
                  <a:pt x="3840635" y="359452"/>
                  <a:pt x="3840837" y="359988"/>
                </a:cubicBezTo>
                <a:lnTo>
                  <a:pt x="3840837" y="360515"/>
                </a:lnTo>
                <a:lnTo>
                  <a:pt x="3840916" y="360564"/>
                </a:lnTo>
                <a:lnTo>
                  <a:pt x="3841038" y="360524"/>
                </a:lnTo>
                <a:lnTo>
                  <a:pt x="3841056" y="360652"/>
                </a:lnTo>
                <a:lnTo>
                  <a:pt x="3841172" y="360724"/>
                </a:lnTo>
                <a:lnTo>
                  <a:pt x="3841072" y="360764"/>
                </a:lnTo>
                <a:lnTo>
                  <a:pt x="3841105" y="360993"/>
                </a:lnTo>
                <a:cubicBezTo>
                  <a:pt x="3841306" y="360993"/>
                  <a:pt x="3841373" y="360725"/>
                  <a:pt x="3841373" y="360323"/>
                </a:cubicBezTo>
                <a:lnTo>
                  <a:pt x="3848888" y="353002"/>
                </a:lnTo>
                <a:lnTo>
                  <a:pt x="3849147" y="352750"/>
                </a:lnTo>
                <a:cubicBezTo>
                  <a:pt x="3850086" y="353755"/>
                  <a:pt x="3852699" y="355900"/>
                  <a:pt x="3853973" y="357441"/>
                </a:cubicBezTo>
                <a:cubicBezTo>
                  <a:pt x="3853169" y="351275"/>
                  <a:pt x="3854911" y="345645"/>
                  <a:pt x="3861747" y="345645"/>
                </a:cubicBezTo>
                <a:cubicBezTo>
                  <a:pt x="3860608" y="344975"/>
                  <a:pt x="3865567" y="345645"/>
                  <a:pt x="3868115" y="345645"/>
                </a:cubicBezTo>
                <a:cubicBezTo>
                  <a:pt x="3876760" y="344372"/>
                  <a:pt x="3879508" y="342026"/>
                  <a:pt x="3890030" y="338943"/>
                </a:cubicBezTo>
                <a:cubicBezTo>
                  <a:pt x="3887819" y="338943"/>
                  <a:pt x="3887484" y="333514"/>
                  <a:pt x="3887752" y="332107"/>
                </a:cubicBezTo>
                <a:cubicBezTo>
                  <a:pt x="3887752" y="336598"/>
                  <a:pt x="3907925" y="324869"/>
                  <a:pt x="3906718" y="325539"/>
                </a:cubicBezTo>
                <a:cubicBezTo>
                  <a:pt x="3906718" y="325539"/>
                  <a:pt x="3907992" y="328555"/>
                  <a:pt x="3908528" y="330632"/>
                </a:cubicBezTo>
                <a:cubicBezTo>
                  <a:pt x="3912214" y="327282"/>
                  <a:pt x="3921196" y="321116"/>
                  <a:pt x="3921196" y="327080"/>
                </a:cubicBezTo>
                <a:cubicBezTo>
                  <a:pt x="3921196" y="327013"/>
                  <a:pt x="3921196" y="327013"/>
                  <a:pt x="3921196" y="326947"/>
                </a:cubicBezTo>
                <a:cubicBezTo>
                  <a:pt x="3921196" y="327215"/>
                  <a:pt x="3921329" y="327483"/>
                  <a:pt x="3921396" y="327818"/>
                </a:cubicBezTo>
                <a:cubicBezTo>
                  <a:pt x="3921262" y="327885"/>
                  <a:pt x="3921196" y="327951"/>
                  <a:pt x="3921196" y="328153"/>
                </a:cubicBezTo>
                <a:cubicBezTo>
                  <a:pt x="3921262" y="328153"/>
                  <a:pt x="3921329" y="328086"/>
                  <a:pt x="3921396" y="328086"/>
                </a:cubicBezTo>
                <a:lnTo>
                  <a:pt x="3921592" y="328419"/>
                </a:lnTo>
                <a:lnTo>
                  <a:pt x="3921597" y="328421"/>
                </a:lnTo>
                <a:lnTo>
                  <a:pt x="3921594" y="328422"/>
                </a:lnTo>
                <a:lnTo>
                  <a:pt x="3923876" y="332308"/>
                </a:lnTo>
                <a:cubicBezTo>
                  <a:pt x="3925016" y="332308"/>
                  <a:pt x="3922737" y="328823"/>
                  <a:pt x="3921665" y="328019"/>
                </a:cubicBezTo>
                <a:cubicBezTo>
                  <a:pt x="3928300" y="326544"/>
                  <a:pt x="3926356" y="326276"/>
                  <a:pt x="3931383" y="332442"/>
                </a:cubicBezTo>
                <a:cubicBezTo>
                  <a:pt x="3931517" y="315351"/>
                  <a:pt x="3947937" y="335458"/>
                  <a:pt x="3947937" y="333514"/>
                </a:cubicBezTo>
                <a:cubicBezTo>
                  <a:pt x="3948942" y="332442"/>
                  <a:pt x="3947535" y="326142"/>
                  <a:pt x="3946329" y="326142"/>
                </a:cubicBezTo>
                <a:cubicBezTo>
                  <a:pt x="3951623" y="326879"/>
                  <a:pt x="3959398" y="326745"/>
                  <a:pt x="3968781" y="326745"/>
                </a:cubicBezTo>
                <a:cubicBezTo>
                  <a:pt x="3969049" y="326745"/>
                  <a:pt x="3969384" y="326745"/>
                  <a:pt x="3969786" y="326745"/>
                </a:cubicBezTo>
                <a:cubicBezTo>
                  <a:pt x="3966636" y="326745"/>
                  <a:pt x="3963821" y="326477"/>
                  <a:pt x="3961341" y="324601"/>
                </a:cubicBezTo>
                <a:cubicBezTo>
                  <a:pt x="3962012" y="323863"/>
                  <a:pt x="3961810" y="319507"/>
                  <a:pt x="3961341" y="318904"/>
                </a:cubicBezTo>
                <a:cubicBezTo>
                  <a:pt x="3961341" y="313341"/>
                  <a:pt x="3991769" y="314145"/>
                  <a:pt x="3997868" y="318904"/>
                </a:cubicBezTo>
                <a:cubicBezTo>
                  <a:pt x="3997868" y="325271"/>
                  <a:pt x="3998136" y="312202"/>
                  <a:pt x="3998136" y="312202"/>
                </a:cubicBezTo>
                <a:cubicBezTo>
                  <a:pt x="3995321" y="314815"/>
                  <a:pt x="3994249" y="314682"/>
                  <a:pt x="3994852" y="311799"/>
                </a:cubicBezTo>
                <a:cubicBezTo>
                  <a:pt x="3994852" y="313408"/>
                  <a:pt x="4008122" y="305968"/>
                  <a:pt x="4008524" y="305500"/>
                </a:cubicBezTo>
                <a:cubicBezTo>
                  <a:pt x="4009328" y="305500"/>
                  <a:pt x="4006179" y="307645"/>
                  <a:pt x="4010267" y="305500"/>
                </a:cubicBezTo>
                <a:cubicBezTo>
                  <a:pt x="4008592" y="307510"/>
                  <a:pt x="4007921" y="309722"/>
                  <a:pt x="4008256" y="312202"/>
                </a:cubicBezTo>
                <a:cubicBezTo>
                  <a:pt x="4022130" y="305232"/>
                  <a:pt x="4015897" y="307711"/>
                  <a:pt x="4028362" y="312202"/>
                </a:cubicBezTo>
                <a:cubicBezTo>
                  <a:pt x="4039622" y="304762"/>
                  <a:pt x="4041633" y="306237"/>
                  <a:pt x="4055171" y="310794"/>
                </a:cubicBezTo>
                <a:cubicBezTo>
                  <a:pt x="4055171" y="311465"/>
                  <a:pt x="4041365" y="315955"/>
                  <a:pt x="4041767" y="315955"/>
                </a:cubicBezTo>
                <a:cubicBezTo>
                  <a:pt x="4040426" y="317094"/>
                  <a:pt x="4045989" y="316893"/>
                  <a:pt x="4047866" y="316893"/>
                </a:cubicBezTo>
                <a:cubicBezTo>
                  <a:pt x="4047531" y="317228"/>
                  <a:pt x="4047128" y="317899"/>
                  <a:pt x="4046525" y="318904"/>
                </a:cubicBezTo>
                <a:lnTo>
                  <a:pt x="4047811" y="317228"/>
                </a:lnTo>
                <a:lnTo>
                  <a:pt x="4047800" y="317228"/>
                </a:lnTo>
                <a:lnTo>
                  <a:pt x="4047821" y="317215"/>
                </a:lnTo>
                <a:lnTo>
                  <a:pt x="4048067" y="316893"/>
                </a:lnTo>
                <a:lnTo>
                  <a:pt x="4048279" y="316928"/>
                </a:lnTo>
                <a:lnTo>
                  <a:pt x="4048335" y="316893"/>
                </a:lnTo>
                <a:lnTo>
                  <a:pt x="4048297" y="316931"/>
                </a:lnTo>
                <a:lnTo>
                  <a:pt x="4048469" y="316960"/>
                </a:lnTo>
                <a:cubicBezTo>
                  <a:pt x="4048536" y="316759"/>
                  <a:pt x="4048469" y="316692"/>
                  <a:pt x="4048402" y="316625"/>
                </a:cubicBezTo>
                <a:cubicBezTo>
                  <a:pt x="4052960" y="311799"/>
                  <a:pt x="4061873" y="307041"/>
                  <a:pt x="4061873" y="319105"/>
                </a:cubicBezTo>
                <a:cubicBezTo>
                  <a:pt x="4060667" y="321785"/>
                  <a:pt x="4070921" y="318368"/>
                  <a:pt x="4068575" y="318971"/>
                </a:cubicBezTo>
                <a:cubicBezTo>
                  <a:pt x="4072798" y="291827"/>
                  <a:pt x="4096591" y="312269"/>
                  <a:pt x="4100880" y="312269"/>
                </a:cubicBezTo>
                <a:cubicBezTo>
                  <a:pt x="4105974" y="313274"/>
                  <a:pt x="4112140" y="312402"/>
                  <a:pt x="4117300" y="312269"/>
                </a:cubicBezTo>
                <a:cubicBezTo>
                  <a:pt x="4116697" y="312269"/>
                  <a:pt x="4155703" y="325472"/>
                  <a:pt x="4155703" y="325137"/>
                </a:cubicBezTo>
                <a:cubicBezTo>
                  <a:pt x="4146856" y="328220"/>
                  <a:pt x="4139618" y="332710"/>
                  <a:pt x="4124940" y="332375"/>
                </a:cubicBezTo>
                <a:cubicBezTo>
                  <a:pt x="4125142" y="334587"/>
                  <a:pt x="4125276" y="336866"/>
                  <a:pt x="4125343" y="339077"/>
                </a:cubicBezTo>
                <a:cubicBezTo>
                  <a:pt x="4141160" y="339144"/>
                  <a:pt x="4159993" y="338675"/>
                  <a:pt x="4166963" y="339077"/>
                </a:cubicBezTo>
                <a:cubicBezTo>
                  <a:pt x="4160596" y="338675"/>
                  <a:pt x="4201077" y="345779"/>
                  <a:pt x="4192297" y="345779"/>
                </a:cubicBezTo>
                <a:cubicBezTo>
                  <a:pt x="4198798" y="347388"/>
                  <a:pt x="4363470" y="374398"/>
                  <a:pt x="4363470" y="392426"/>
                </a:cubicBezTo>
                <a:cubicBezTo>
                  <a:pt x="4363470" y="394437"/>
                  <a:pt x="4358109" y="396984"/>
                  <a:pt x="4356768" y="399396"/>
                </a:cubicBezTo>
                <a:cubicBezTo>
                  <a:pt x="4365950" y="401340"/>
                  <a:pt x="4361996" y="400737"/>
                  <a:pt x="4368832" y="405696"/>
                </a:cubicBezTo>
                <a:cubicBezTo>
                  <a:pt x="4367156" y="406836"/>
                  <a:pt x="4364476" y="410857"/>
                  <a:pt x="4363403" y="412398"/>
                </a:cubicBezTo>
                <a:cubicBezTo>
                  <a:pt x="4361527" y="447517"/>
                  <a:pt x="4207780" y="429824"/>
                  <a:pt x="4206908" y="412934"/>
                </a:cubicBezTo>
                <a:cubicBezTo>
                  <a:pt x="4206439" y="413806"/>
                  <a:pt x="4204026" y="417291"/>
                  <a:pt x="4200943" y="419570"/>
                </a:cubicBezTo>
                <a:cubicBezTo>
                  <a:pt x="4214817" y="419570"/>
                  <a:pt x="4229360" y="434582"/>
                  <a:pt x="4235727" y="440079"/>
                </a:cubicBezTo>
                <a:cubicBezTo>
                  <a:pt x="4234186" y="439542"/>
                  <a:pt x="4228690" y="440279"/>
                  <a:pt x="4229427" y="439743"/>
                </a:cubicBezTo>
                <a:cubicBezTo>
                  <a:pt x="4226009" y="446378"/>
                  <a:pt x="4231103" y="447517"/>
                  <a:pt x="4222725" y="453282"/>
                </a:cubicBezTo>
                <a:cubicBezTo>
                  <a:pt x="4236264" y="457839"/>
                  <a:pt x="4234990" y="460788"/>
                  <a:pt x="4235058" y="473723"/>
                </a:cubicBezTo>
                <a:cubicBezTo>
                  <a:pt x="4259989" y="472517"/>
                  <a:pt x="4261597" y="481028"/>
                  <a:pt x="4282308" y="487730"/>
                </a:cubicBezTo>
                <a:cubicBezTo>
                  <a:pt x="4283179" y="487730"/>
                  <a:pt x="4284050" y="487730"/>
                  <a:pt x="4284922" y="487730"/>
                </a:cubicBezTo>
                <a:cubicBezTo>
                  <a:pt x="4284183" y="487730"/>
                  <a:pt x="4285859" y="480358"/>
                  <a:pt x="4294170" y="480425"/>
                </a:cubicBezTo>
                <a:cubicBezTo>
                  <a:pt x="4294908" y="480828"/>
                  <a:pt x="4295712" y="480693"/>
                  <a:pt x="4296449" y="481096"/>
                </a:cubicBezTo>
                <a:cubicBezTo>
                  <a:pt x="4294773" y="480023"/>
                  <a:pt x="4284117" y="473120"/>
                  <a:pt x="4291556" y="473120"/>
                </a:cubicBezTo>
                <a:cubicBezTo>
                  <a:pt x="4273461" y="473321"/>
                  <a:pt x="4271583" y="471445"/>
                  <a:pt x="4264413" y="460855"/>
                </a:cubicBezTo>
                <a:lnTo>
                  <a:pt x="4269603" y="453264"/>
                </a:lnTo>
                <a:lnTo>
                  <a:pt x="4269774" y="453013"/>
                </a:lnTo>
                <a:cubicBezTo>
                  <a:pt x="4269976" y="453282"/>
                  <a:pt x="4270444" y="453080"/>
                  <a:pt x="4270579" y="453013"/>
                </a:cubicBezTo>
                <a:cubicBezTo>
                  <a:pt x="4270444" y="453080"/>
                  <a:pt x="4270244" y="453215"/>
                  <a:pt x="4269707" y="453550"/>
                </a:cubicBezTo>
                <a:cubicBezTo>
                  <a:pt x="4292963" y="457504"/>
                  <a:pt x="4324531" y="474259"/>
                  <a:pt x="4340348" y="460855"/>
                </a:cubicBezTo>
                <a:cubicBezTo>
                  <a:pt x="4339209" y="460855"/>
                  <a:pt x="4338337" y="460855"/>
                  <a:pt x="4337734" y="460855"/>
                </a:cubicBezTo>
                <a:cubicBezTo>
                  <a:pt x="4337734" y="460855"/>
                  <a:pt x="4337600" y="460855"/>
                  <a:pt x="4337332" y="460855"/>
                </a:cubicBezTo>
                <a:cubicBezTo>
                  <a:pt x="4307038" y="420642"/>
                  <a:pt x="4417155" y="418028"/>
                  <a:pt x="4417155" y="428685"/>
                </a:cubicBezTo>
                <a:cubicBezTo>
                  <a:pt x="4422852" y="423524"/>
                  <a:pt x="4426605" y="416151"/>
                  <a:pt x="4427611" y="412734"/>
                </a:cubicBezTo>
                <a:cubicBezTo>
                  <a:pt x="4431766" y="412734"/>
                  <a:pt x="4416485" y="402144"/>
                  <a:pt x="4411860" y="403015"/>
                </a:cubicBezTo>
                <a:cubicBezTo>
                  <a:pt x="4417624" y="395978"/>
                  <a:pt x="4417758" y="388539"/>
                  <a:pt x="4424058" y="380094"/>
                </a:cubicBezTo>
                <a:cubicBezTo>
                  <a:pt x="4424058" y="375671"/>
                  <a:pt x="4410385" y="372923"/>
                  <a:pt x="4403683" y="372521"/>
                </a:cubicBezTo>
                <a:lnTo>
                  <a:pt x="4403683" y="365819"/>
                </a:lnTo>
                <a:cubicBezTo>
                  <a:pt x="4423790" y="368031"/>
                  <a:pt x="4462395" y="379223"/>
                  <a:pt x="4468493" y="379223"/>
                </a:cubicBezTo>
                <a:cubicBezTo>
                  <a:pt x="4469767" y="380027"/>
                  <a:pt x="4477407" y="378821"/>
                  <a:pt x="4477407" y="381167"/>
                </a:cubicBezTo>
                <a:cubicBezTo>
                  <a:pt x="4473386" y="387734"/>
                  <a:pt x="4456028" y="399330"/>
                  <a:pt x="4441149" y="399330"/>
                </a:cubicBezTo>
                <a:cubicBezTo>
                  <a:pt x="4464606" y="399330"/>
                  <a:pt x="4470504" y="420709"/>
                  <a:pt x="4497513" y="406635"/>
                </a:cubicBezTo>
                <a:cubicBezTo>
                  <a:pt x="4497513" y="393834"/>
                  <a:pt x="4498117" y="392627"/>
                  <a:pt x="4516481" y="392627"/>
                </a:cubicBezTo>
                <a:cubicBezTo>
                  <a:pt x="4516347" y="391220"/>
                  <a:pt x="4514738" y="388405"/>
                  <a:pt x="4513264" y="386863"/>
                </a:cubicBezTo>
                <a:cubicBezTo>
                  <a:pt x="4529885" y="383848"/>
                  <a:pt x="4609976" y="363138"/>
                  <a:pt x="4636450" y="359519"/>
                </a:cubicBezTo>
                <a:cubicBezTo>
                  <a:pt x="4636315" y="359251"/>
                  <a:pt x="4636383" y="359049"/>
                  <a:pt x="4636651" y="359117"/>
                </a:cubicBezTo>
                <a:cubicBezTo>
                  <a:pt x="4637053" y="359117"/>
                  <a:pt x="4637253" y="359184"/>
                  <a:pt x="4637321" y="359385"/>
                </a:cubicBezTo>
                <a:cubicBezTo>
                  <a:pt x="4642146" y="358781"/>
                  <a:pt x="4645028" y="358781"/>
                  <a:pt x="4645028" y="359720"/>
                </a:cubicBezTo>
                <a:cubicBezTo>
                  <a:pt x="4644157" y="360055"/>
                  <a:pt x="4643620" y="365819"/>
                  <a:pt x="4641610" y="365819"/>
                </a:cubicBezTo>
                <a:cubicBezTo>
                  <a:pt x="4641476" y="365751"/>
                  <a:pt x="4638192" y="362199"/>
                  <a:pt x="4636918" y="360323"/>
                </a:cubicBezTo>
                <a:cubicBezTo>
                  <a:pt x="4635444" y="362133"/>
                  <a:pt x="4630485" y="365483"/>
                  <a:pt x="4628474" y="365819"/>
                </a:cubicBezTo>
                <a:cubicBezTo>
                  <a:pt x="4633165" y="365819"/>
                  <a:pt x="4630853" y="367377"/>
                  <a:pt x="4628080" y="368986"/>
                </a:cubicBezTo>
                <a:lnTo>
                  <a:pt x="4625392" y="371937"/>
                </a:lnTo>
                <a:lnTo>
                  <a:pt x="4625346" y="372610"/>
                </a:lnTo>
                <a:lnTo>
                  <a:pt x="4629747" y="373526"/>
                </a:lnTo>
                <a:cubicBezTo>
                  <a:pt x="4630820" y="369706"/>
                  <a:pt x="4633702" y="375738"/>
                  <a:pt x="4638326" y="375001"/>
                </a:cubicBezTo>
                <a:cubicBezTo>
                  <a:pt x="4635712" y="372856"/>
                  <a:pt x="4635645" y="371985"/>
                  <a:pt x="4638192" y="372454"/>
                </a:cubicBezTo>
                <a:cubicBezTo>
                  <a:pt x="4640001" y="374062"/>
                  <a:pt x="4640404" y="376341"/>
                  <a:pt x="4639331" y="379156"/>
                </a:cubicBezTo>
                <a:cubicBezTo>
                  <a:pt x="4640671" y="377815"/>
                  <a:pt x="4643822" y="378486"/>
                  <a:pt x="4645095" y="379156"/>
                </a:cubicBezTo>
                <a:cubicBezTo>
                  <a:pt x="4651060" y="363741"/>
                  <a:pt x="4677668" y="360658"/>
                  <a:pt x="4691072" y="372454"/>
                </a:cubicBezTo>
                <a:cubicBezTo>
                  <a:pt x="4708766" y="372454"/>
                  <a:pt x="4726258" y="347857"/>
                  <a:pt x="4745627" y="367829"/>
                </a:cubicBezTo>
                <a:cubicBezTo>
                  <a:pt x="4745627" y="369304"/>
                  <a:pt x="4736915" y="369438"/>
                  <a:pt x="4734636" y="369974"/>
                </a:cubicBezTo>
                <a:cubicBezTo>
                  <a:pt x="4737049" y="370913"/>
                  <a:pt x="4736244" y="371248"/>
                  <a:pt x="4732223" y="370979"/>
                </a:cubicBezTo>
                <a:cubicBezTo>
                  <a:pt x="4735172" y="371381"/>
                  <a:pt x="4741942" y="372588"/>
                  <a:pt x="4747169" y="372454"/>
                </a:cubicBezTo>
                <a:cubicBezTo>
                  <a:pt x="4744957" y="372454"/>
                  <a:pt x="4768884" y="360792"/>
                  <a:pt x="4772436" y="358714"/>
                </a:cubicBezTo>
                <a:cubicBezTo>
                  <a:pt x="4770694" y="358714"/>
                  <a:pt x="4769621" y="358714"/>
                  <a:pt x="4769152" y="358714"/>
                </a:cubicBezTo>
                <a:cubicBezTo>
                  <a:pt x="4767544" y="359117"/>
                  <a:pt x="4765935" y="359251"/>
                  <a:pt x="4764327" y="359049"/>
                </a:cubicBezTo>
                <a:cubicBezTo>
                  <a:pt x="4768281" y="359049"/>
                  <a:pt x="4754005" y="346584"/>
                  <a:pt x="4752531" y="345645"/>
                </a:cubicBezTo>
                <a:cubicBezTo>
                  <a:pt x="4743818" y="345645"/>
                  <a:pt x="4718819" y="325539"/>
                  <a:pt x="4718551" y="325539"/>
                </a:cubicBezTo>
                <a:lnTo>
                  <a:pt x="4731303" y="319972"/>
                </a:lnTo>
                <a:lnTo>
                  <a:pt x="4731754" y="319775"/>
                </a:lnTo>
                <a:cubicBezTo>
                  <a:pt x="4741740" y="327885"/>
                  <a:pt x="4752999" y="331906"/>
                  <a:pt x="4765667" y="340351"/>
                </a:cubicBezTo>
                <a:cubicBezTo>
                  <a:pt x="4765667" y="317362"/>
                  <a:pt x="4921023" y="374934"/>
                  <a:pt x="4926251" y="376944"/>
                </a:cubicBezTo>
                <a:cubicBezTo>
                  <a:pt x="4929266" y="373057"/>
                  <a:pt x="4934226" y="365819"/>
                  <a:pt x="4935835" y="365819"/>
                </a:cubicBezTo>
                <a:cubicBezTo>
                  <a:pt x="4925111" y="361530"/>
                  <a:pt x="4923770" y="357173"/>
                  <a:pt x="4913114" y="350538"/>
                </a:cubicBezTo>
                <a:cubicBezTo>
                  <a:pt x="4913114" y="353822"/>
                  <a:pt x="4912444" y="349398"/>
                  <a:pt x="4906412" y="345713"/>
                </a:cubicBezTo>
                <a:cubicBezTo>
                  <a:pt x="4905808" y="346382"/>
                  <a:pt x="4905943" y="351342"/>
                  <a:pt x="4906211" y="352347"/>
                </a:cubicBezTo>
                <a:cubicBezTo>
                  <a:pt x="4889455" y="348527"/>
                  <a:pt x="4889322" y="340283"/>
                  <a:pt x="4901720" y="332308"/>
                </a:cubicBezTo>
                <a:cubicBezTo>
                  <a:pt x="4901251" y="332308"/>
                  <a:pt x="4899375" y="332040"/>
                  <a:pt x="4898973" y="332308"/>
                </a:cubicBezTo>
                <a:cubicBezTo>
                  <a:pt x="4897967" y="332308"/>
                  <a:pt x="4901319" y="320043"/>
                  <a:pt x="4901720" y="318904"/>
                </a:cubicBezTo>
                <a:cubicBezTo>
                  <a:pt x="4893879" y="318904"/>
                  <a:pt x="4886104" y="318636"/>
                  <a:pt x="4885167" y="318904"/>
                </a:cubicBezTo>
                <a:cubicBezTo>
                  <a:pt x="4900581" y="318904"/>
                  <a:pt x="4924306" y="272525"/>
                  <a:pt x="4940191" y="264885"/>
                </a:cubicBezTo>
                <a:cubicBezTo>
                  <a:pt x="4944212" y="262941"/>
                  <a:pt x="5010698" y="258719"/>
                  <a:pt x="5020349" y="270045"/>
                </a:cubicBezTo>
                <a:cubicBezTo>
                  <a:pt x="5026983" y="277887"/>
                  <a:pt x="5005939" y="296585"/>
                  <a:pt x="4999840" y="298865"/>
                </a:cubicBezTo>
                <a:cubicBezTo>
                  <a:pt x="5027788" y="298865"/>
                  <a:pt x="5012976" y="340551"/>
                  <a:pt x="5012373" y="359184"/>
                </a:cubicBezTo>
                <a:cubicBezTo>
                  <a:pt x="5013110" y="359184"/>
                  <a:pt x="5028525" y="371649"/>
                  <a:pt x="5032949" y="376944"/>
                </a:cubicBezTo>
                <a:cubicBezTo>
                  <a:pt x="5033217" y="376676"/>
                  <a:pt x="5033418" y="376408"/>
                  <a:pt x="5033753" y="376073"/>
                </a:cubicBezTo>
                <a:cubicBezTo>
                  <a:pt x="5033485" y="376475"/>
                  <a:pt x="5033284" y="376676"/>
                  <a:pt x="5033016" y="377011"/>
                </a:cubicBezTo>
                <a:cubicBezTo>
                  <a:pt x="5034155" y="378351"/>
                  <a:pt x="5034557" y="379290"/>
                  <a:pt x="5033685" y="379290"/>
                </a:cubicBezTo>
                <a:cubicBezTo>
                  <a:pt x="5031876" y="379625"/>
                  <a:pt x="5031407" y="379156"/>
                  <a:pt x="5032078" y="378083"/>
                </a:cubicBezTo>
                <a:cubicBezTo>
                  <a:pt x="5029329" y="380965"/>
                  <a:pt x="5029329" y="377480"/>
                  <a:pt x="5025308" y="379290"/>
                </a:cubicBezTo>
                <a:cubicBezTo>
                  <a:pt x="5024973" y="379290"/>
                  <a:pt x="5027185" y="389679"/>
                  <a:pt x="5027051" y="392426"/>
                </a:cubicBezTo>
                <a:cubicBezTo>
                  <a:pt x="5027051" y="385657"/>
                  <a:pt x="4996824" y="412801"/>
                  <a:pt x="5001783" y="412801"/>
                </a:cubicBezTo>
                <a:cubicBezTo>
                  <a:pt x="4996556" y="413873"/>
                  <a:pt x="4992065" y="417224"/>
                  <a:pt x="4980873" y="419503"/>
                </a:cubicBezTo>
                <a:cubicBezTo>
                  <a:pt x="4981677" y="421648"/>
                  <a:pt x="4981811" y="423859"/>
                  <a:pt x="4981275" y="426205"/>
                </a:cubicBezTo>
                <a:cubicBezTo>
                  <a:pt x="5017199" y="426607"/>
                  <a:pt x="5026247" y="401943"/>
                  <a:pt x="5054999" y="392694"/>
                </a:cubicBezTo>
                <a:cubicBezTo>
                  <a:pt x="5056339" y="392694"/>
                  <a:pt x="5045079" y="368700"/>
                  <a:pt x="5047157" y="366891"/>
                </a:cubicBezTo>
                <a:cubicBezTo>
                  <a:pt x="5053122" y="361798"/>
                  <a:pt x="5061031" y="360055"/>
                  <a:pt x="5069878" y="359452"/>
                </a:cubicBezTo>
                <a:cubicBezTo>
                  <a:pt x="5053525" y="359117"/>
                  <a:pt x="5033753" y="358045"/>
                  <a:pt x="5033753" y="355699"/>
                </a:cubicBezTo>
                <a:cubicBezTo>
                  <a:pt x="5033619" y="351677"/>
                  <a:pt x="5040455" y="352548"/>
                  <a:pt x="5040455" y="350538"/>
                </a:cubicBezTo>
                <a:cubicBezTo>
                  <a:pt x="5039382" y="349934"/>
                  <a:pt x="5027051" y="339882"/>
                  <a:pt x="5027051" y="342496"/>
                </a:cubicBezTo>
                <a:cubicBezTo>
                  <a:pt x="5029061" y="340619"/>
                  <a:pt x="5047157" y="322791"/>
                  <a:pt x="5047157" y="323059"/>
                </a:cubicBezTo>
                <a:cubicBezTo>
                  <a:pt x="5039517" y="314212"/>
                  <a:pt x="5035362" y="308113"/>
                  <a:pt x="5019879" y="305634"/>
                </a:cubicBezTo>
                <a:cubicBezTo>
                  <a:pt x="5021085" y="305634"/>
                  <a:pt x="5027051" y="285930"/>
                  <a:pt x="5027051" y="293570"/>
                </a:cubicBezTo>
                <a:cubicBezTo>
                  <a:pt x="5041594" y="287806"/>
                  <a:pt x="5084287" y="272726"/>
                  <a:pt x="5040455" y="261936"/>
                </a:cubicBezTo>
                <a:cubicBezTo>
                  <a:pt x="5040455" y="256440"/>
                  <a:pt x="5060494" y="258785"/>
                  <a:pt x="5060494" y="258719"/>
                </a:cubicBezTo>
                <a:lnTo>
                  <a:pt x="5060494" y="265421"/>
                </a:lnTo>
                <a:cubicBezTo>
                  <a:pt x="5073898" y="264818"/>
                  <a:pt x="5074368" y="270917"/>
                  <a:pt x="5075843" y="278825"/>
                </a:cubicBezTo>
                <a:cubicBezTo>
                  <a:pt x="5089112" y="278825"/>
                  <a:pt x="5073898" y="288275"/>
                  <a:pt x="5073898" y="283449"/>
                </a:cubicBezTo>
                <a:cubicBezTo>
                  <a:pt x="5071151" y="287270"/>
                  <a:pt x="5072357" y="288342"/>
                  <a:pt x="5068202" y="291492"/>
                </a:cubicBezTo>
                <a:cubicBezTo>
                  <a:pt x="5071218" y="292028"/>
                  <a:pt x="5079060" y="298530"/>
                  <a:pt x="5072022" y="302819"/>
                </a:cubicBezTo>
                <a:cubicBezTo>
                  <a:pt x="5072022" y="303422"/>
                  <a:pt x="5072022" y="304293"/>
                  <a:pt x="5071955" y="305634"/>
                </a:cubicBezTo>
                <a:cubicBezTo>
                  <a:pt x="5085091" y="305700"/>
                  <a:pt x="5098562" y="306974"/>
                  <a:pt x="5111565" y="305634"/>
                </a:cubicBezTo>
                <a:cubicBezTo>
                  <a:pt x="5099701" y="305634"/>
                  <a:pt x="5088778" y="296317"/>
                  <a:pt x="5087370" y="292632"/>
                </a:cubicBezTo>
                <a:cubicBezTo>
                  <a:pt x="5081539" y="292564"/>
                  <a:pt x="5083818" y="292364"/>
                  <a:pt x="5080668" y="288476"/>
                </a:cubicBezTo>
                <a:cubicBezTo>
                  <a:pt x="5080668" y="278289"/>
                  <a:pt x="5125773" y="272458"/>
                  <a:pt x="5134285" y="272123"/>
                </a:cubicBezTo>
                <a:cubicBezTo>
                  <a:pt x="5162970" y="271051"/>
                  <a:pt x="5188304" y="290286"/>
                  <a:pt x="5220005" y="292229"/>
                </a:cubicBezTo>
                <a:cubicBezTo>
                  <a:pt x="5226574" y="292229"/>
                  <a:pt x="5208009" y="278825"/>
                  <a:pt x="5208009" y="285393"/>
                </a:cubicBezTo>
                <a:cubicBezTo>
                  <a:pt x="5206735" y="284589"/>
                  <a:pt x="5211427" y="278825"/>
                  <a:pt x="5211360" y="278825"/>
                </a:cubicBezTo>
                <a:cubicBezTo>
                  <a:pt x="5190986" y="282779"/>
                  <a:pt x="5175034" y="265421"/>
                  <a:pt x="5181133" y="265421"/>
                </a:cubicBezTo>
                <a:cubicBezTo>
                  <a:pt x="5180329" y="265086"/>
                  <a:pt x="5167796" y="256641"/>
                  <a:pt x="5167796" y="258920"/>
                </a:cubicBezTo>
                <a:cubicBezTo>
                  <a:pt x="5166657" y="255032"/>
                  <a:pt x="5171549" y="255703"/>
                  <a:pt x="5174029" y="255770"/>
                </a:cubicBezTo>
                <a:cubicBezTo>
                  <a:pt x="5171616" y="254027"/>
                  <a:pt x="5162769" y="245314"/>
                  <a:pt x="5168466" y="245314"/>
                </a:cubicBezTo>
                <a:cubicBezTo>
                  <a:pt x="5189846" y="245381"/>
                  <a:pt x="5301839" y="248531"/>
                  <a:pt x="5301839" y="236534"/>
                </a:cubicBezTo>
                <a:cubicBezTo>
                  <a:pt x="5301771" y="236468"/>
                  <a:pt x="5301973" y="234390"/>
                  <a:pt x="5301839" y="234457"/>
                </a:cubicBezTo>
                <a:cubicBezTo>
                  <a:pt x="5301839" y="229967"/>
                  <a:pt x="5289842" y="232379"/>
                  <a:pt x="5287630" y="231910"/>
                </a:cubicBezTo>
                <a:cubicBezTo>
                  <a:pt x="5288971" y="229967"/>
                  <a:pt x="5289239" y="227688"/>
                  <a:pt x="5288435" y="225208"/>
                </a:cubicBezTo>
                <a:cubicBezTo>
                  <a:pt x="5283140" y="229564"/>
                  <a:pt x="5254924" y="236870"/>
                  <a:pt x="5254924" y="227286"/>
                </a:cubicBezTo>
                <a:cubicBezTo>
                  <a:pt x="5258878" y="224002"/>
                  <a:pt x="5267926" y="220048"/>
                  <a:pt x="5271344" y="218506"/>
                </a:cubicBezTo>
                <a:cubicBezTo>
                  <a:pt x="5270406" y="218975"/>
                  <a:pt x="5269401" y="219243"/>
                  <a:pt x="5268328" y="219176"/>
                </a:cubicBezTo>
                <a:cubicBezTo>
                  <a:pt x="5269266" y="218774"/>
                  <a:pt x="5267792" y="211804"/>
                  <a:pt x="5271210" y="211804"/>
                </a:cubicBezTo>
                <a:cubicBezTo>
                  <a:pt x="5271478" y="212072"/>
                  <a:pt x="5274829" y="211602"/>
                  <a:pt x="5274628" y="211804"/>
                </a:cubicBezTo>
                <a:cubicBezTo>
                  <a:pt x="5263838" y="211804"/>
                  <a:pt x="5284547" y="220249"/>
                  <a:pt x="5281665" y="218506"/>
                </a:cubicBezTo>
                <a:cubicBezTo>
                  <a:pt x="5282269" y="215959"/>
                  <a:pt x="5281598" y="213747"/>
                  <a:pt x="5279789" y="211804"/>
                </a:cubicBezTo>
                <a:cubicBezTo>
                  <a:pt x="5281196" y="212139"/>
                  <a:pt x="5287161" y="215021"/>
                  <a:pt x="5288367" y="215088"/>
                </a:cubicBezTo>
                <a:cubicBezTo>
                  <a:pt x="5288367" y="199204"/>
                  <a:pt x="5373485" y="212876"/>
                  <a:pt x="5399221" y="192167"/>
                </a:cubicBezTo>
                <a:lnTo>
                  <a:pt x="5399301" y="192253"/>
                </a:lnTo>
                <a:lnTo>
                  <a:pt x="5402765" y="196012"/>
                </a:lnTo>
                <a:cubicBezTo>
                  <a:pt x="5404449" y="197428"/>
                  <a:pt x="5406024" y="198601"/>
                  <a:pt x="5405655" y="198399"/>
                </a:cubicBezTo>
                <a:cubicBezTo>
                  <a:pt x="5409408" y="198399"/>
                  <a:pt x="5429649" y="184593"/>
                  <a:pt x="5429180" y="184995"/>
                </a:cubicBezTo>
                <a:cubicBezTo>
                  <a:pt x="5453374" y="189754"/>
                  <a:pt x="5499887" y="184995"/>
                  <a:pt x="5521670" y="184995"/>
                </a:cubicBezTo>
                <a:cubicBezTo>
                  <a:pt x="5532192" y="186805"/>
                  <a:pt x="5547003" y="184057"/>
                  <a:pt x="5557928" y="178293"/>
                </a:cubicBezTo>
                <a:cubicBezTo>
                  <a:pt x="5558397" y="178293"/>
                  <a:pt x="5554577" y="178293"/>
                  <a:pt x="5556521" y="176283"/>
                </a:cubicBezTo>
                <a:cubicBezTo>
                  <a:pt x="5556521" y="181309"/>
                  <a:pt x="5603436" y="179567"/>
                  <a:pt x="5603436" y="172127"/>
                </a:cubicBezTo>
                <a:cubicBezTo>
                  <a:pt x="5603636" y="172730"/>
                  <a:pt x="5597337" y="167905"/>
                  <a:pt x="5596734" y="167100"/>
                </a:cubicBezTo>
                <a:cubicBezTo>
                  <a:pt x="5596734" y="152356"/>
                  <a:pt x="5620459" y="147597"/>
                  <a:pt x="5646958" y="147446"/>
                </a:cubicBezTo>
                <a:close/>
                <a:moveTo>
                  <a:pt x="1626867" y="145084"/>
                </a:moveTo>
                <a:cubicBezTo>
                  <a:pt x="1633771" y="144514"/>
                  <a:pt x="1642350" y="147229"/>
                  <a:pt x="1649053" y="151686"/>
                </a:cubicBezTo>
                <a:lnTo>
                  <a:pt x="1649053" y="158388"/>
                </a:lnTo>
                <a:cubicBezTo>
                  <a:pt x="1628946" y="162543"/>
                  <a:pt x="1617687" y="164487"/>
                  <a:pt x="1614737" y="158187"/>
                </a:cubicBezTo>
                <a:cubicBezTo>
                  <a:pt x="1614737" y="149507"/>
                  <a:pt x="1619964" y="145654"/>
                  <a:pt x="1626867" y="145084"/>
                </a:cubicBezTo>
                <a:close/>
                <a:moveTo>
                  <a:pt x="1394027" y="143500"/>
                </a:moveTo>
                <a:cubicBezTo>
                  <a:pt x="1401410" y="142721"/>
                  <a:pt x="1410389" y="142838"/>
                  <a:pt x="1415818" y="146189"/>
                </a:cubicBezTo>
                <a:cubicBezTo>
                  <a:pt x="1416087" y="146189"/>
                  <a:pt x="1416288" y="146189"/>
                  <a:pt x="1416690" y="146189"/>
                </a:cubicBezTo>
                <a:cubicBezTo>
                  <a:pt x="1411262" y="146189"/>
                  <a:pt x="1382709" y="157248"/>
                  <a:pt x="1381839" y="146189"/>
                </a:cubicBezTo>
                <a:cubicBezTo>
                  <a:pt x="1380867" y="145955"/>
                  <a:pt x="1386648" y="144279"/>
                  <a:pt x="1394027" y="143500"/>
                </a:cubicBezTo>
                <a:close/>
                <a:moveTo>
                  <a:pt x="1167965" y="138884"/>
                </a:moveTo>
                <a:cubicBezTo>
                  <a:pt x="1174156" y="138399"/>
                  <a:pt x="1182416" y="140091"/>
                  <a:pt x="1188616" y="138885"/>
                </a:cubicBezTo>
                <a:cubicBezTo>
                  <a:pt x="1201752" y="136337"/>
                  <a:pt x="1251079" y="146190"/>
                  <a:pt x="1234391" y="146190"/>
                </a:cubicBezTo>
                <a:cubicBezTo>
                  <a:pt x="1231509" y="146190"/>
                  <a:pt x="1228560" y="146190"/>
                  <a:pt x="1225612" y="146190"/>
                </a:cubicBezTo>
                <a:cubicBezTo>
                  <a:pt x="1222864" y="159594"/>
                  <a:pt x="1163483" y="169513"/>
                  <a:pt x="1159729" y="151953"/>
                </a:cubicBezTo>
                <a:cubicBezTo>
                  <a:pt x="1157651" y="142034"/>
                  <a:pt x="1161773" y="139370"/>
                  <a:pt x="1167965" y="138884"/>
                </a:cubicBezTo>
                <a:close/>
                <a:moveTo>
                  <a:pt x="1547526" y="131973"/>
                </a:moveTo>
                <a:cubicBezTo>
                  <a:pt x="1549227" y="132484"/>
                  <a:pt x="1551169" y="133556"/>
                  <a:pt x="1553147" y="132584"/>
                </a:cubicBezTo>
                <a:cubicBezTo>
                  <a:pt x="1559513" y="132584"/>
                  <a:pt x="1543365" y="143039"/>
                  <a:pt x="1543365" y="134729"/>
                </a:cubicBezTo>
                <a:cubicBezTo>
                  <a:pt x="1544363" y="131512"/>
                  <a:pt x="1545825" y="131462"/>
                  <a:pt x="1547526" y="131973"/>
                </a:cubicBezTo>
                <a:close/>
                <a:moveTo>
                  <a:pt x="3811749" y="124943"/>
                </a:moveTo>
                <a:lnTo>
                  <a:pt x="3812531" y="125248"/>
                </a:lnTo>
                <a:lnTo>
                  <a:pt x="3814949" y="129400"/>
                </a:lnTo>
                <a:cubicBezTo>
                  <a:pt x="3812671" y="131444"/>
                  <a:pt x="3809001" y="133120"/>
                  <a:pt x="3809203" y="131645"/>
                </a:cubicBezTo>
                <a:cubicBezTo>
                  <a:pt x="3803908" y="131645"/>
                  <a:pt x="3805047" y="132181"/>
                  <a:pt x="3801294" y="135935"/>
                </a:cubicBezTo>
                <a:cubicBezTo>
                  <a:pt x="3800624" y="134461"/>
                  <a:pt x="3800557" y="135265"/>
                  <a:pt x="3801093" y="138347"/>
                </a:cubicBezTo>
                <a:cubicBezTo>
                  <a:pt x="3812888" y="134394"/>
                  <a:pt x="3816575" y="131645"/>
                  <a:pt x="3828907" y="131645"/>
                </a:cubicBezTo>
                <a:lnTo>
                  <a:pt x="3812531" y="125248"/>
                </a:lnTo>
                <a:lnTo>
                  <a:pt x="3812353" y="124943"/>
                </a:lnTo>
                <a:cubicBezTo>
                  <a:pt x="3812285" y="124943"/>
                  <a:pt x="3812285" y="125011"/>
                  <a:pt x="3812218" y="125011"/>
                </a:cubicBezTo>
                <a:cubicBezTo>
                  <a:pt x="3812018" y="124943"/>
                  <a:pt x="3811817" y="124943"/>
                  <a:pt x="3811749" y="124943"/>
                </a:cubicBezTo>
                <a:close/>
                <a:moveTo>
                  <a:pt x="1226259" y="119986"/>
                </a:moveTo>
                <a:cubicBezTo>
                  <a:pt x="1234082" y="121287"/>
                  <a:pt x="1241228" y="124743"/>
                  <a:pt x="1246925" y="131646"/>
                </a:cubicBezTo>
                <a:cubicBezTo>
                  <a:pt x="1246925" y="131512"/>
                  <a:pt x="1212275" y="131579"/>
                  <a:pt x="1206511" y="131579"/>
                </a:cubicBezTo>
                <a:cubicBezTo>
                  <a:pt x="1193777" y="131646"/>
                  <a:pt x="1174005" y="131311"/>
                  <a:pt x="1158456" y="131579"/>
                </a:cubicBezTo>
                <a:cubicBezTo>
                  <a:pt x="1173234" y="131579"/>
                  <a:pt x="1202791" y="116084"/>
                  <a:pt x="1226259" y="119986"/>
                </a:cubicBezTo>
                <a:close/>
                <a:moveTo>
                  <a:pt x="1709364" y="119381"/>
                </a:moveTo>
                <a:cubicBezTo>
                  <a:pt x="1709298" y="119381"/>
                  <a:pt x="1709163" y="119448"/>
                  <a:pt x="1709029" y="119448"/>
                </a:cubicBezTo>
                <a:cubicBezTo>
                  <a:pt x="1709499" y="119448"/>
                  <a:pt x="1709833" y="119381"/>
                  <a:pt x="1710303" y="119381"/>
                </a:cubicBezTo>
                <a:close/>
                <a:moveTo>
                  <a:pt x="1468094" y="118175"/>
                </a:moveTo>
                <a:cubicBezTo>
                  <a:pt x="1488200" y="114823"/>
                  <a:pt x="1502140" y="121861"/>
                  <a:pt x="1515008" y="124676"/>
                </a:cubicBezTo>
                <a:cubicBezTo>
                  <a:pt x="1530491" y="128027"/>
                  <a:pt x="1547646" y="122330"/>
                  <a:pt x="1537395" y="131579"/>
                </a:cubicBezTo>
                <a:cubicBezTo>
                  <a:pt x="1539202" y="131579"/>
                  <a:pt x="1542287" y="139890"/>
                  <a:pt x="1541817" y="138817"/>
                </a:cubicBezTo>
                <a:cubicBezTo>
                  <a:pt x="1541817" y="142704"/>
                  <a:pt x="1536456" y="144983"/>
                  <a:pt x="1530491" y="144983"/>
                </a:cubicBezTo>
                <a:cubicBezTo>
                  <a:pt x="1548384" y="144983"/>
                  <a:pt x="1567418" y="143308"/>
                  <a:pt x="1582096" y="149005"/>
                </a:cubicBezTo>
                <a:cubicBezTo>
                  <a:pt x="1582096" y="167636"/>
                  <a:pt x="1502005" y="144983"/>
                  <a:pt x="1513735" y="144983"/>
                </a:cubicBezTo>
                <a:cubicBezTo>
                  <a:pt x="1497448" y="146592"/>
                  <a:pt x="1485922" y="143978"/>
                  <a:pt x="1481833" y="138281"/>
                </a:cubicBezTo>
                <a:cubicBezTo>
                  <a:pt x="1474126" y="138281"/>
                  <a:pt x="1474796" y="131713"/>
                  <a:pt x="1468094" y="131579"/>
                </a:cubicBezTo>
                <a:close/>
                <a:moveTo>
                  <a:pt x="5610004" y="107183"/>
                </a:moveTo>
                <a:cubicBezTo>
                  <a:pt x="5616203" y="105775"/>
                  <a:pt x="5623441" y="106378"/>
                  <a:pt x="5630001" y="107518"/>
                </a:cubicBezTo>
                <a:lnTo>
                  <a:pt x="5645879" y="111059"/>
                </a:lnTo>
                <a:lnTo>
                  <a:pt x="5647334" y="110199"/>
                </a:lnTo>
                <a:cubicBezTo>
                  <a:pt x="5647334" y="110467"/>
                  <a:pt x="5647066" y="110802"/>
                  <a:pt x="5646530" y="111205"/>
                </a:cubicBezTo>
                <a:lnTo>
                  <a:pt x="5645912" y="111081"/>
                </a:lnTo>
                <a:lnTo>
                  <a:pt x="5642593" y="113550"/>
                </a:lnTo>
                <a:cubicBezTo>
                  <a:pt x="5643414" y="113248"/>
                  <a:pt x="5645458" y="112143"/>
                  <a:pt x="5646597" y="111204"/>
                </a:cubicBezTo>
                <a:cubicBezTo>
                  <a:pt x="5647401" y="111338"/>
                  <a:pt x="5648072" y="111472"/>
                  <a:pt x="5648540" y="111472"/>
                </a:cubicBezTo>
                <a:cubicBezTo>
                  <a:pt x="5666435" y="110534"/>
                  <a:pt x="5670993" y="113885"/>
                  <a:pt x="5675886" y="118174"/>
                </a:cubicBezTo>
                <a:cubicBezTo>
                  <a:pt x="5686676" y="118174"/>
                  <a:pt x="5691635" y="131579"/>
                  <a:pt x="5691702" y="131579"/>
                </a:cubicBezTo>
                <a:cubicBezTo>
                  <a:pt x="5660940" y="129366"/>
                  <a:pt x="5590567" y="154165"/>
                  <a:pt x="5569053" y="138281"/>
                </a:cubicBezTo>
                <a:cubicBezTo>
                  <a:pt x="5571600" y="138281"/>
                  <a:pt x="5582658" y="125211"/>
                  <a:pt x="5583195" y="124877"/>
                </a:cubicBezTo>
                <a:cubicBezTo>
                  <a:pt x="5593985" y="127490"/>
                  <a:pt x="5586278" y="121860"/>
                  <a:pt x="5589495" y="118174"/>
                </a:cubicBezTo>
                <a:cubicBezTo>
                  <a:pt x="5601089" y="118174"/>
                  <a:pt x="5607055" y="107853"/>
                  <a:pt x="5610004" y="107183"/>
                </a:cubicBezTo>
                <a:close/>
                <a:moveTo>
                  <a:pt x="1747231" y="104771"/>
                </a:moveTo>
                <a:cubicBezTo>
                  <a:pt x="1753465" y="104771"/>
                  <a:pt x="1746427" y="111473"/>
                  <a:pt x="1741267" y="111473"/>
                </a:cubicBezTo>
                <a:cubicBezTo>
                  <a:pt x="1745020" y="120186"/>
                  <a:pt x="1756749" y="113082"/>
                  <a:pt x="1756481" y="109998"/>
                </a:cubicBezTo>
                <a:cubicBezTo>
                  <a:pt x="1753599" y="109261"/>
                  <a:pt x="1755944" y="102559"/>
                  <a:pt x="1747231" y="104771"/>
                </a:cubicBezTo>
                <a:close/>
                <a:moveTo>
                  <a:pt x="1347772" y="102022"/>
                </a:moveTo>
                <a:cubicBezTo>
                  <a:pt x="1364611" y="102860"/>
                  <a:pt x="1381366" y="108289"/>
                  <a:pt x="1381031" y="118174"/>
                </a:cubicBezTo>
                <a:cubicBezTo>
                  <a:pt x="1391353" y="109395"/>
                  <a:pt x="1404690" y="109060"/>
                  <a:pt x="1415011" y="118174"/>
                </a:cubicBezTo>
                <a:cubicBezTo>
                  <a:pt x="1419167" y="118174"/>
                  <a:pt x="1438603" y="124407"/>
                  <a:pt x="1440077" y="124877"/>
                </a:cubicBezTo>
                <a:cubicBezTo>
                  <a:pt x="1452613" y="124877"/>
                  <a:pt x="1444903" y="128898"/>
                  <a:pt x="1441418" y="131579"/>
                </a:cubicBezTo>
                <a:cubicBezTo>
                  <a:pt x="1446915" y="132383"/>
                  <a:pt x="1461659" y="136069"/>
                  <a:pt x="1461659" y="137745"/>
                </a:cubicBezTo>
                <a:cubicBezTo>
                  <a:pt x="1462263" y="140627"/>
                  <a:pt x="1461458" y="140828"/>
                  <a:pt x="1458644" y="138281"/>
                </a:cubicBezTo>
                <a:cubicBezTo>
                  <a:pt x="1447584" y="147731"/>
                  <a:pt x="1426271" y="148736"/>
                  <a:pt x="1415950" y="138281"/>
                </a:cubicBezTo>
                <a:cubicBezTo>
                  <a:pt x="1387733" y="138281"/>
                  <a:pt x="1360858" y="140760"/>
                  <a:pt x="1334050" y="131579"/>
                </a:cubicBezTo>
                <a:lnTo>
                  <a:pt x="1334050" y="124877"/>
                </a:lnTo>
                <a:cubicBezTo>
                  <a:pt x="1340752" y="124340"/>
                  <a:pt x="1345846" y="125145"/>
                  <a:pt x="1352212" y="124877"/>
                </a:cubicBezTo>
                <a:cubicBezTo>
                  <a:pt x="1339813" y="118979"/>
                  <a:pt x="1348459" y="119314"/>
                  <a:pt x="1335189" y="123871"/>
                </a:cubicBezTo>
                <a:cubicBezTo>
                  <a:pt x="1335860" y="122263"/>
                  <a:pt x="1331704" y="119046"/>
                  <a:pt x="1332642" y="118241"/>
                </a:cubicBezTo>
                <a:cubicBezTo>
                  <a:pt x="1324935" y="118309"/>
                  <a:pt x="1319038" y="118777"/>
                  <a:pt x="1314011" y="113416"/>
                </a:cubicBezTo>
                <a:cubicBezTo>
                  <a:pt x="1314011" y="104938"/>
                  <a:pt x="1330933" y="101185"/>
                  <a:pt x="1347772" y="102022"/>
                </a:cubicBezTo>
                <a:close/>
                <a:moveTo>
                  <a:pt x="1740571" y="101202"/>
                </a:moveTo>
                <a:cubicBezTo>
                  <a:pt x="1740713" y="102358"/>
                  <a:pt x="1740931" y="104436"/>
                  <a:pt x="1740797" y="104034"/>
                </a:cubicBezTo>
                <a:lnTo>
                  <a:pt x="1740797" y="103899"/>
                </a:lnTo>
                <a:cubicBezTo>
                  <a:pt x="1740362" y="99811"/>
                  <a:pt x="1740429" y="100046"/>
                  <a:pt x="1740571" y="101202"/>
                </a:cubicBezTo>
                <a:close/>
                <a:moveTo>
                  <a:pt x="3149819" y="84731"/>
                </a:moveTo>
                <a:cubicBezTo>
                  <a:pt x="3149752" y="87010"/>
                  <a:pt x="3149819" y="89221"/>
                  <a:pt x="3150219" y="91433"/>
                </a:cubicBezTo>
                <a:cubicBezTo>
                  <a:pt x="3152096" y="91634"/>
                  <a:pt x="3153762" y="91232"/>
                  <a:pt x="3155447" y="90495"/>
                </a:cubicBezTo>
                <a:cubicBezTo>
                  <a:pt x="3154100" y="88819"/>
                  <a:pt x="3151023" y="85334"/>
                  <a:pt x="3149819" y="84731"/>
                </a:cubicBezTo>
                <a:close/>
                <a:moveTo>
                  <a:pt x="1455818" y="84440"/>
                </a:moveTo>
                <a:cubicBezTo>
                  <a:pt x="1461905" y="87437"/>
                  <a:pt x="1459417" y="98068"/>
                  <a:pt x="1463338" y="98068"/>
                </a:cubicBezTo>
                <a:cubicBezTo>
                  <a:pt x="1450268" y="97867"/>
                  <a:pt x="1443431" y="99811"/>
                  <a:pt x="1430496" y="98068"/>
                </a:cubicBezTo>
                <a:cubicBezTo>
                  <a:pt x="1412266" y="98068"/>
                  <a:pt x="1448525" y="83994"/>
                  <a:pt x="1446314" y="84664"/>
                </a:cubicBezTo>
                <a:cubicBezTo>
                  <a:pt x="1450805" y="83290"/>
                  <a:pt x="1453789" y="83441"/>
                  <a:pt x="1455818" y="84440"/>
                </a:cubicBezTo>
                <a:close/>
                <a:moveTo>
                  <a:pt x="1663323" y="83525"/>
                </a:moveTo>
                <a:cubicBezTo>
                  <a:pt x="1662653" y="83860"/>
                  <a:pt x="1661982" y="84128"/>
                  <a:pt x="1661246" y="84531"/>
                </a:cubicBezTo>
                <a:cubicBezTo>
                  <a:pt x="1661179" y="84531"/>
                  <a:pt x="1661112" y="84464"/>
                  <a:pt x="1661044" y="84464"/>
                </a:cubicBezTo>
                <a:cubicBezTo>
                  <a:pt x="1661446" y="84196"/>
                  <a:pt x="1662653" y="83659"/>
                  <a:pt x="1663323" y="83525"/>
                </a:cubicBezTo>
                <a:close/>
                <a:moveTo>
                  <a:pt x="2113444" y="77912"/>
                </a:moveTo>
                <a:cubicBezTo>
                  <a:pt x="2111450" y="77895"/>
                  <a:pt x="2110579" y="78029"/>
                  <a:pt x="2115069" y="78029"/>
                </a:cubicBezTo>
                <a:lnTo>
                  <a:pt x="2114942" y="78143"/>
                </a:lnTo>
                <a:close/>
                <a:moveTo>
                  <a:pt x="3978222" y="76538"/>
                </a:moveTo>
                <a:cubicBezTo>
                  <a:pt x="3983006" y="76135"/>
                  <a:pt x="3988854" y="79034"/>
                  <a:pt x="3994718" y="85736"/>
                </a:cubicBezTo>
                <a:cubicBezTo>
                  <a:pt x="3995321" y="85736"/>
                  <a:pt x="3995791" y="85736"/>
                  <a:pt x="3995858" y="85736"/>
                </a:cubicBezTo>
                <a:cubicBezTo>
                  <a:pt x="3995589" y="85736"/>
                  <a:pt x="3998873" y="85133"/>
                  <a:pt x="4001622" y="85133"/>
                </a:cubicBezTo>
                <a:cubicBezTo>
                  <a:pt x="4002358" y="83458"/>
                  <a:pt x="4002358" y="81045"/>
                  <a:pt x="4002225" y="79436"/>
                </a:cubicBezTo>
                <a:cubicBezTo>
                  <a:pt x="4020052" y="76956"/>
                  <a:pt x="4059863" y="81849"/>
                  <a:pt x="4075345" y="90696"/>
                </a:cubicBezTo>
                <a:cubicBezTo>
                  <a:pt x="4075345" y="97599"/>
                  <a:pt x="4056311" y="99275"/>
                  <a:pt x="4045520" y="97867"/>
                </a:cubicBezTo>
                <a:cubicBezTo>
                  <a:pt x="4047933" y="97867"/>
                  <a:pt x="4028162" y="110132"/>
                  <a:pt x="4016299" y="111271"/>
                </a:cubicBezTo>
                <a:cubicBezTo>
                  <a:pt x="3985871" y="114220"/>
                  <a:pt x="3965028" y="111271"/>
                  <a:pt x="3948071" y="111271"/>
                </a:cubicBezTo>
                <a:cubicBezTo>
                  <a:pt x="3937348" y="109327"/>
                  <a:pt x="3914829" y="105172"/>
                  <a:pt x="3896867" y="100146"/>
                </a:cubicBezTo>
                <a:cubicBezTo>
                  <a:pt x="3899413" y="102022"/>
                  <a:pt x="3901022" y="104301"/>
                  <a:pt x="3901022" y="107049"/>
                </a:cubicBezTo>
                <a:cubicBezTo>
                  <a:pt x="3903301" y="109126"/>
                  <a:pt x="3903770" y="112879"/>
                  <a:pt x="3912616" y="104569"/>
                </a:cubicBezTo>
                <a:cubicBezTo>
                  <a:pt x="3911008" y="104569"/>
                  <a:pt x="3948272" y="117973"/>
                  <a:pt x="3938353" y="117973"/>
                </a:cubicBezTo>
                <a:cubicBezTo>
                  <a:pt x="3953567" y="119716"/>
                  <a:pt x="3962816" y="119783"/>
                  <a:pt x="3968043" y="132450"/>
                </a:cubicBezTo>
                <a:cubicBezTo>
                  <a:pt x="3968043" y="131981"/>
                  <a:pt x="3968043" y="131713"/>
                  <a:pt x="3968043" y="131445"/>
                </a:cubicBezTo>
                <a:cubicBezTo>
                  <a:pt x="3968111" y="129970"/>
                  <a:pt x="3968245" y="130774"/>
                  <a:pt x="3968245" y="131310"/>
                </a:cubicBezTo>
                <a:cubicBezTo>
                  <a:pt x="3970389" y="129903"/>
                  <a:pt x="3998337" y="133924"/>
                  <a:pt x="3998405" y="144849"/>
                </a:cubicBezTo>
                <a:cubicBezTo>
                  <a:pt x="4001085" y="143843"/>
                  <a:pt x="4014958" y="135466"/>
                  <a:pt x="4014958" y="142771"/>
                </a:cubicBezTo>
                <a:cubicBezTo>
                  <a:pt x="4008458" y="153494"/>
                  <a:pt x="3986676" y="164553"/>
                  <a:pt x="3968043" y="154031"/>
                </a:cubicBezTo>
                <a:cubicBezTo>
                  <a:pt x="3968043" y="149875"/>
                  <a:pt x="3973539" y="152556"/>
                  <a:pt x="3975148" y="151685"/>
                </a:cubicBezTo>
                <a:cubicBezTo>
                  <a:pt x="3964425" y="146189"/>
                  <a:pt x="3949144" y="153829"/>
                  <a:pt x="3941704" y="157381"/>
                </a:cubicBezTo>
                <a:cubicBezTo>
                  <a:pt x="3941905" y="155237"/>
                  <a:pt x="3935337" y="150546"/>
                  <a:pt x="3934533" y="150211"/>
                </a:cubicBezTo>
                <a:cubicBezTo>
                  <a:pt x="3934868" y="149540"/>
                  <a:pt x="3947334" y="145854"/>
                  <a:pt x="3949009" y="145519"/>
                </a:cubicBezTo>
                <a:cubicBezTo>
                  <a:pt x="3941771" y="145519"/>
                  <a:pt x="3924412" y="126016"/>
                  <a:pt x="3924815" y="126016"/>
                </a:cubicBezTo>
                <a:cubicBezTo>
                  <a:pt x="3921330" y="126016"/>
                  <a:pt x="3917844" y="126016"/>
                  <a:pt x="3914359" y="126016"/>
                </a:cubicBezTo>
                <a:cubicBezTo>
                  <a:pt x="3914024" y="126016"/>
                  <a:pt x="3914561" y="130037"/>
                  <a:pt x="3916035" y="132115"/>
                </a:cubicBezTo>
                <a:cubicBezTo>
                  <a:pt x="3911880" y="132785"/>
                  <a:pt x="3904641" y="129769"/>
                  <a:pt x="3900955" y="131512"/>
                </a:cubicBezTo>
                <a:cubicBezTo>
                  <a:pt x="3905579" y="140023"/>
                  <a:pt x="3901357" y="138214"/>
                  <a:pt x="3894186" y="138214"/>
                </a:cubicBezTo>
                <a:cubicBezTo>
                  <a:pt x="3890634" y="146591"/>
                  <a:pt x="3872136" y="159660"/>
                  <a:pt x="3867444" y="163212"/>
                </a:cubicBezTo>
                <a:cubicBezTo>
                  <a:pt x="3867444" y="165558"/>
                  <a:pt x="3865568" y="167502"/>
                  <a:pt x="3863490" y="171724"/>
                </a:cubicBezTo>
                <a:cubicBezTo>
                  <a:pt x="3868047" y="180839"/>
                  <a:pt x="3840636" y="177488"/>
                  <a:pt x="3840636" y="175411"/>
                </a:cubicBezTo>
                <a:cubicBezTo>
                  <a:pt x="3840569" y="171389"/>
                  <a:pt x="3846265" y="175544"/>
                  <a:pt x="3847338" y="171724"/>
                </a:cubicBezTo>
                <a:cubicBezTo>
                  <a:pt x="3827633" y="172059"/>
                  <a:pt x="3805583" y="163347"/>
                  <a:pt x="3793720" y="150947"/>
                </a:cubicBezTo>
                <a:cubicBezTo>
                  <a:pt x="3793720" y="151417"/>
                  <a:pt x="3813827" y="154164"/>
                  <a:pt x="3813827" y="148937"/>
                </a:cubicBezTo>
                <a:cubicBezTo>
                  <a:pt x="3813827" y="147597"/>
                  <a:pt x="3813827" y="146256"/>
                  <a:pt x="3813827" y="144916"/>
                </a:cubicBezTo>
                <a:cubicBezTo>
                  <a:pt x="3802165" y="145519"/>
                  <a:pt x="3783533" y="138214"/>
                  <a:pt x="3788359" y="138214"/>
                </a:cubicBezTo>
                <a:cubicBezTo>
                  <a:pt x="3784605" y="137879"/>
                  <a:pt x="3760210" y="132785"/>
                  <a:pt x="3760210" y="127490"/>
                </a:cubicBezTo>
                <a:cubicBezTo>
                  <a:pt x="3766108" y="126016"/>
                  <a:pt x="3742918" y="127289"/>
                  <a:pt x="3746470" y="118577"/>
                </a:cubicBezTo>
                <a:cubicBezTo>
                  <a:pt x="3744929" y="119045"/>
                  <a:pt x="3734340" y="112879"/>
                  <a:pt x="3739567" y="111673"/>
                </a:cubicBezTo>
                <a:cubicBezTo>
                  <a:pt x="3735814" y="111607"/>
                  <a:pt x="3733267" y="108858"/>
                  <a:pt x="3727771" y="104770"/>
                </a:cubicBezTo>
                <a:cubicBezTo>
                  <a:pt x="3726230" y="104770"/>
                  <a:pt x="3726699" y="99073"/>
                  <a:pt x="3726766" y="97934"/>
                </a:cubicBezTo>
                <a:cubicBezTo>
                  <a:pt x="3726766" y="97934"/>
                  <a:pt x="3755652" y="85334"/>
                  <a:pt x="3755719" y="97934"/>
                </a:cubicBezTo>
                <a:cubicBezTo>
                  <a:pt x="3756188" y="97599"/>
                  <a:pt x="3760947" y="98336"/>
                  <a:pt x="3760277" y="97934"/>
                </a:cubicBezTo>
                <a:cubicBezTo>
                  <a:pt x="3768185" y="87546"/>
                  <a:pt x="3762957" y="93510"/>
                  <a:pt x="3774217" y="97934"/>
                </a:cubicBezTo>
                <a:cubicBezTo>
                  <a:pt x="3774418" y="80374"/>
                  <a:pt x="3801629" y="95186"/>
                  <a:pt x="3798412" y="97599"/>
                </a:cubicBezTo>
                <a:cubicBezTo>
                  <a:pt x="3811213" y="94382"/>
                  <a:pt x="3815771" y="93913"/>
                  <a:pt x="3827366" y="97934"/>
                </a:cubicBezTo>
                <a:cubicBezTo>
                  <a:pt x="3827566" y="98269"/>
                  <a:pt x="3827834" y="98738"/>
                  <a:pt x="3828170" y="99207"/>
                </a:cubicBezTo>
                <a:cubicBezTo>
                  <a:pt x="3828974" y="91165"/>
                  <a:pt x="3847271" y="88752"/>
                  <a:pt x="3853101" y="91232"/>
                </a:cubicBezTo>
                <a:cubicBezTo>
                  <a:pt x="3858732" y="91232"/>
                  <a:pt x="3868450" y="91768"/>
                  <a:pt x="3877698" y="93444"/>
                </a:cubicBezTo>
                <a:cubicBezTo>
                  <a:pt x="3876224" y="92706"/>
                  <a:pt x="3874884" y="91969"/>
                  <a:pt x="3873878" y="91232"/>
                </a:cubicBezTo>
                <a:cubicBezTo>
                  <a:pt x="3882524" y="91232"/>
                  <a:pt x="3878905" y="68780"/>
                  <a:pt x="3894320" y="84530"/>
                </a:cubicBezTo>
                <a:cubicBezTo>
                  <a:pt x="3893248" y="81648"/>
                  <a:pt x="3893650" y="79436"/>
                  <a:pt x="3895459" y="77828"/>
                </a:cubicBezTo>
                <a:cubicBezTo>
                  <a:pt x="3897403" y="80106"/>
                  <a:pt x="3899346" y="81447"/>
                  <a:pt x="3901089" y="84530"/>
                </a:cubicBezTo>
                <a:cubicBezTo>
                  <a:pt x="3902094" y="88149"/>
                  <a:pt x="3899615" y="77895"/>
                  <a:pt x="3900620" y="77895"/>
                </a:cubicBezTo>
                <a:cubicBezTo>
                  <a:pt x="3908193" y="79503"/>
                  <a:pt x="3907724" y="75214"/>
                  <a:pt x="3907792" y="84664"/>
                </a:cubicBezTo>
                <a:cubicBezTo>
                  <a:pt x="3918850" y="72265"/>
                  <a:pt x="3936879" y="81313"/>
                  <a:pt x="3948004" y="82854"/>
                </a:cubicBezTo>
                <a:cubicBezTo>
                  <a:pt x="3952829" y="84396"/>
                  <a:pt x="3968111" y="83926"/>
                  <a:pt x="3968111" y="87143"/>
                </a:cubicBezTo>
                <a:cubicBezTo>
                  <a:pt x="3969719" y="80643"/>
                  <a:pt x="3973439" y="76940"/>
                  <a:pt x="3978222" y="76538"/>
                </a:cubicBezTo>
                <a:close/>
                <a:moveTo>
                  <a:pt x="4799111" y="69450"/>
                </a:moveTo>
                <a:cubicBezTo>
                  <a:pt x="4793080" y="82586"/>
                  <a:pt x="4756418" y="94381"/>
                  <a:pt x="4737384" y="77962"/>
                </a:cubicBezTo>
                <a:cubicBezTo>
                  <a:pt x="4739663" y="77962"/>
                  <a:pt x="4738323" y="75616"/>
                  <a:pt x="4739730" y="71260"/>
                </a:cubicBezTo>
                <a:cubicBezTo>
                  <a:pt x="4749113" y="71260"/>
                  <a:pt x="4799111" y="72600"/>
                  <a:pt x="4799111" y="69450"/>
                </a:cubicBezTo>
                <a:close/>
                <a:moveTo>
                  <a:pt x="5495999" y="60269"/>
                </a:moveTo>
                <a:cubicBezTo>
                  <a:pt x="5494391" y="60067"/>
                  <a:pt x="5542914" y="71796"/>
                  <a:pt x="5542914" y="73538"/>
                </a:cubicBezTo>
                <a:cubicBezTo>
                  <a:pt x="5545796" y="72935"/>
                  <a:pt x="5525288" y="82050"/>
                  <a:pt x="5523009" y="78364"/>
                </a:cubicBezTo>
                <a:cubicBezTo>
                  <a:pt x="5523277" y="80241"/>
                  <a:pt x="5522875" y="84664"/>
                  <a:pt x="5522808" y="84664"/>
                </a:cubicBezTo>
                <a:cubicBezTo>
                  <a:pt x="5533666" y="87010"/>
                  <a:pt x="5538961" y="88551"/>
                  <a:pt x="5547137" y="91366"/>
                </a:cubicBezTo>
                <a:cubicBezTo>
                  <a:pt x="5557793" y="91366"/>
                  <a:pt x="5583999" y="98069"/>
                  <a:pt x="5588891" y="98069"/>
                </a:cubicBezTo>
                <a:cubicBezTo>
                  <a:pt x="5581720" y="100280"/>
                  <a:pt x="5585339" y="104771"/>
                  <a:pt x="5580849" y="104771"/>
                </a:cubicBezTo>
                <a:cubicBezTo>
                  <a:pt x="5606652" y="137879"/>
                  <a:pt x="5488493" y="122665"/>
                  <a:pt x="5488426" y="111473"/>
                </a:cubicBezTo>
                <a:cubicBezTo>
                  <a:pt x="5472542" y="124743"/>
                  <a:pt x="5447610" y="98069"/>
                  <a:pt x="5431860" y="98069"/>
                </a:cubicBezTo>
                <a:cubicBezTo>
                  <a:pt x="5415038" y="101286"/>
                  <a:pt x="5399757" y="99006"/>
                  <a:pt x="5392787" y="91299"/>
                </a:cubicBezTo>
                <a:cubicBezTo>
                  <a:pt x="5382667" y="91299"/>
                  <a:pt x="5403175" y="84932"/>
                  <a:pt x="5408872" y="86741"/>
                </a:cubicBezTo>
                <a:cubicBezTo>
                  <a:pt x="5408872" y="83726"/>
                  <a:pt x="5402169" y="84329"/>
                  <a:pt x="5402169" y="84731"/>
                </a:cubicBezTo>
                <a:cubicBezTo>
                  <a:pt x="5402840" y="83726"/>
                  <a:pt x="5401098" y="77962"/>
                  <a:pt x="5402304" y="77962"/>
                </a:cubicBezTo>
                <a:cubicBezTo>
                  <a:pt x="5409006" y="83324"/>
                  <a:pt x="5408470" y="71260"/>
                  <a:pt x="5408604" y="84664"/>
                </a:cubicBezTo>
                <a:cubicBezTo>
                  <a:pt x="5412089" y="78431"/>
                  <a:pt x="5418121" y="78833"/>
                  <a:pt x="5428978" y="77962"/>
                </a:cubicBezTo>
                <a:cubicBezTo>
                  <a:pt x="5417250" y="59531"/>
                  <a:pt x="5495999" y="61475"/>
                  <a:pt x="5495999" y="60269"/>
                </a:cubicBezTo>
                <a:close/>
                <a:moveTo>
                  <a:pt x="4713416" y="42499"/>
                </a:moveTo>
                <a:cubicBezTo>
                  <a:pt x="4720009" y="41988"/>
                  <a:pt x="4730515" y="43614"/>
                  <a:pt x="4738390" y="45456"/>
                </a:cubicBezTo>
                <a:cubicBezTo>
                  <a:pt x="4741942" y="46261"/>
                  <a:pt x="4736514" y="48808"/>
                  <a:pt x="4731219" y="50751"/>
                </a:cubicBezTo>
                <a:cubicBezTo>
                  <a:pt x="4734637" y="52561"/>
                  <a:pt x="4737251" y="57320"/>
                  <a:pt x="4738725" y="57856"/>
                </a:cubicBezTo>
                <a:cubicBezTo>
                  <a:pt x="4738457" y="57856"/>
                  <a:pt x="4737653" y="58928"/>
                  <a:pt x="4738725" y="59263"/>
                </a:cubicBezTo>
                <a:cubicBezTo>
                  <a:pt x="4738725" y="59330"/>
                  <a:pt x="4718685" y="55175"/>
                  <a:pt x="4714731" y="58258"/>
                </a:cubicBezTo>
                <a:cubicBezTo>
                  <a:pt x="4721233" y="57320"/>
                  <a:pt x="4725254" y="63150"/>
                  <a:pt x="4732023" y="65362"/>
                </a:cubicBezTo>
                <a:cubicBezTo>
                  <a:pt x="4729811" y="64692"/>
                  <a:pt x="4727600" y="64424"/>
                  <a:pt x="4725321" y="64558"/>
                </a:cubicBezTo>
                <a:cubicBezTo>
                  <a:pt x="4726058" y="65630"/>
                  <a:pt x="4732492" y="73539"/>
                  <a:pt x="4732023" y="71461"/>
                </a:cubicBezTo>
                <a:cubicBezTo>
                  <a:pt x="4732023" y="81716"/>
                  <a:pt x="4706957" y="71260"/>
                  <a:pt x="4709437" y="71260"/>
                </a:cubicBezTo>
                <a:cubicBezTo>
                  <a:pt x="4692279" y="85066"/>
                  <a:pt x="4645364" y="78900"/>
                  <a:pt x="4626866" y="71260"/>
                </a:cubicBezTo>
                <a:cubicBezTo>
                  <a:pt x="4620968" y="71260"/>
                  <a:pt x="4634104" y="71260"/>
                  <a:pt x="4635780" y="71260"/>
                </a:cubicBezTo>
                <a:cubicBezTo>
                  <a:pt x="4634842" y="71260"/>
                  <a:pt x="4631825" y="66367"/>
                  <a:pt x="4631825" y="65362"/>
                </a:cubicBezTo>
                <a:cubicBezTo>
                  <a:pt x="4631825" y="64424"/>
                  <a:pt x="4646570" y="64290"/>
                  <a:pt x="4658299" y="64357"/>
                </a:cubicBezTo>
                <a:lnTo>
                  <a:pt x="4658299" y="57856"/>
                </a:lnTo>
                <a:cubicBezTo>
                  <a:pt x="4678406" y="60469"/>
                  <a:pt x="4683902" y="52360"/>
                  <a:pt x="4714061" y="52360"/>
                </a:cubicBezTo>
                <a:lnTo>
                  <a:pt x="4711916" y="52360"/>
                </a:lnTo>
                <a:cubicBezTo>
                  <a:pt x="4704142" y="45658"/>
                  <a:pt x="4706823" y="43010"/>
                  <a:pt x="4713416" y="42499"/>
                </a:cubicBezTo>
                <a:close/>
                <a:moveTo>
                  <a:pt x="2886828" y="38955"/>
                </a:moveTo>
                <a:cubicBezTo>
                  <a:pt x="2887362" y="38955"/>
                  <a:pt x="2887229" y="43513"/>
                  <a:pt x="2886425" y="45657"/>
                </a:cubicBezTo>
                <a:cubicBezTo>
                  <a:pt x="2911758" y="39626"/>
                  <a:pt x="2933070" y="38955"/>
                  <a:pt x="2966179" y="38955"/>
                </a:cubicBezTo>
                <a:cubicBezTo>
                  <a:pt x="2939703" y="38955"/>
                  <a:pt x="2913299" y="38955"/>
                  <a:pt x="2886828" y="38955"/>
                </a:cubicBezTo>
                <a:close/>
                <a:moveTo>
                  <a:pt x="3029244" y="37280"/>
                </a:moveTo>
                <a:cubicBezTo>
                  <a:pt x="3014363" y="37950"/>
                  <a:pt x="2999954" y="37749"/>
                  <a:pt x="2994327" y="37816"/>
                </a:cubicBezTo>
                <a:cubicBezTo>
                  <a:pt x="2997875" y="39693"/>
                  <a:pt x="3011546" y="51220"/>
                  <a:pt x="2998882" y="51220"/>
                </a:cubicBezTo>
                <a:cubicBezTo>
                  <a:pt x="3005918" y="51555"/>
                  <a:pt x="3022137" y="51287"/>
                  <a:pt x="3023008" y="51220"/>
                </a:cubicBezTo>
                <a:cubicBezTo>
                  <a:pt x="3023882" y="44719"/>
                  <a:pt x="3026160" y="40229"/>
                  <a:pt x="3029244" y="37280"/>
                </a:cubicBezTo>
                <a:close/>
                <a:moveTo>
                  <a:pt x="1934022" y="11611"/>
                </a:moveTo>
                <a:cubicBezTo>
                  <a:pt x="1950308" y="24948"/>
                  <a:pt x="1965321" y="5512"/>
                  <a:pt x="1975307" y="18916"/>
                </a:cubicBezTo>
                <a:cubicBezTo>
                  <a:pt x="1976580" y="18916"/>
                  <a:pt x="1977921" y="18916"/>
                  <a:pt x="1979194" y="18916"/>
                </a:cubicBezTo>
                <a:cubicBezTo>
                  <a:pt x="1985628" y="18916"/>
                  <a:pt x="2016995" y="18313"/>
                  <a:pt x="2023697" y="18313"/>
                </a:cubicBezTo>
                <a:cubicBezTo>
                  <a:pt x="2048226" y="3367"/>
                  <a:pt x="2104525" y="24412"/>
                  <a:pt x="2132473" y="24412"/>
                </a:cubicBezTo>
                <a:cubicBezTo>
                  <a:pt x="2134484" y="23473"/>
                  <a:pt x="2150904" y="7053"/>
                  <a:pt x="2151038" y="24412"/>
                </a:cubicBezTo>
                <a:cubicBezTo>
                  <a:pt x="2165984" y="19520"/>
                  <a:pt x="2187833" y="14828"/>
                  <a:pt x="2207404" y="29774"/>
                </a:cubicBezTo>
                <a:cubicBezTo>
                  <a:pt x="2209481" y="27160"/>
                  <a:pt x="2222149" y="21731"/>
                  <a:pt x="2216384" y="24546"/>
                </a:cubicBezTo>
                <a:cubicBezTo>
                  <a:pt x="2213771" y="24546"/>
                  <a:pt x="2234011" y="30310"/>
                  <a:pt x="2239708" y="31382"/>
                </a:cubicBezTo>
                <a:cubicBezTo>
                  <a:pt x="2237899" y="31382"/>
                  <a:pt x="2239105" y="37950"/>
                  <a:pt x="2239105" y="37950"/>
                </a:cubicBezTo>
                <a:cubicBezTo>
                  <a:pt x="2238502" y="45390"/>
                  <a:pt x="2161226" y="52427"/>
                  <a:pt x="2152446" y="52427"/>
                </a:cubicBezTo>
                <a:cubicBezTo>
                  <a:pt x="2158545" y="52427"/>
                  <a:pt x="2164576" y="52427"/>
                  <a:pt x="2170608" y="52427"/>
                </a:cubicBezTo>
                <a:cubicBezTo>
                  <a:pt x="2151976" y="52427"/>
                  <a:pt x="2090115" y="76488"/>
                  <a:pt x="2068400" y="85334"/>
                </a:cubicBezTo>
                <a:cubicBezTo>
                  <a:pt x="2040050" y="96929"/>
                  <a:pt x="1999368" y="103564"/>
                  <a:pt x="1961836" y="104637"/>
                </a:cubicBezTo>
                <a:cubicBezTo>
                  <a:pt x="1964047" y="105709"/>
                  <a:pt x="1965120" y="107920"/>
                  <a:pt x="1964918" y="111540"/>
                </a:cubicBezTo>
                <a:cubicBezTo>
                  <a:pt x="1965857" y="111540"/>
                  <a:pt x="1961836" y="118242"/>
                  <a:pt x="1952854" y="118242"/>
                </a:cubicBezTo>
                <a:cubicBezTo>
                  <a:pt x="1959222" y="118644"/>
                  <a:pt x="1965656" y="118242"/>
                  <a:pt x="1972023" y="118242"/>
                </a:cubicBezTo>
                <a:cubicBezTo>
                  <a:pt x="1969811" y="118242"/>
                  <a:pt x="1971151" y="124944"/>
                  <a:pt x="1971151" y="124944"/>
                </a:cubicBezTo>
                <a:cubicBezTo>
                  <a:pt x="1958552" y="122465"/>
                  <a:pt x="1958619" y="128899"/>
                  <a:pt x="1951983" y="131646"/>
                </a:cubicBezTo>
                <a:cubicBezTo>
                  <a:pt x="1957948" y="131646"/>
                  <a:pt x="1929732" y="138349"/>
                  <a:pt x="1927654" y="138349"/>
                </a:cubicBezTo>
                <a:cubicBezTo>
                  <a:pt x="1919411" y="148000"/>
                  <a:pt x="1910832" y="143442"/>
                  <a:pt x="1895819" y="145051"/>
                </a:cubicBezTo>
                <a:cubicBezTo>
                  <a:pt x="1887173" y="145051"/>
                  <a:pt x="1876919" y="165157"/>
                  <a:pt x="1876919" y="166431"/>
                </a:cubicBezTo>
                <a:cubicBezTo>
                  <a:pt x="1876651" y="166498"/>
                  <a:pt x="1897294" y="165425"/>
                  <a:pt x="1895082" y="165157"/>
                </a:cubicBezTo>
                <a:cubicBezTo>
                  <a:pt x="1902789" y="165157"/>
                  <a:pt x="1888983" y="179432"/>
                  <a:pt x="1890323" y="178561"/>
                </a:cubicBezTo>
                <a:cubicBezTo>
                  <a:pt x="1885699" y="178293"/>
                  <a:pt x="1823301" y="187743"/>
                  <a:pt x="1823301" y="186805"/>
                </a:cubicBezTo>
                <a:cubicBezTo>
                  <a:pt x="1824776" y="181778"/>
                  <a:pt x="1829266" y="179299"/>
                  <a:pt x="1829333" y="179098"/>
                </a:cubicBezTo>
                <a:cubicBezTo>
                  <a:pt x="1826518" y="173535"/>
                  <a:pt x="1779871" y="178628"/>
                  <a:pt x="1769617" y="178628"/>
                </a:cubicBezTo>
                <a:cubicBezTo>
                  <a:pt x="1769014" y="179031"/>
                  <a:pt x="1762379" y="178628"/>
                  <a:pt x="1759362" y="178628"/>
                </a:cubicBezTo>
                <a:cubicBezTo>
                  <a:pt x="1764322" y="178628"/>
                  <a:pt x="1716067" y="193239"/>
                  <a:pt x="1716067" y="180706"/>
                </a:cubicBezTo>
                <a:cubicBezTo>
                  <a:pt x="1716334" y="179567"/>
                  <a:pt x="1715731" y="178896"/>
                  <a:pt x="1714323" y="178628"/>
                </a:cubicBezTo>
                <a:cubicBezTo>
                  <a:pt x="1695424" y="182649"/>
                  <a:pt x="1688386" y="182716"/>
                  <a:pt x="1660709" y="179098"/>
                </a:cubicBezTo>
                <a:cubicBezTo>
                  <a:pt x="1664463" y="180706"/>
                  <a:pt x="1650857" y="186336"/>
                  <a:pt x="1643619" y="185397"/>
                </a:cubicBezTo>
                <a:cubicBezTo>
                  <a:pt x="1646300" y="185397"/>
                  <a:pt x="1661245" y="200343"/>
                  <a:pt x="1660174" y="198869"/>
                </a:cubicBezTo>
                <a:cubicBezTo>
                  <a:pt x="1663122" y="198869"/>
                  <a:pt x="1662452" y="199003"/>
                  <a:pt x="1662452" y="199338"/>
                </a:cubicBezTo>
                <a:cubicBezTo>
                  <a:pt x="1666473" y="196523"/>
                  <a:pt x="1749443" y="200142"/>
                  <a:pt x="1749443" y="199271"/>
                </a:cubicBezTo>
                <a:cubicBezTo>
                  <a:pt x="1763987" y="186939"/>
                  <a:pt x="1806345" y="193172"/>
                  <a:pt x="1830338" y="193172"/>
                </a:cubicBezTo>
                <a:cubicBezTo>
                  <a:pt x="1830607" y="193172"/>
                  <a:pt x="1830875" y="193172"/>
                  <a:pt x="1831210" y="193172"/>
                </a:cubicBezTo>
                <a:cubicBezTo>
                  <a:pt x="1829199" y="193172"/>
                  <a:pt x="1830607" y="199271"/>
                  <a:pt x="1828462" y="199271"/>
                </a:cubicBezTo>
                <a:cubicBezTo>
                  <a:pt x="1848501" y="197261"/>
                  <a:pt x="1875712" y="212072"/>
                  <a:pt x="1854399" y="212072"/>
                </a:cubicBezTo>
                <a:cubicBezTo>
                  <a:pt x="1876852" y="217769"/>
                  <a:pt x="1802257" y="236333"/>
                  <a:pt x="1783356" y="219780"/>
                </a:cubicBezTo>
                <a:cubicBezTo>
                  <a:pt x="1782485" y="221589"/>
                  <a:pt x="1776855" y="225275"/>
                  <a:pt x="1776386" y="225476"/>
                </a:cubicBezTo>
                <a:cubicBezTo>
                  <a:pt x="1763383" y="225208"/>
                  <a:pt x="1677399" y="231910"/>
                  <a:pt x="1671567" y="218774"/>
                </a:cubicBezTo>
                <a:cubicBezTo>
                  <a:pt x="1666071" y="218774"/>
                  <a:pt x="1668819" y="230167"/>
                  <a:pt x="1662452" y="221388"/>
                </a:cubicBezTo>
                <a:cubicBezTo>
                  <a:pt x="1662452" y="229833"/>
                  <a:pt x="1622238" y="225342"/>
                  <a:pt x="1622238" y="222393"/>
                </a:cubicBezTo>
                <a:cubicBezTo>
                  <a:pt x="1607361" y="226616"/>
                  <a:pt x="1611784" y="225543"/>
                  <a:pt x="1604345" y="218774"/>
                </a:cubicBezTo>
                <a:cubicBezTo>
                  <a:pt x="1605350" y="221522"/>
                  <a:pt x="1605015" y="223733"/>
                  <a:pt x="1603272" y="225342"/>
                </a:cubicBezTo>
                <a:cubicBezTo>
                  <a:pt x="1602668" y="224337"/>
                  <a:pt x="1599451" y="220115"/>
                  <a:pt x="1597307" y="218372"/>
                </a:cubicBezTo>
                <a:cubicBezTo>
                  <a:pt x="1597374" y="218640"/>
                  <a:pt x="1597374" y="218774"/>
                  <a:pt x="1596838" y="218774"/>
                </a:cubicBezTo>
                <a:cubicBezTo>
                  <a:pt x="1596771" y="218707"/>
                  <a:pt x="1596570" y="218305"/>
                  <a:pt x="1596369" y="217769"/>
                </a:cubicBezTo>
                <a:cubicBezTo>
                  <a:pt x="1595765" y="217501"/>
                  <a:pt x="1595364" y="217567"/>
                  <a:pt x="1595364" y="218372"/>
                </a:cubicBezTo>
                <a:cubicBezTo>
                  <a:pt x="1591945" y="215691"/>
                  <a:pt x="1594560" y="216495"/>
                  <a:pt x="1596235" y="217501"/>
                </a:cubicBezTo>
                <a:cubicBezTo>
                  <a:pt x="1595632" y="216093"/>
                  <a:pt x="1594895" y="213949"/>
                  <a:pt x="1594828" y="212809"/>
                </a:cubicBezTo>
                <a:cubicBezTo>
                  <a:pt x="1595162" y="213346"/>
                  <a:pt x="1595699" y="213747"/>
                  <a:pt x="1595364" y="212072"/>
                </a:cubicBezTo>
                <a:cubicBezTo>
                  <a:pt x="1581959" y="205772"/>
                  <a:pt x="1591543" y="204901"/>
                  <a:pt x="1596369" y="198668"/>
                </a:cubicBezTo>
                <a:cubicBezTo>
                  <a:pt x="1593889" y="198668"/>
                  <a:pt x="1579211" y="182381"/>
                  <a:pt x="1573179" y="178561"/>
                </a:cubicBezTo>
                <a:cubicBezTo>
                  <a:pt x="1573113" y="185297"/>
                  <a:pt x="1565220" y="186218"/>
                  <a:pt x="1557379" y="185842"/>
                </a:cubicBezTo>
                <a:lnTo>
                  <a:pt x="1549627" y="185586"/>
                </a:lnTo>
                <a:lnTo>
                  <a:pt x="1541882" y="185330"/>
                </a:lnTo>
                <a:cubicBezTo>
                  <a:pt x="1541546" y="186068"/>
                  <a:pt x="1541477" y="186872"/>
                  <a:pt x="1541748" y="187743"/>
                </a:cubicBezTo>
                <a:cubicBezTo>
                  <a:pt x="1543758" y="186805"/>
                  <a:pt x="1544227" y="188146"/>
                  <a:pt x="1543289" y="191899"/>
                </a:cubicBezTo>
                <a:cubicBezTo>
                  <a:pt x="1541413" y="193775"/>
                  <a:pt x="1550057" y="187274"/>
                  <a:pt x="1549587" y="185598"/>
                </a:cubicBezTo>
                <a:cubicBezTo>
                  <a:pt x="1557965" y="189687"/>
                  <a:pt x="1549587" y="192904"/>
                  <a:pt x="1554545" y="198601"/>
                </a:cubicBezTo>
                <a:cubicBezTo>
                  <a:pt x="1562657" y="198601"/>
                  <a:pt x="1567080" y="199003"/>
                  <a:pt x="1570298" y="205303"/>
                </a:cubicBezTo>
                <a:cubicBezTo>
                  <a:pt x="1564801" y="205303"/>
                  <a:pt x="1580485" y="217233"/>
                  <a:pt x="1571571" y="224136"/>
                </a:cubicBezTo>
                <a:cubicBezTo>
                  <a:pt x="1557027" y="235462"/>
                  <a:pt x="1536587" y="216898"/>
                  <a:pt x="1530889" y="218707"/>
                </a:cubicBezTo>
                <a:cubicBezTo>
                  <a:pt x="1533436" y="219512"/>
                  <a:pt x="1535581" y="226482"/>
                  <a:pt x="1535045" y="225476"/>
                </a:cubicBezTo>
                <a:cubicBezTo>
                  <a:pt x="1535045" y="225141"/>
                  <a:pt x="1522712" y="225678"/>
                  <a:pt x="1521104" y="225410"/>
                </a:cubicBezTo>
                <a:cubicBezTo>
                  <a:pt x="1517953" y="225410"/>
                  <a:pt x="1520835" y="221120"/>
                  <a:pt x="1523448" y="218774"/>
                </a:cubicBezTo>
                <a:cubicBezTo>
                  <a:pt x="1515674" y="219042"/>
                  <a:pt x="1511117" y="219913"/>
                  <a:pt x="1508302" y="212005"/>
                </a:cubicBezTo>
                <a:cubicBezTo>
                  <a:pt x="1506157" y="211201"/>
                  <a:pt x="1505488" y="217702"/>
                  <a:pt x="1504751" y="218707"/>
                </a:cubicBezTo>
                <a:cubicBezTo>
                  <a:pt x="1501868" y="216495"/>
                  <a:pt x="1500796" y="213614"/>
                  <a:pt x="1501600" y="210195"/>
                </a:cubicBezTo>
                <a:cubicBezTo>
                  <a:pt x="1501600" y="212876"/>
                  <a:pt x="1510715" y="206107"/>
                  <a:pt x="1513865" y="204431"/>
                </a:cubicBezTo>
                <a:cubicBezTo>
                  <a:pt x="1509643" y="205705"/>
                  <a:pt x="1495903" y="210061"/>
                  <a:pt x="1493892" y="211536"/>
                </a:cubicBezTo>
                <a:cubicBezTo>
                  <a:pt x="1489402" y="206241"/>
                  <a:pt x="1488397" y="207648"/>
                  <a:pt x="1488196" y="204499"/>
                </a:cubicBezTo>
                <a:cubicBezTo>
                  <a:pt x="1487727" y="206509"/>
                  <a:pt x="1484711" y="206442"/>
                  <a:pt x="1482633" y="205772"/>
                </a:cubicBezTo>
                <a:cubicBezTo>
                  <a:pt x="1483907" y="206509"/>
                  <a:pt x="1485850" y="208386"/>
                  <a:pt x="1488196" y="210195"/>
                </a:cubicBezTo>
                <a:cubicBezTo>
                  <a:pt x="1488196" y="210262"/>
                  <a:pt x="1461858" y="216696"/>
                  <a:pt x="1459847" y="218372"/>
                </a:cubicBezTo>
                <a:cubicBezTo>
                  <a:pt x="1451805" y="214820"/>
                  <a:pt x="1415679" y="205370"/>
                  <a:pt x="1417488" y="205370"/>
                </a:cubicBezTo>
                <a:cubicBezTo>
                  <a:pt x="1411389" y="189486"/>
                  <a:pt x="1344636" y="212072"/>
                  <a:pt x="1342357" y="178561"/>
                </a:cubicBezTo>
                <a:cubicBezTo>
                  <a:pt x="1342827" y="178561"/>
                  <a:pt x="1334047" y="179299"/>
                  <a:pt x="1334047" y="176550"/>
                </a:cubicBezTo>
                <a:cubicBezTo>
                  <a:pt x="1356767" y="164554"/>
                  <a:pt x="1374661" y="185264"/>
                  <a:pt x="1385385" y="185264"/>
                </a:cubicBezTo>
                <a:cubicBezTo>
                  <a:pt x="1389272" y="184660"/>
                  <a:pt x="1387664" y="184929"/>
                  <a:pt x="1387664" y="186805"/>
                </a:cubicBezTo>
                <a:cubicBezTo>
                  <a:pt x="1387328" y="184392"/>
                  <a:pt x="1392691" y="184727"/>
                  <a:pt x="1394365" y="185264"/>
                </a:cubicBezTo>
                <a:cubicBezTo>
                  <a:pt x="1393293" y="183856"/>
                  <a:pt x="1389875" y="182113"/>
                  <a:pt x="1388065" y="180035"/>
                </a:cubicBezTo>
                <a:cubicBezTo>
                  <a:pt x="1390880" y="180907"/>
                  <a:pt x="1408574" y="171859"/>
                  <a:pt x="1399392" y="171859"/>
                </a:cubicBezTo>
                <a:cubicBezTo>
                  <a:pt x="1421309" y="166699"/>
                  <a:pt x="1430558" y="165157"/>
                  <a:pt x="1440879" y="165157"/>
                </a:cubicBezTo>
                <a:cubicBezTo>
                  <a:pt x="1445504" y="173401"/>
                  <a:pt x="1449860" y="170921"/>
                  <a:pt x="1454754" y="178561"/>
                </a:cubicBezTo>
                <a:cubicBezTo>
                  <a:pt x="1463935" y="170720"/>
                  <a:pt x="1474792" y="168843"/>
                  <a:pt x="1488263" y="179634"/>
                </a:cubicBezTo>
                <a:cubicBezTo>
                  <a:pt x="1486052" y="180237"/>
                  <a:pt x="1483840" y="180572"/>
                  <a:pt x="1481561" y="180773"/>
                </a:cubicBezTo>
                <a:cubicBezTo>
                  <a:pt x="1489402" y="183655"/>
                  <a:pt x="1488330" y="187542"/>
                  <a:pt x="1486052" y="191831"/>
                </a:cubicBezTo>
                <a:cubicBezTo>
                  <a:pt x="1487190" y="193440"/>
                  <a:pt x="1492418" y="201818"/>
                  <a:pt x="1494496" y="204499"/>
                </a:cubicBezTo>
                <a:cubicBezTo>
                  <a:pt x="1494964" y="201214"/>
                  <a:pt x="1541882" y="191698"/>
                  <a:pt x="1541882" y="191899"/>
                </a:cubicBezTo>
                <a:cubicBezTo>
                  <a:pt x="1527136" y="185397"/>
                  <a:pt x="1496171" y="172395"/>
                  <a:pt x="1486654" y="165224"/>
                </a:cubicBezTo>
                <a:cubicBezTo>
                  <a:pt x="1494964" y="163749"/>
                  <a:pt x="1492887" y="165291"/>
                  <a:pt x="1497310" y="165291"/>
                </a:cubicBezTo>
                <a:cubicBezTo>
                  <a:pt x="1498651" y="165291"/>
                  <a:pt x="1512793" y="162543"/>
                  <a:pt x="1526599" y="158723"/>
                </a:cubicBezTo>
                <a:cubicBezTo>
                  <a:pt x="1522646" y="158723"/>
                  <a:pt x="1565472" y="163482"/>
                  <a:pt x="1576396" y="171725"/>
                </a:cubicBezTo>
                <a:lnTo>
                  <a:pt x="1576371" y="171756"/>
                </a:lnTo>
                <a:lnTo>
                  <a:pt x="1575391" y="172998"/>
                </a:lnTo>
                <a:cubicBezTo>
                  <a:pt x="1593688" y="172998"/>
                  <a:pt x="1611985" y="172998"/>
                  <a:pt x="1630280" y="172998"/>
                </a:cubicBezTo>
                <a:cubicBezTo>
                  <a:pt x="1634235" y="172998"/>
                  <a:pt x="1642010" y="159929"/>
                  <a:pt x="1649114" y="172395"/>
                </a:cubicBezTo>
                <a:cubicBezTo>
                  <a:pt x="1659905" y="162409"/>
                  <a:pt x="1682086" y="156444"/>
                  <a:pt x="1696496" y="158321"/>
                </a:cubicBezTo>
                <a:cubicBezTo>
                  <a:pt x="1690665" y="157516"/>
                  <a:pt x="1677197" y="151753"/>
                  <a:pt x="1685907" y="151753"/>
                </a:cubicBezTo>
                <a:cubicBezTo>
                  <a:pt x="1677934" y="148268"/>
                  <a:pt x="1677934" y="151618"/>
                  <a:pt x="1675924" y="142973"/>
                </a:cubicBezTo>
                <a:cubicBezTo>
                  <a:pt x="1675924" y="136807"/>
                  <a:pt x="1723238" y="144581"/>
                  <a:pt x="1736240" y="151820"/>
                </a:cubicBezTo>
                <a:cubicBezTo>
                  <a:pt x="1736240" y="151753"/>
                  <a:pt x="1736173" y="151618"/>
                  <a:pt x="1736173" y="151552"/>
                </a:cubicBezTo>
                <a:cubicBezTo>
                  <a:pt x="1736374" y="151618"/>
                  <a:pt x="1736574" y="151753"/>
                  <a:pt x="1736843" y="151886"/>
                </a:cubicBezTo>
                <a:cubicBezTo>
                  <a:pt x="1736843" y="147732"/>
                  <a:pt x="1737044" y="146190"/>
                  <a:pt x="1737245" y="145721"/>
                </a:cubicBezTo>
                <a:cubicBezTo>
                  <a:pt x="1737245" y="145587"/>
                  <a:pt x="1737178" y="145452"/>
                  <a:pt x="1737112" y="145319"/>
                </a:cubicBezTo>
                <a:cubicBezTo>
                  <a:pt x="1732152" y="145319"/>
                  <a:pt x="1726052" y="138952"/>
                  <a:pt x="1732085" y="138952"/>
                </a:cubicBezTo>
                <a:cubicBezTo>
                  <a:pt x="1709499" y="140627"/>
                  <a:pt x="1692340" y="131445"/>
                  <a:pt x="1693480" y="125078"/>
                </a:cubicBezTo>
                <a:cubicBezTo>
                  <a:pt x="1691670" y="125346"/>
                  <a:pt x="1689794" y="125614"/>
                  <a:pt x="1687582" y="125614"/>
                </a:cubicBezTo>
                <a:cubicBezTo>
                  <a:pt x="1685236" y="129435"/>
                  <a:pt x="1681215" y="134260"/>
                  <a:pt x="1675321" y="138147"/>
                </a:cubicBezTo>
                <a:cubicBezTo>
                  <a:pt x="1676058" y="137008"/>
                  <a:pt x="1675857" y="132920"/>
                  <a:pt x="1675857" y="131981"/>
                </a:cubicBezTo>
                <a:cubicBezTo>
                  <a:pt x="1675857" y="136472"/>
                  <a:pt x="1657492" y="145587"/>
                  <a:pt x="1657358" y="132249"/>
                </a:cubicBezTo>
                <a:cubicBezTo>
                  <a:pt x="1656956" y="132517"/>
                  <a:pt x="1653605" y="132852"/>
                  <a:pt x="1653270" y="132852"/>
                </a:cubicBezTo>
                <a:cubicBezTo>
                  <a:pt x="1649650" y="132852"/>
                  <a:pt x="1641943" y="132852"/>
                  <a:pt x="1640938" y="132852"/>
                </a:cubicBezTo>
                <a:cubicBezTo>
                  <a:pt x="1632292" y="139555"/>
                  <a:pt x="1548515" y="133657"/>
                  <a:pt x="1548515" y="117035"/>
                </a:cubicBezTo>
                <a:cubicBezTo>
                  <a:pt x="1558569" y="114154"/>
                  <a:pt x="1574586" y="112612"/>
                  <a:pt x="1582495" y="108457"/>
                </a:cubicBezTo>
                <a:cubicBezTo>
                  <a:pt x="1574586" y="111004"/>
                  <a:pt x="1558166" y="112076"/>
                  <a:pt x="1553943" y="111540"/>
                </a:cubicBezTo>
                <a:cubicBezTo>
                  <a:pt x="1555553" y="111540"/>
                  <a:pt x="1555419" y="109998"/>
                  <a:pt x="1554949" y="108457"/>
                </a:cubicBezTo>
                <a:cubicBezTo>
                  <a:pt x="1552201" y="123068"/>
                  <a:pt x="1503007" y="91835"/>
                  <a:pt x="1502269" y="91500"/>
                </a:cubicBezTo>
                <a:cubicBezTo>
                  <a:pt x="1501935" y="91500"/>
                  <a:pt x="1500193" y="77091"/>
                  <a:pt x="1515139" y="78096"/>
                </a:cubicBezTo>
                <a:cubicBezTo>
                  <a:pt x="1520567" y="67708"/>
                  <a:pt x="1534910" y="64692"/>
                  <a:pt x="1551665" y="64692"/>
                </a:cubicBezTo>
                <a:cubicBezTo>
                  <a:pt x="1563327" y="33996"/>
                  <a:pt x="1642613" y="81246"/>
                  <a:pt x="1661112" y="84597"/>
                </a:cubicBezTo>
                <a:cubicBezTo>
                  <a:pt x="1660978" y="84731"/>
                  <a:pt x="1660910" y="84798"/>
                  <a:pt x="1661044" y="84798"/>
                </a:cubicBezTo>
                <a:cubicBezTo>
                  <a:pt x="1661178" y="84731"/>
                  <a:pt x="1661245" y="84731"/>
                  <a:pt x="1661379" y="84665"/>
                </a:cubicBezTo>
                <a:cubicBezTo>
                  <a:pt x="1661916" y="84731"/>
                  <a:pt x="1662452" y="84798"/>
                  <a:pt x="1662921" y="84798"/>
                </a:cubicBezTo>
                <a:cubicBezTo>
                  <a:pt x="1664127" y="83793"/>
                  <a:pt x="1663994" y="83592"/>
                  <a:pt x="1663457" y="83659"/>
                </a:cubicBezTo>
                <a:cubicBezTo>
                  <a:pt x="1671969" y="79771"/>
                  <a:pt x="1677532" y="81514"/>
                  <a:pt x="1690263" y="78364"/>
                </a:cubicBezTo>
                <a:cubicBezTo>
                  <a:pt x="1687246" y="80375"/>
                  <a:pt x="1709565" y="93913"/>
                  <a:pt x="1709565" y="92037"/>
                </a:cubicBezTo>
                <a:cubicBezTo>
                  <a:pt x="1707756" y="94181"/>
                  <a:pt x="1703868" y="95320"/>
                  <a:pt x="1702930" y="98136"/>
                </a:cubicBezTo>
                <a:cubicBezTo>
                  <a:pt x="1702930" y="98537"/>
                  <a:pt x="1709163" y="98001"/>
                  <a:pt x="1711642" y="98069"/>
                </a:cubicBezTo>
                <a:cubicBezTo>
                  <a:pt x="1704137" y="96527"/>
                  <a:pt x="1729538" y="77493"/>
                  <a:pt x="1732755" y="78096"/>
                </a:cubicBezTo>
                <a:cubicBezTo>
                  <a:pt x="1690732" y="78096"/>
                  <a:pt x="1669221" y="69584"/>
                  <a:pt x="1635709" y="64692"/>
                </a:cubicBezTo>
                <a:lnTo>
                  <a:pt x="1635709" y="59196"/>
                </a:lnTo>
                <a:cubicBezTo>
                  <a:pt x="1635709" y="59196"/>
                  <a:pt x="1637251" y="59196"/>
                  <a:pt x="1638926" y="59196"/>
                </a:cubicBezTo>
                <a:cubicBezTo>
                  <a:pt x="1627467" y="59196"/>
                  <a:pt x="1627801" y="54438"/>
                  <a:pt x="1622506" y="51891"/>
                </a:cubicBezTo>
                <a:cubicBezTo>
                  <a:pt x="1622373" y="69987"/>
                  <a:pt x="1602200" y="46730"/>
                  <a:pt x="1602200" y="52226"/>
                </a:cubicBezTo>
                <a:cubicBezTo>
                  <a:pt x="1602267" y="51556"/>
                  <a:pt x="1602334" y="51086"/>
                  <a:pt x="1602334" y="50751"/>
                </a:cubicBezTo>
                <a:cubicBezTo>
                  <a:pt x="1617412" y="41838"/>
                  <a:pt x="1702729" y="38353"/>
                  <a:pt x="1702729" y="38956"/>
                </a:cubicBezTo>
                <a:cubicBezTo>
                  <a:pt x="1707756" y="38285"/>
                  <a:pt x="1721294" y="37883"/>
                  <a:pt x="1729538" y="37816"/>
                </a:cubicBezTo>
                <a:cubicBezTo>
                  <a:pt x="1729538" y="35605"/>
                  <a:pt x="1729538" y="32320"/>
                  <a:pt x="1729538" y="32320"/>
                </a:cubicBezTo>
                <a:cubicBezTo>
                  <a:pt x="1729538" y="32320"/>
                  <a:pt x="1729538" y="32320"/>
                  <a:pt x="1729471" y="32320"/>
                </a:cubicBezTo>
                <a:cubicBezTo>
                  <a:pt x="1729336" y="32320"/>
                  <a:pt x="1729068" y="31717"/>
                  <a:pt x="1728533" y="31717"/>
                </a:cubicBezTo>
                <a:cubicBezTo>
                  <a:pt x="1728801" y="31717"/>
                  <a:pt x="1729068" y="31114"/>
                  <a:pt x="1729270" y="31114"/>
                </a:cubicBezTo>
                <a:cubicBezTo>
                  <a:pt x="1726387" y="31047"/>
                  <a:pt x="1729202" y="31114"/>
                  <a:pt x="1729605" y="31114"/>
                </a:cubicBezTo>
                <a:cubicBezTo>
                  <a:pt x="1749108" y="31047"/>
                  <a:pt x="1773236" y="27562"/>
                  <a:pt x="1785568" y="37481"/>
                </a:cubicBezTo>
                <a:cubicBezTo>
                  <a:pt x="1786305" y="36208"/>
                  <a:pt x="1797297" y="31784"/>
                  <a:pt x="1799508" y="31181"/>
                </a:cubicBezTo>
                <a:cubicBezTo>
                  <a:pt x="1791667" y="31181"/>
                  <a:pt x="1811238" y="24144"/>
                  <a:pt x="1817604" y="24479"/>
                </a:cubicBezTo>
                <a:cubicBezTo>
                  <a:pt x="1817269" y="24479"/>
                  <a:pt x="1815862" y="22870"/>
                  <a:pt x="1816666" y="22737"/>
                </a:cubicBezTo>
                <a:cubicBezTo>
                  <a:pt x="1816666" y="18112"/>
                  <a:pt x="1877320" y="18045"/>
                  <a:pt x="1897897" y="17911"/>
                </a:cubicBezTo>
                <a:cubicBezTo>
                  <a:pt x="1897629" y="17911"/>
                  <a:pt x="1897360" y="17911"/>
                  <a:pt x="1897092" y="17844"/>
                </a:cubicBezTo>
                <a:cubicBezTo>
                  <a:pt x="1907213" y="12884"/>
                  <a:pt x="1925912" y="11611"/>
                  <a:pt x="1934022" y="11611"/>
                </a:cubicBezTo>
                <a:close/>
                <a:moveTo>
                  <a:pt x="2824685" y="172"/>
                </a:moveTo>
                <a:cubicBezTo>
                  <a:pt x="2877777" y="1671"/>
                  <a:pt x="2985344" y="12566"/>
                  <a:pt x="2996403" y="17844"/>
                </a:cubicBezTo>
                <a:cubicBezTo>
                  <a:pt x="3003840" y="15766"/>
                  <a:pt x="3027300" y="17375"/>
                  <a:pt x="3035075" y="24546"/>
                </a:cubicBezTo>
                <a:cubicBezTo>
                  <a:pt x="3035137" y="16772"/>
                  <a:pt x="3058863" y="23608"/>
                  <a:pt x="3070126" y="27830"/>
                </a:cubicBezTo>
                <a:cubicBezTo>
                  <a:pt x="3070126" y="31449"/>
                  <a:pt x="3063222" y="33795"/>
                  <a:pt x="3053638" y="35270"/>
                </a:cubicBezTo>
                <a:cubicBezTo>
                  <a:pt x="3065834" y="40028"/>
                  <a:pt x="3075961" y="50819"/>
                  <a:pt x="3071534" y="57922"/>
                </a:cubicBezTo>
                <a:cubicBezTo>
                  <a:pt x="3085344" y="52896"/>
                  <a:pt x="3098816" y="48003"/>
                  <a:pt x="3117046" y="52293"/>
                </a:cubicBezTo>
                <a:cubicBezTo>
                  <a:pt x="3117046" y="46462"/>
                  <a:pt x="3250753" y="49947"/>
                  <a:pt x="3277893" y="56381"/>
                </a:cubicBezTo>
                <a:cubicBezTo>
                  <a:pt x="3277893" y="62547"/>
                  <a:pt x="3225954" y="66300"/>
                  <a:pt x="3215700" y="64759"/>
                </a:cubicBezTo>
                <a:cubicBezTo>
                  <a:pt x="3217643" y="64759"/>
                  <a:pt x="3193985" y="79101"/>
                  <a:pt x="3176826" y="78163"/>
                </a:cubicBezTo>
                <a:cubicBezTo>
                  <a:pt x="3182056" y="78163"/>
                  <a:pt x="3186345" y="84865"/>
                  <a:pt x="3182994" y="84865"/>
                </a:cubicBezTo>
                <a:cubicBezTo>
                  <a:pt x="3174283" y="85133"/>
                  <a:pt x="3155914" y="91567"/>
                  <a:pt x="3156183" y="91567"/>
                </a:cubicBezTo>
                <a:cubicBezTo>
                  <a:pt x="3156183" y="91500"/>
                  <a:pt x="3156048" y="91299"/>
                  <a:pt x="3155847" y="91031"/>
                </a:cubicBezTo>
                <a:cubicBezTo>
                  <a:pt x="3145059" y="100280"/>
                  <a:pt x="3129176" y="98270"/>
                  <a:pt x="3109272" y="98270"/>
                </a:cubicBezTo>
                <a:cubicBezTo>
                  <a:pt x="3110748" y="101218"/>
                  <a:pt x="3108063" y="103698"/>
                  <a:pt x="3105185" y="105307"/>
                </a:cubicBezTo>
                <a:cubicBezTo>
                  <a:pt x="3109138" y="104770"/>
                  <a:pt x="3116979" y="105508"/>
                  <a:pt x="3116979" y="104972"/>
                </a:cubicBezTo>
                <a:lnTo>
                  <a:pt x="3116979" y="111674"/>
                </a:lnTo>
                <a:cubicBezTo>
                  <a:pt x="3116979" y="111271"/>
                  <a:pt x="3116109" y="112142"/>
                  <a:pt x="3116374" y="113081"/>
                </a:cubicBezTo>
                <a:cubicBezTo>
                  <a:pt x="3116374" y="108792"/>
                  <a:pt x="3100493" y="119582"/>
                  <a:pt x="3099889" y="119582"/>
                </a:cubicBezTo>
                <a:cubicBezTo>
                  <a:pt x="3095264" y="119582"/>
                  <a:pt x="3084406" y="119582"/>
                  <a:pt x="3084205" y="119582"/>
                </a:cubicBezTo>
                <a:cubicBezTo>
                  <a:pt x="3079244" y="126284"/>
                  <a:pt x="3085277" y="124877"/>
                  <a:pt x="3076763" y="126284"/>
                </a:cubicBezTo>
                <a:cubicBezTo>
                  <a:pt x="3076294" y="126955"/>
                  <a:pt x="3071000" y="132986"/>
                  <a:pt x="3070059" y="139688"/>
                </a:cubicBezTo>
                <a:cubicBezTo>
                  <a:pt x="3072944" y="139688"/>
                  <a:pt x="3075757" y="139688"/>
                  <a:pt x="3078641" y="139688"/>
                </a:cubicBezTo>
                <a:cubicBezTo>
                  <a:pt x="3080250" y="126284"/>
                  <a:pt x="3084538" y="130708"/>
                  <a:pt x="3089700" y="139085"/>
                </a:cubicBezTo>
                <a:cubicBezTo>
                  <a:pt x="3090104" y="139085"/>
                  <a:pt x="3100493" y="138214"/>
                  <a:pt x="3103576" y="137946"/>
                </a:cubicBezTo>
                <a:cubicBezTo>
                  <a:pt x="3103576" y="137678"/>
                  <a:pt x="3103576" y="137410"/>
                  <a:pt x="3103576" y="136941"/>
                </a:cubicBezTo>
                <a:cubicBezTo>
                  <a:pt x="3107528" y="139688"/>
                  <a:pt x="3108269" y="142570"/>
                  <a:pt x="3108671" y="145184"/>
                </a:cubicBezTo>
                <a:cubicBezTo>
                  <a:pt x="3112624" y="145184"/>
                  <a:pt x="3114698" y="143240"/>
                  <a:pt x="3116979" y="151216"/>
                </a:cubicBezTo>
                <a:cubicBezTo>
                  <a:pt x="3116979" y="152288"/>
                  <a:pt x="3100226" y="151953"/>
                  <a:pt x="3098282" y="151887"/>
                </a:cubicBezTo>
                <a:cubicBezTo>
                  <a:pt x="3111352" y="153964"/>
                  <a:pt x="3129712" y="149004"/>
                  <a:pt x="3130316" y="171189"/>
                </a:cubicBezTo>
                <a:cubicBezTo>
                  <a:pt x="3126897" y="172060"/>
                  <a:pt x="3113827" y="178427"/>
                  <a:pt x="3122135" y="178627"/>
                </a:cubicBezTo>
                <a:cubicBezTo>
                  <a:pt x="3122005" y="178627"/>
                  <a:pt x="3122005" y="178627"/>
                  <a:pt x="3121869" y="178627"/>
                </a:cubicBezTo>
                <a:cubicBezTo>
                  <a:pt x="3123208" y="182917"/>
                  <a:pt x="3126426" y="184660"/>
                  <a:pt x="3129646" y="187341"/>
                </a:cubicBezTo>
                <a:cubicBezTo>
                  <a:pt x="3127902" y="187206"/>
                  <a:pt x="3123276" y="189753"/>
                  <a:pt x="3123076" y="191161"/>
                </a:cubicBezTo>
                <a:cubicBezTo>
                  <a:pt x="3115439" y="187542"/>
                  <a:pt x="3110211" y="180973"/>
                  <a:pt x="3110211" y="171524"/>
                </a:cubicBezTo>
                <a:cubicBezTo>
                  <a:pt x="3105521" y="172931"/>
                  <a:pt x="3100291" y="169848"/>
                  <a:pt x="3103508" y="173534"/>
                </a:cubicBezTo>
                <a:cubicBezTo>
                  <a:pt x="3103508" y="172998"/>
                  <a:pt x="3096134" y="171457"/>
                  <a:pt x="3092250" y="170786"/>
                </a:cubicBezTo>
                <a:cubicBezTo>
                  <a:pt x="3083870" y="165961"/>
                  <a:pt x="3085476" y="171858"/>
                  <a:pt x="3080987" y="171858"/>
                </a:cubicBezTo>
                <a:cubicBezTo>
                  <a:pt x="3088292" y="171993"/>
                  <a:pt x="3102300" y="190759"/>
                  <a:pt x="3105857" y="198667"/>
                </a:cubicBezTo>
                <a:cubicBezTo>
                  <a:pt x="3122338" y="198667"/>
                  <a:pt x="3098613" y="210932"/>
                  <a:pt x="3093785" y="212071"/>
                </a:cubicBezTo>
                <a:cubicBezTo>
                  <a:pt x="3095194" y="212071"/>
                  <a:pt x="3097006" y="212071"/>
                  <a:pt x="3096806" y="212071"/>
                </a:cubicBezTo>
                <a:cubicBezTo>
                  <a:pt x="3104581" y="215959"/>
                  <a:pt x="3103911" y="218170"/>
                  <a:pt x="3097744" y="218640"/>
                </a:cubicBezTo>
                <a:cubicBezTo>
                  <a:pt x="3107264" y="218304"/>
                  <a:pt x="3116041" y="218840"/>
                  <a:pt x="3123612" y="225475"/>
                </a:cubicBezTo>
                <a:cubicBezTo>
                  <a:pt x="3123612" y="229027"/>
                  <a:pt x="3078708" y="237539"/>
                  <a:pt x="3076697" y="237741"/>
                </a:cubicBezTo>
                <a:cubicBezTo>
                  <a:pt x="3076697" y="240823"/>
                  <a:pt x="3096806" y="237138"/>
                  <a:pt x="3096806" y="239818"/>
                </a:cubicBezTo>
                <a:cubicBezTo>
                  <a:pt x="3098011" y="238813"/>
                  <a:pt x="3083400" y="243705"/>
                  <a:pt x="3083400" y="245917"/>
                </a:cubicBezTo>
                <a:cubicBezTo>
                  <a:pt x="3086215" y="241695"/>
                  <a:pt x="3081322" y="252284"/>
                  <a:pt x="3085277" y="252284"/>
                </a:cubicBezTo>
                <a:cubicBezTo>
                  <a:pt x="3059668" y="250006"/>
                  <a:pt x="3054710" y="256640"/>
                  <a:pt x="3030851" y="258986"/>
                </a:cubicBezTo>
                <a:cubicBezTo>
                  <a:pt x="3035007" y="258986"/>
                  <a:pt x="3037084" y="260863"/>
                  <a:pt x="3042915" y="258986"/>
                </a:cubicBezTo>
                <a:cubicBezTo>
                  <a:pt x="3051359" y="258986"/>
                  <a:pt x="3058796" y="259120"/>
                  <a:pt x="3053098" y="265688"/>
                </a:cubicBezTo>
                <a:cubicBezTo>
                  <a:pt x="3061344" y="265688"/>
                  <a:pt x="3052898" y="272055"/>
                  <a:pt x="3048944" y="272390"/>
                </a:cubicBezTo>
                <a:cubicBezTo>
                  <a:pt x="3054176" y="272390"/>
                  <a:pt x="3053638" y="274736"/>
                  <a:pt x="3056520" y="277551"/>
                </a:cubicBezTo>
                <a:cubicBezTo>
                  <a:pt x="3056520" y="279026"/>
                  <a:pt x="3046265" y="281036"/>
                  <a:pt x="3049814" y="279092"/>
                </a:cubicBezTo>
                <a:cubicBezTo>
                  <a:pt x="3045393" y="283114"/>
                  <a:pt x="3033463" y="283784"/>
                  <a:pt x="3021937" y="281640"/>
                </a:cubicBezTo>
                <a:cubicBezTo>
                  <a:pt x="3038359" y="286197"/>
                  <a:pt x="3056520" y="291559"/>
                  <a:pt x="3056520" y="292832"/>
                </a:cubicBezTo>
                <a:cubicBezTo>
                  <a:pt x="3054710" y="296250"/>
                  <a:pt x="3054979" y="298328"/>
                  <a:pt x="3050956" y="299333"/>
                </a:cubicBezTo>
                <a:cubicBezTo>
                  <a:pt x="3050753" y="302081"/>
                  <a:pt x="3059534" y="292229"/>
                  <a:pt x="3059333" y="292564"/>
                </a:cubicBezTo>
                <a:cubicBezTo>
                  <a:pt x="3062351" y="294038"/>
                  <a:pt x="3063690" y="296183"/>
                  <a:pt x="3063222" y="298998"/>
                </a:cubicBezTo>
                <a:cubicBezTo>
                  <a:pt x="3063222" y="300406"/>
                  <a:pt x="3056520" y="300003"/>
                  <a:pt x="3056520" y="301009"/>
                </a:cubicBezTo>
                <a:cubicBezTo>
                  <a:pt x="3063690" y="306973"/>
                  <a:pt x="3063490" y="302081"/>
                  <a:pt x="3056520" y="312603"/>
                </a:cubicBezTo>
                <a:cubicBezTo>
                  <a:pt x="3058999" y="313139"/>
                  <a:pt x="3061210" y="312670"/>
                  <a:pt x="3063222" y="311196"/>
                </a:cubicBezTo>
                <a:cubicBezTo>
                  <a:pt x="3064898" y="313810"/>
                  <a:pt x="3060942" y="317295"/>
                  <a:pt x="3060875" y="319305"/>
                </a:cubicBezTo>
                <a:cubicBezTo>
                  <a:pt x="3061813" y="320444"/>
                  <a:pt x="3062752" y="317227"/>
                  <a:pt x="3065368" y="319305"/>
                </a:cubicBezTo>
                <a:cubicBezTo>
                  <a:pt x="3060942" y="325404"/>
                  <a:pt x="3049347" y="330297"/>
                  <a:pt x="3043116" y="323125"/>
                </a:cubicBezTo>
                <a:cubicBezTo>
                  <a:pt x="3029781" y="338474"/>
                  <a:pt x="3002904" y="319640"/>
                  <a:pt x="3002904" y="311129"/>
                </a:cubicBezTo>
                <a:cubicBezTo>
                  <a:pt x="2986551" y="298596"/>
                  <a:pt x="2983200" y="319238"/>
                  <a:pt x="2984204" y="319238"/>
                </a:cubicBezTo>
                <a:cubicBezTo>
                  <a:pt x="2977372" y="321115"/>
                  <a:pt x="2967519" y="323260"/>
                  <a:pt x="2962357" y="327146"/>
                </a:cubicBezTo>
                <a:cubicBezTo>
                  <a:pt x="2995398" y="321316"/>
                  <a:pt x="3015567" y="335122"/>
                  <a:pt x="3049681" y="332709"/>
                </a:cubicBezTo>
                <a:cubicBezTo>
                  <a:pt x="3049347" y="332776"/>
                  <a:pt x="3050621" y="332978"/>
                  <a:pt x="3050084" y="333112"/>
                </a:cubicBezTo>
                <a:cubicBezTo>
                  <a:pt x="3049613" y="339546"/>
                  <a:pt x="3004710" y="354827"/>
                  <a:pt x="2997140" y="356770"/>
                </a:cubicBezTo>
                <a:cubicBezTo>
                  <a:pt x="2996472" y="365215"/>
                  <a:pt x="2990304" y="353888"/>
                  <a:pt x="2989834" y="352816"/>
                </a:cubicBezTo>
                <a:cubicBezTo>
                  <a:pt x="2976769" y="370711"/>
                  <a:pt x="2934207" y="379624"/>
                  <a:pt x="2907401" y="379624"/>
                </a:cubicBezTo>
                <a:cubicBezTo>
                  <a:pt x="2898421" y="378954"/>
                  <a:pt x="2863903" y="394570"/>
                  <a:pt x="2848624" y="380898"/>
                </a:cubicBezTo>
                <a:cubicBezTo>
                  <a:pt x="2849027" y="384048"/>
                  <a:pt x="2842458" y="392627"/>
                  <a:pt x="2842392" y="393029"/>
                </a:cubicBezTo>
                <a:cubicBezTo>
                  <a:pt x="2843731" y="393565"/>
                  <a:pt x="2835687" y="393565"/>
                  <a:pt x="2835687" y="389678"/>
                </a:cubicBezTo>
                <a:cubicBezTo>
                  <a:pt x="2835687" y="394570"/>
                  <a:pt x="2826103" y="393565"/>
                  <a:pt x="2822418" y="393095"/>
                </a:cubicBezTo>
                <a:cubicBezTo>
                  <a:pt x="2822352" y="393095"/>
                  <a:pt x="2822283" y="393095"/>
                  <a:pt x="2822283" y="393095"/>
                </a:cubicBezTo>
                <a:cubicBezTo>
                  <a:pt x="2822283" y="393095"/>
                  <a:pt x="2822283" y="393095"/>
                  <a:pt x="2822216" y="393095"/>
                </a:cubicBezTo>
                <a:cubicBezTo>
                  <a:pt x="2821747" y="394771"/>
                  <a:pt x="2822081" y="394972"/>
                  <a:pt x="2822418" y="394637"/>
                </a:cubicBezTo>
                <a:cubicBezTo>
                  <a:pt x="2822283" y="405495"/>
                  <a:pt x="2822283" y="395240"/>
                  <a:pt x="2822283" y="400066"/>
                </a:cubicBezTo>
                <a:cubicBezTo>
                  <a:pt x="2822754" y="402613"/>
                  <a:pt x="2822819" y="406969"/>
                  <a:pt x="2815582" y="403953"/>
                </a:cubicBezTo>
                <a:cubicBezTo>
                  <a:pt x="2815582" y="408912"/>
                  <a:pt x="2813034" y="413269"/>
                  <a:pt x="2807474" y="413269"/>
                </a:cubicBezTo>
                <a:cubicBezTo>
                  <a:pt x="2807540" y="419636"/>
                  <a:pt x="2802916" y="419971"/>
                  <a:pt x="2795408" y="419971"/>
                </a:cubicBezTo>
                <a:cubicBezTo>
                  <a:pt x="2795072" y="420240"/>
                  <a:pt x="2790651" y="430560"/>
                  <a:pt x="2795481" y="425601"/>
                </a:cubicBezTo>
                <a:cubicBezTo>
                  <a:pt x="2795481" y="431767"/>
                  <a:pt x="2730934" y="451605"/>
                  <a:pt x="2715050" y="442021"/>
                </a:cubicBezTo>
                <a:cubicBezTo>
                  <a:pt x="2715050" y="454018"/>
                  <a:pt x="2697892" y="442892"/>
                  <a:pt x="2688242" y="447249"/>
                </a:cubicBezTo>
                <a:cubicBezTo>
                  <a:pt x="2687706" y="446712"/>
                  <a:pt x="2687640" y="447919"/>
                  <a:pt x="2687841" y="447919"/>
                </a:cubicBezTo>
                <a:cubicBezTo>
                  <a:pt x="2688108" y="447919"/>
                  <a:pt x="2688242" y="448455"/>
                  <a:pt x="2688309" y="448254"/>
                </a:cubicBezTo>
                <a:cubicBezTo>
                  <a:pt x="2689381" y="450064"/>
                  <a:pt x="2691660" y="452477"/>
                  <a:pt x="2693270" y="453414"/>
                </a:cubicBezTo>
                <a:cubicBezTo>
                  <a:pt x="2691125" y="454755"/>
                  <a:pt x="2689316" y="454152"/>
                  <a:pt x="2688242" y="453549"/>
                </a:cubicBezTo>
                <a:cubicBezTo>
                  <a:pt x="2686232" y="462261"/>
                  <a:pt x="2680603" y="460117"/>
                  <a:pt x="2671687" y="460117"/>
                </a:cubicBezTo>
                <a:cubicBezTo>
                  <a:pt x="2675776" y="464742"/>
                  <a:pt x="2673431" y="465814"/>
                  <a:pt x="2670412" y="465546"/>
                </a:cubicBezTo>
                <a:cubicBezTo>
                  <a:pt x="2672156" y="466149"/>
                  <a:pt x="2673027" y="467288"/>
                  <a:pt x="2674838" y="466819"/>
                </a:cubicBezTo>
                <a:cubicBezTo>
                  <a:pt x="2674569" y="467489"/>
                  <a:pt x="2674236" y="472784"/>
                  <a:pt x="2674838" y="474393"/>
                </a:cubicBezTo>
                <a:cubicBezTo>
                  <a:pt x="2674838" y="473320"/>
                  <a:pt x="2668670" y="473119"/>
                  <a:pt x="2667396" y="473521"/>
                </a:cubicBezTo>
                <a:cubicBezTo>
                  <a:pt x="2668536" y="473521"/>
                  <a:pt x="2667932" y="490410"/>
                  <a:pt x="2667999" y="494097"/>
                </a:cubicBezTo>
                <a:cubicBezTo>
                  <a:pt x="2667264" y="490478"/>
                  <a:pt x="2660225" y="496912"/>
                  <a:pt x="2659352" y="499391"/>
                </a:cubicBezTo>
                <a:cubicBezTo>
                  <a:pt x="2656606" y="501000"/>
                  <a:pt x="2650173" y="506965"/>
                  <a:pt x="2656338" y="506965"/>
                </a:cubicBezTo>
                <a:cubicBezTo>
                  <a:pt x="2647626" y="508104"/>
                  <a:pt x="2643271" y="514069"/>
                  <a:pt x="2634624" y="520369"/>
                </a:cubicBezTo>
                <a:cubicBezTo>
                  <a:pt x="2634758" y="521039"/>
                  <a:pt x="2634624" y="530288"/>
                  <a:pt x="2634624" y="526200"/>
                </a:cubicBezTo>
                <a:cubicBezTo>
                  <a:pt x="2634156" y="541279"/>
                  <a:pt x="2635295" y="538665"/>
                  <a:pt x="2627920" y="546708"/>
                </a:cubicBezTo>
                <a:cubicBezTo>
                  <a:pt x="2627920" y="581157"/>
                  <a:pt x="2602789" y="585179"/>
                  <a:pt x="2568005" y="580420"/>
                </a:cubicBezTo>
                <a:cubicBezTo>
                  <a:pt x="2570953" y="579146"/>
                  <a:pt x="2555741" y="573986"/>
                  <a:pt x="2563046" y="573986"/>
                </a:cubicBezTo>
                <a:cubicBezTo>
                  <a:pt x="2546895" y="567887"/>
                  <a:pt x="2537244" y="567284"/>
                  <a:pt x="2525917" y="567284"/>
                </a:cubicBezTo>
                <a:cubicBezTo>
                  <a:pt x="2522499" y="567485"/>
                  <a:pt x="2525113" y="560582"/>
                  <a:pt x="2522432" y="560582"/>
                </a:cubicBezTo>
                <a:cubicBezTo>
                  <a:pt x="2508288" y="570903"/>
                  <a:pt x="2502926" y="558839"/>
                  <a:pt x="2492203" y="553879"/>
                </a:cubicBezTo>
                <a:cubicBezTo>
                  <a:pt x="2502056" y="553879"/>
                  <a:pt x="2482282" y="545636"/>
                  <a:pt x="2486170" y="547177"/>
                </a:cubicBezTo>
                <a:cubicBezTo>
                  <a:pt x="2491934" y="547177"/>
                  <a:pt x="2460367" y="518694"/>
                  <a:pt x="2460367" y="520235"/>
                </a:cubicBezTo>
                <a:cubicBezTo>
                  <a:pt x="2460970" y="515610"/>
                  <a:pt x="2460837" y="520369"/>
                  <a:pt x="2463451" y="520369"/>
                </a:cubicBezTo>
                <a:cubicBezTo>
                  <a:pt x="2458089" y="509311"/>
                  <a:pt x="2456279" y="507903"/>
                  <a:pt x="2446424" y="500263"/>
                </a:cubicBezTo>
                <a:cubicBezTo>
                  <a:pt x="2446692" y="500263"/>
                  <a:pt x="2446759" y="500263"/>
                  <a:pt x="2446827" y="500196"/>
                </a:cubicBezTo>
                <a:cubicBezTo>
                  <a:pt x="2446962" y="500061"/>
                  <a:pt x="2446759" y="499994"/>
                  <a:pt x="2446692" y="499994"/>
                </a:cubicBezTo>
                <a:cubicBezTo>
                  <a:pt x="2440525" y="492823"/>
                  <a:pt x="2440792" y="498587"/>
                  <a:pt x="2440190" y="486858"/>
                </a:cubicBezTo>
                <a:cubicBezTo>
                  <a:pt x="2437850" y="486188"/>
                  <a:pt x="2435770" y="486657"/>
                  <a:pt x="2434094" y="488132"/>
                </a:cubicBezTo>
                <a:cubicBezTo>
                  <a:pt x="2433289" y="487529"/>
                  <a:pt x="2431281" y="486657"/>
                  <a:pt x="2431748" y="486858"/>
                </a:cubicBezTo>
                <a:cubicBezTo>
                  <a:pt x="2433826" y="486858"/>
                  <a:pt x="2433758" y="482636"/>
                  <a:pt x="2433492" y="481430"/>
                </a:cubicBezTo>
                <a:cubicBezTo>
                  <a:pt x="2431815" y="480291"/>
                  <a:pt x="2430005" y="479955"/>
                  <a:pt x="2427995" y="480156"/>
                </a:cubicBezTo>
                <a:cubicBezTo>
                  <a:pt x="2426588" y="473119"/>
                  <a:pt x="2421428" y="462797"/>
                  <a:pt x="2420018" y="460050"/>
                </a:cubicBezTo>
                <a:cubicBezTo>
                  <a:pt x="2418210" y="458039"/>
                  <a:pt x="2418813" y="454018"/>
                  <a:pt x="2413386" y="451940"/>
                </a:cubicBezTo>
                <a:cubicBezTo>
                  <a:pt x="2413386" y="457034"/>
                  <a:pt x="2399981" y="439474"/>
                  <a:pt x="2399981" y="447919"/>
                </a:cubicBezTo>
                <a:cubicBezTo>
                  <a:pt x="2395557" y="434448"/>
                  <a:pt x="2393277" y="429891"/>
                  <a:pt x="2393277" y="413336"/>
                </a:cubicBezTo>
                <a:cubicBezTo>
                  <a:pt x="2393277" y="413336"/>
                  <a:pt x="2393277" y="413269"/>
                  <a:pt x="2393277" y="413269"/>
                </a:cubicBezTo>
                <a:cubicBezTo>
                  <a:pt x="2393345" y="413336"/>
                  <a:pt x="2393345" y="413336"/>
                  <a:pt x="2393413" y="413336"/>
                </a:cubicBezTo>
                <a:cubicBezTo>
                  <a:pt x="2393547" y="413269"/>
                  <a:pt x="2393547" y="413269"/>
                  <a:pt x="2393746" y="413269"/>
                </a:cubicBezTo>
                <a:cubicBezTo>
                  <a:pt x="2383024" y="406433"/>
                  <a:pt x="2393345" y="386528"/>
                  <a:pt x="2395491" y="379759"/>
                </a:cubicBezTo>
                <a:cubicBezTo>
                  <a:pt x="2385438" y="379759"/>
                  <a:pt x="2400517" y="364545"/>
                  <a:pt x="2398975" y="366354"/>
                </a:cubicBezTo>
                <a:cubicBezTo>
                  <a:pt x="2400382" y="368298"/>
                  <a:pt x="2400785" y="370576"/>
                  <a:pt x="2400048" y="373057"/>
                </a:cubicBezTo>
                <a:cubicBezTo>
                  <a:pt x="2408628" y="369571"/>
                  <a:pt x="2413252" y="367226"/>
                  <a:pt x="2429468" y="366354"/>
                </a:cubicBezTo>
                <a:cubicBezTo>
                  <a:pt x="2424913" y="366354"/>
                  <a:pt x="2427057" y="359652"/>
                  <a:pt x="2430073" y="359652"/>
                </a:cubicBezTo>
                <a:cubicBezTo>
                  <a:pt x="2435033" y="361060"/>
                  <a:pt x="2435166" y="363942"/>
                  <a:pt x="2433558" y="366354"/>
                </a:cubicBezTo>
                <a:cubicBezTo>
                  <a:pt x="2430610" y="366756"/>
                  <a:pt x="2440257" y="365751"/>
                  <a:pt x="2440257" y="368432"/>
                </a:cubicBezTo>
                <a:cubicBezTo>
                  <a:pt x="2445957" y="360657"/>
                  <a:pt x="2451387" y="351810"/>
                  <a:pt x="2453666" y="346248"/>
                </a:cubicBezTo>
                <a:cubicBezTo>
                  <a:pt x="2451319" y="345980"/>
                  <a:pt x="2440257" y="345444"/>
                  <a:pt x="2440257" y="347990"/>
                </a:cubicBezTo>
                <a:cubicBezTo>
                  <a:pt x="2439724" y="345712"/>
                  <a:pt x="2440257" y="340752"/>
                  <a:pt x="2440257" y="338809"/>
                </a:cubicBezTo>
                <a:cubicBezTo>
                  <a:pt x="2427392" y="336195"/>
                  <a:pt x="2423438" y="334251"/>
                  <a:pt x="2411441" y="333179"/>
                </a:cubicBezTo>
                <a:cubicBezTo>
                  <a:pt x="2419751" y="334318"/>
                  <a:pt x="2424579" y="338206"/>
                  <a:pt x="2433558" y="339546"/>
                </a:cubicBezTo>
                <a:cubicBezTo>
                  <a:pt x="2430610" y="354827"/>
                  <a:pt x="2408492" y="355899"/>
                  <a:pt x="2396361" y="359719"/>
                </a:cubicBezTo>
                <a:cubicBezTo>
                  <a:pt x="2388855" y="359719"/>
                  <a:pt x="2360840" y="332040"/>
                  <a:pt x="2367744" y="327146"/>
                </a:cubicBezTo>
                <a:cubicBezTo>
                  <a:pt x="2365734" y="325874"/>
                  <a:pt x="2366001" y="319908"/>
                  <a:pt x="2367007" y="319908"/>
                </a:cubicBezTo>
                <a:cubicBezTo>
                  <a:pt x="2371228" y="322522"/>
                  <a:pt x="2380143" y="327214"/>
                  <a:pt x="2377393" y="327214"/>
                </a:cubicBezTo>
                <a:cubicBezTo>
                  <a:pt x="2379806" y="327214"/>
                  <a:pt x="2382152" y="327214"/>
                  <a:pt x="2384566" y="327214"/>
                </a:cubicBezTo>
                <a:cubicBezTo>
                  <a:pt x="2381683" y="327214"/>
                  <a:pt x="2373306" y="316289"/>
                  <a:pt x="2373306" y="320981"/>
                </a:cubicBezTo>
                <a:cubicBezTo>
                  <a:pt x="2373373" y="320847"/>
                  <a:pt x="2373440" y="317362"/>
                  <a:pt x="2373373" y="317295"/>
                </a:cubicBezTo>
                <a:cubicBezTo>
                  <a:pt x="2373373" y="311765"/>
                  <a:pt x="2384867" y="311547"/>
                  <a:pt x="2397266" y="313047"/>
                </a:cubicBezTo>
                <a:lnTo>
                  <a:pt x="2425935" y="318969"/>
                </a:lnTo>
                <a:lnTo>
                  <a:pt x="2425316" y="318166"/>
                </a:lnTo>
                <a:lnTo>
                  <a:pt x="2426009" y="318984"/>
                </a:lnTo>
                <a:lnTo>
                  <a:pt x="2426588" y="319104"/>
                </a:lnTo>
                <a:cubicBezTo>
                  <a:pt x="2426588" y="319104"/>
                  <a:pt x="2426855" y="319171"/>
                  <a:pt x="2426855" y="319171"/>
                </a:cubicBezTo>
                <a:cubicBezTo>
                  <a:pt x="2426855" y="319104"/>
                  <a:pt x="2426855" y="319104"/>
                  <a:pt x="2426855" y="319104"/>
                </a:cubicBezTo>
                <a:cubicBezTo>
                  <a:pt x="2426855" y="319171"/>
                  <a:pt x="2426989" y="319238"/>
                  <a:pt x="2427124" y="319305"/>
                </a:cubicBezTo>
                <a:cubicBezTo>
                  <a:pt x="2425583" y="317764"/>
                  <a:pt x="2425381" y="317831"/>
                  <a:pt x="2425717" y="318233"/>
                </a:cubicBezTo>
                <a:cubicBezTo>
                  <a:pt x="2423438" y="316356"/>
                  <a:pt x="2417072" y="312603"/>
                  <a:pt x="2421627" y="312603"/>
                </a:cubicBezTo>
                <a:cubicBezTo>
                  <a:pt x="2407219" y="308917"/>
                  <a:pt x="2403399" y="304695"/>
                  <a:pt x="2400115" y="292497"/>
                </a:cubicBezTo>
                <a:cubicBezTo>
                  <a:pt x="2400048" y="292698"/>
                  <a:pt x="2393209" y="292295"/>
                  <a:pt x="2393413" y="292497"/>
                </a:cubicBezTo>
                <a:cubicBezTo>
                  <a:pt x="2394217" y="293636"/>
                  <a:pt x="2394418" y="296250"/>
                  <a:pt x="2394217" y="298596"/>
                </a:cubicBezTo>
                <a:cubicBezTo>
                  <a:pt x="2396764" y="296451"/>
                  <a:pt x="2404338" y="312603"/>
                  <a:pt x="2401656" y="312603"/>
                </a:cubicBezTo>
                <a:cubicBezTo>
                  <a:pt x="2395557" y="312603"/>
                  <a:pt x="2384365" y="308046"/>
                  <a:pt x="2387917" y="306437"/>
                </a:cubicBezTo>
                <a:cubicBezTo>
                  <a:pt x="2380679" y="306572"/>
                  <a:pt x="2367744" y="305432"/>
                  <a:pt x="2367677" y="299199"/>
                </a:cubicBezTo>
                <a:cubicBezTo>
                  <a:pt x="2366136" y="299936"/>
                  <a:pt x="2346496" y="304024"/>
                  <a:pt x="2346496" y="294843"/>
                </a:cubicBezTo>
                <a:cubicBezTo>
                  <a:pt x="2346362" y="291827"/>
                  <a:pt x="2353200" y="293234"/>
                  <a:pt x="2353200" y="290754"/>
                </a:cubicBezTo>
                <a:cubicBezTo>
                  <a:pt x="2352528" y="290218"/>
                  <a:pt x="2345358" y="285526"/>
                  <a:pt x="2345491" y="285795"/>
                </a:cubicBezTo>
                <a:cubicBezTo>
                  <a:pt x="2342006" y="285795"/>
                  <a:pt x="2347167" y="278489"/>
                  <a:pt x="2350584" y="277484"/>
                </a:cubicBezTo>
                <a:cubicBezTo>
                  <a:pt x="2349311" y="275809"/>
                  <a:pt x="2348101" y="273798"/>
                  <a:pt x="2347437" y="272390"/>
                </a:cubicBezTo>
                <a:cubicBezTo>
                  <a:pt x="2346027" y="272390"/>
                  <a:pt x="2344352" y="272993"/>
                  <a:pt x="2337649" y="272390"/>
                </a:cubicBezTo>
                <a:cubicBezTo>
                  <a:pt x="2344955" y="272390"/>
                  <a:pt x="2332355" y="265755"/>
                  <a:pt x="2341271" y="265755"/>
                </a:cubicBezTo>
                <a:cubicBezTo>
                  <a:pt x="2333026" y="265353"/>
                  <a:pt x="2330613" y="263610"/>
                  <a:pt x="2339727" y="259120"/>
                </a:cubicBezTo>
                <a:cubicBezTo>
                  <a:pt x="2336912" y="254295"/>
                  <a:pt x="2326190" y="245850"/>
                  <a:pt x="2326659" y="245850"/>
                </a:cubicBezTo>
                <a:cubicBezTo>
                  <a:pt x="2326324" y="244175"/>
                  <a:pt x="2326190" y="241359"/>
                  <a:pt x="2326324" y="239483"/>
                </a:cubicBezTo>
                <a:cubicBezTo>
                  <a:pt x="2328938" y="240421"/>
                  <a:pt x="2314260" y="233384"/>
                  <a:pt x="2320359" y="233384"/>
                </a:cubicBezTo>
                <a:cubicBezTo>
                  <a:pt x="2324179" y="233384"/>
                  <a:pt x="2327932" y="233384"/>
                  <a:pt x="2331752" y="233384"/>
                </a:cubicBezTo>
                <a:cubicBezTo>
                  <a:pt x="2327597" y="233384"/>
                  <a:pt x="2320963" y="230569"/>
                  <a:pt x="2315533" y="226883"/>
                </a:cubicBezTo>
                <a:cubicBezTo>
                  <a:pt x="2318749" y="225610"/>
                  <a:pt x="2323575" y="219779"/>
                  <a:pt x="2321162" y="218908"/>
                </a:cubicBezTo>
                <a:cubicBezTo>
                  <a:pt x="2320694" y="219108"/>
                  <a:pt x="2320359" y="219243"/>
                  <a:pt x="2320024" y="219444"/>
                </a:cubicBezTo>
                <a:cubicBezTo>
                  <a:pt x="2319486" y="220315"/>
                  <a:pt x="2319420" y="220047"/>
                  <a:pt x="2319755" y="219578"/>
                </a:cubicBezTo>
                <a:cubicBezTo>
                  <a:pt x="2318749" y="220047"/>
                  <a:pt x="2318146" y="220248"/>
                  <a:pt x="2317810" y="220315"/>
                </a:cubicBezTo>
                <a:cubicBezTo>
                  <a:pt x="2316738" y="221722"/>
                  <a:pt x="2315399" y="223599"/>
                  <a:pt x="2314260" y="225475"/>
                </a:cubicBezTo>
                <a:cubicBezTo>
                  <a:pt x="2312985" y="225475"/>
                  <a:pt x="2313119" y="223599"/>
                  <a:pt x="2313321" y="221789"/>
                </a:cubicBezTo>
                <a:cubicBezTo>
                  <a:pt x="2311443" y="225207"/>
                  <a:pt x="2306150" y="229497"/>
                  <a:pt x="2306150" y="223532"/>
                </a:cubicBezTo>
                <a:cubicBezTo>
                  <a:pt x="2307357" y="222593"/>
                  <a:pt x="2307289" y="220248"/>
                  <a:pt x="2306150" y="219444"/>
                </a:cubicBezTo>
                <a:cubicBezTo>
                  <a:pt x="2306150" y="218773"/>
                  <a:pt x="2309502" y="218975"/>
                  <a:pt x="2311779" y="218237"/>
                </a:cubicBezTo>
                <a:cubicBezTo>
                  <a:pt x="2309233" y="216763"/>
                  <a:pt x="2305882" y="214082"/>
                  <a:pt x="2298778" y="212138"/>
                </a:cubicBezTo>
                <a:cubicBezTo>
                  <a:pt x="2301458" y="212138"/>
                  <a:pt x="2295694" y="207581"/>
                  <a:pt x="2291003" y="205436"/>
                </a:cubicBezTo>
                <a:cubicBezTo>
                  <a:pt x="2294556" y="205436"/>
                  <a:pt x="2292008" y="198265"/>
                  <a:pt x="2291741" y="198734"/>
                </a:cubicBezTo>
                <a:cubicBezTo>
                  <a:pt x="2286782" y="188882"/>
                  <a:pt x="2274583" y="209055"/>
                  <a:pt x="2274382" y="192032"/>
                </a:cubicBezTo>
                <a:cubicBezTo>
                  <a:pt x="2270294" y="194512"/>
                  <a:pt x="2271231" y="196254"/>
                  <a:pt x="2267612" y="198332"/>
                </a:cubicBezTo>
                <a:cubicBezTo>
                  <a:pt x="2267947" y="197058"/>
                  <a:pt x="2263658" y="193037"/>
                  <a:pt x="2262787" y="192166"/>
                </a:cubicBezTo>
                <a:cubicBezTo>
                  <a:pt x="2263725" y="194981"/>
                  <a:pt x="2263390" y="197193"/>
                  <a:pt x="2261647" y="198801"/>
                </a:cubicBezTo>
                <a:cubicBezTo>
                  <a:pt x="2255682" y="192904"/>
                  <a:pt x="2262116" y="194043"/>
                  <a:pt x="2262720" y="192166"/>
                </a:cubicBezTo>
                <a:cubicBezTo>
                  <a:pt x="2262652" y="192099"/>
                  <a:pt x="2262652" y="192099"/>
                  <a:pt x="2262652" y="192099"/>
                </a:cubicBezTo>
                <a:cubicBezTo>
                  <a:pt x="2252666" y="192099"/>
                  <a:pt x="2240267" y="191898"/>
                  <a:pt x="2237452" y="192099"/>
                </a:cubicBezTo>
                <a:cubicBezTo>
                  <a:pt x="2243484" y="192099"/>
                  <a:pt x="2234972" y="185397"/>
                  <a:pt x="2231420" y="185397"/>
                </a:cubicBezTo>
                <a:cubicBezTo>
                  <a:pt x="2224986" y="190423"/>
                  <a:pt x="2230817" y="187139"/>
                  <a:pt x="2225791" y="187877"/>
                </a:cubicBezTo>
                <a:cubicBezTo>
                  <a:pt x="2225791" y="196522"/>
                  <a:pt x="2221098" y="190558"/>
                  <a:pt x="2218820" y="187206"/>
                </a:cubicBezTo>
                <a:cubicBezTo>
                  <a:pt x="2218016" y="189016"/>
                  <a:pt x="2215134" y="191630"/>
                  <a:pt x="2214196" y="192032"/>
                </a:cubicBezTo>
                <a:cubicBezTo>
                  <a:pt x="2209102" y="192032"/>
                  <a:pt x="2211783" y="187206"/>
                  <a:pt x="2214196" y="185531"/>
                </a:cubicBezTo>
                <a:cubicBezTo>
                  <a:pt x="2202802" y="182582"/>
                  <a:pt x="2197440" y="179767"/>
                  <a:pt x="2194625" y="178627"/>
                </a:cubicBezTo>
                <a:cubicBezTo>
                  <a:pt x="2194491" y="193841"/>
                  <a:pt x="2193553" y="180840"/>
                  <a:pt x="2189867" y="185330"/>
                </a:cubicBezTo>
                <a:cubicBezTo>
                  <a:pt x="2195094" y="185330"/>
                  <a:pt x="2190872" y="192032"/>
                  <a:pt x="2189129" y="192032"/>
                </a:cubicBezTo>
                <a:cubicBezTo>
                  <a:pt x="2183499" y="191831"/>
                  <a:pt x="2190135" y="185531"/>
                  <a:pt x="2182494" y="185397"/>
                </a:cubicBezTo>
                <a:cubicBezTo>
                  <a:pt x="2183231" y="185397"/>
                  <a:pt x="2181422" y="191764"/>
                  <a:pt x="2179612" y="192166"/>
                </a:cubicBezTo>
                <a:cubicBezTo>
                  <a:pt x="2177468" y="192166"/>
                  <a:pt x="2178875" y="184325"/>
                  <a:pt x="2178875" y="182984"/>
                </a:cubicBezTo>
                <a:cubicBezTo>
                  <a:pt x="2166944" y="190826"/>
                  <a:pt x="2155082" y="193775"/>
                  <a:pt x="2137321" y="192568"/>
                </a:cubicBezTo>
                <a:cubicBezTo>
                  <a:pt x="2140069" y="192568"/>
                  <a:pt x="2135579" y="186469"/>
                  <a:pt x="2142683" y="186469"/>
                </a:cubicBezTo>
                <a:cubicBezTo>
                  <a:pt x="2140605" y="186469"/>
                  <a:pt x="2138527" y="186469"/>
                  <a:pt x="2136450" y="186469"/>
                </a:cubicBezTo>
                <a:cubicBezTo>
                  <a:pt x="2136416" y="186469"/>
                  <a:pt x="2134958" y="185347"/>
                  <a:pt x="2133517" y="185548"/>
                </a:cubicBezTo>
                <a:lnTo>
                  <a:pt x="2130966" y="191872"/>
                </a:lnTo>
                <a:lnTo>
                  <a:pt x="2109180" y="191329"/>
                </a:lnTo>
                <a:cubicBezTo>
                  <a:pt x="2097710" y="188932"/>
                  <a:pt x="2086149" y="185632"/>
                  <a:pt x="2085781" y="185330"/>
                </a:cubicBezTo>
                <a:cubicBezTo>
                  <a:pt x="2085646" y="187609"/>
                  <a:pt x="2085245" y="189887"/>
                  <a:pt x="2084641" y="192099"/>
                </a:cubicBezTo>
                <a:cubicBezTo>
                  <a:pt x="2087456" y="183051"/>
                  <a:pt x="2080218" y="188681"/>
                  <a:pt x="2078609" y="185464"/>
                </a:cubicBezTo>
                <a:cubicBezTo>
                  <a:pt x="2075057" y="185464"/>
                  <a:pt x="2055621" y="176751"/>
                  <a:pt x="2052135" y="178226"/>
                </a:cubicBezTo>
                <a:cubicBezTo>
                  <a:pt x="2049857" y="173936"/>
                  <a:pt x="2054816" y="173065"/>
                  <a:pt x="2058972" y="173065"/>
                </a:cubicBezTo>
                <a:cubicBezTo>
                  <a:pt x="2057028" y="173065"/>
                  <a:pt x="2054280" y="173065"/>
                  <a:pt x="2052671" y="173065"/>
                </a:cubicBezTo>
                <a:cubicBezTo>
                  <a:pt x="2046706" y="173065"/>
                  <a:pt x="2024723" y="169312"/>
                  <a:pt x="2024723" y="164955"/>
                </a:cubicBezTo>
                <a:cubicBezTo>
                  <a:pt x="2028275" y="161806"/>
                  <a:pt x="2035580" y="159258"/>
                  <a:pt x="2044159" y="157248"/>
                </a:cubicBezTo>
                <a:cubicBezTo>
                  <a:pt x="2039401" y="157985"/>
                  <a:pt x="2034776" y="158454"/>
                  <a:pt x="2030688" y="158454"/>
                </a:cubicBezTo>
                <a:cubicBezTo>
                  <a:pt x="2029012" y="158722"/>
                  <a:pt x="2011386" y="158387"/>
                  <a:pt x="1997981" y="158454"/>
                </a:cubicBezTo>
                <a:lnTo>
                  <a:pt x="1997981" y="151752"/>
                </a:lnTo>
                <a:cubicBezTo>
                  <a:pt x="2017552" y="151752"/>
                  <a:pt x="2034576" y="152087"/>
                  <a:pt x="2050125" y="150278"/>
                </a:cubicBezTo>
                <a:cubicBezTo>
                  <a:pt x="2044830" y="149674"/>
                  <a:pt x="2024790" y="143710"/>
                  <a:pt x="2024790" y="143978"/>
                </a:cubicBezTo>
                <a:cubicBezTo>
                  <a:pt x="2020031" y="144514"/>
                  <a:pt x="1991279" y="141230"/>
                  <a:pt x="1991279" y="135801"/>
                </a:cubicBezTo>
                <a:cubicBezTo>
                  <a:pt x="1995903" y="130238"/>
                  <a:pt x="1996842" y="131646"/>
                  <a:pt x="2000059" y="131646"/>
                </a:cubicBezTo>
                <a:cubicBezTo>
                  <a:pt x="2006828" y="121861"/>
                  <a:pt x="2051867" y="118242"/>
                  <a:pt x="2072577" y="118242"/>
                </a:cubicBezTo>
                <a:cubicBezTo>
                  <a:pt x="2077671" y="109395"/>
                  <a:pt x="2148111" y="107518"/>
                  <a:pt x="2162119" y="104837"/>
                </a:cubicBezTo>
                <a:cubicBezTo>
                  <a:pt x="2162119" y="102626"/>
                  <a:pt x="2162253" y="100347"/>
                  <a:pt x="2162522" y="98135"/>
                </a:cubicBezTo>
                <a:cubicBezTo>
                  <a:pt x="2161382" y="96527"/>
                  <a:pt x="2161583" y="97666"/>
                  <a:pt x="2158768" y="91031"/>
                </a:cubicBezTo>
                <a:cubicBezTo>
                  <a:pt x="2158768" y="91701"/>
                  <a:pt x="2112657" y="91634"/>
                  <a:pt x="2118554" y="91433"/>
                </a:cubicBezTo>
                <a:cubicBezTo>
                  <a:pt x="2115404" y="90093"/>
                  <a:pt x="2105150" y="84396"/>
                  <a:pt x="2105150" y="86876"/>
                </a:cubicBezTo>
                <a:lnTo>
                  <a:pt x="2114942" y="78143"/>
                </a:lnTo>
                <a:lnTo>
                  <a:pt x="2118554" y="78699"/>
                </a:lnTo>
                <a:cubicBezTo>
                  <a:pt x="2116678" y="80710"/>
                  <a:pt x="2131088" y="72466"/>
                  <a:pt x="2124989" y="71461"/>
                </a:cubicBezTo>
                <a:cubicBezTo>
                  <a:pt x="2125190" y="71327"/>
                  <a:pt x="2125391" y="71059"/>
                  <a:pt x="2125257" y="70589"/>
                </a:cubicBezTo>
                <a:cubicBezTo>
                  <a:pt x="2125257" y="71595"/>
                  <a:pt x="2128876" y="71595"/>
                  <a:pt x="2130820" y="71595"/>
                </a:cubicBezTo>
                <a:cubicBezTo>
                  <a:pt x="2130149" y="73874"/>
                  <a:pt x="2129948" y="78096"/>
                  <a:pt x="2133300" y="78096"/>
                </a:cubicBezTo>
                <a:cubicBezTo>
                  <a:pt x="2142749" y="72198"/>
                  <a:pt x="2144291" y="72868"/>
                  <a:pt x="2160376" y="71393"/>
                </a:cubicBezTo>
                <a:cubicBezTo>
                  <a:pt x="2183097" y="71393"/>
                  <a:pt x="2204813" y="51690"/>
                  <a:pt x="2239396" y="64691"/>
                </a:cubicBezTo>
                <a:cubicBezTo>
                  <a:pt x="2240334" y="64691"/>
                  <a:pt x="2237117" y="59732"/>
                  <a:pt x="2234771" y="58057"/>
                </a:cubicBezTo>
                <a:cubicBezTo>
                  <a:pt x="2237117" y="57654"/>
                  <a:pt x="2240535" y="57789"/>
                  <a:pt x="2241541" y="57989"/>
                </a:cubicBezTo>
                <a:cubicBezTo>
                  <a:pt x="2241675" y="55778"/>
                  <a:pt x="2241675" y="53499"/>
                  <a:pt x="2241541" y="51287"/>
                </a:cubicBezTo>
                <a:cubicBezTo>
                  <a:pt x="2236782" y="48406"/>
                  <a:pt x="2236514" y="52091"/>
                  <a:pt x="2232493" y="47132"/>
                </a:cubicBezTo>
                <a:cubicBezTo>
                  <a:pt x="2232493" y="39827"/>
                  <a:pt x="2327731" y="38755"/>
                  <a:pt x="2338790" y="37883"/>
                </a:cubicBezTo>
                <a:cubicBezTo>
                  <a:pt x="2349110" y="37079"/>
                  <a:pt x="2363588" y="28768"/>
                  <a:pt x="2382823" y="31181"/>
                </a:cubicBezTo>
                <a:cubicBezTo>
                  <a:pt x="2383627" y="31315"/>
                  <a:pt x="2398037" y="40162"/>
                  <a:pt x="2400785" y="45389"/>
                </a:cubicBezTo>
                <a:cubicBezTo>
                  <a:pt x="2402394" y="44384"/>
                  <a:pt x="2405007" y="44585"/>
                  <a:pt x="2408560" y="44585"/>
                </a:cubicBezTo>
                <a:cubicBezTo>
                  <a:pt x="2406750" y="42776"/>
                  <a:pt x="2396294" y="31181"/>
                  <a:pt x="2400719" y="31181"/>
                </a:cubicBezTo>
                <a:cubicBezTo>
                  <a:pt x="2415463" y="30645"/>
                  <a:pt x="2413520" y="34800"/>
                  <a:pt x="2420153" y="37883"/>
                </a:cubicBezTo>
                <a:cubicBezTo>
                  <a:pt x="2434161" y="28836"/>
                  <a:pt x="2445287" y="43312"/>
                  <a:pt x="2467336" y="44585"/>
                </a:cubicBezTo>
                <a:cubicBezTo>
                  <a:pt x="2463518" y="44585"/>
                  <a:pt x="2445756" y="24479"/>
                  <a:pt x="2446424" y="24479"/>
                </a:cubicBezTo>
                <a:cubicBezTo>
                  <a:pt x="2452460" y="23339"/>
                  <a:pt x="2459899" y="23206"/>
                  <a:pt x="2467537" y="23608"/>
                </a:cubicBezTo>
                <a:cubicBezTo>
                  <a:pt x="2468677" y="22267"/>
                  <a:pt x="2472298" y="20324"/>
                  <a:pt x="2475782" y="21597"/>
                </a:cubicBezTo>
                <a:cubicBezTo>
                  <a:pt x="2479199" y="21597"/>
                  <a:pt x="2475179" y="22938"/>
                  <a:pt x="2471760" y="23942"/>
                </a:cubicBezTo>
                <a:cubicBezTo>
                  <a:pt x="2491195" y="25484"/>
                  <a:pt x="2510635" y="30310"/>
                  <a:pt x="2510970" y="31248"/>
                </a:cubicBezTo>
                <a:cubicBezTo>
                  <a:pt x="2530274" y="31248"/>
                  <a:pt x="2552524" y="41436"/>
                  <a:pt x="2575445" y="44049"/>
                </a:cubicBezTo>
                <a:cubicBezTo>
                  <a:pt x="2555875" y="40899"/>
                  <a:pt x="2522432" y="24546"/>
                  <a:pt x="2517539" y="24546"/>
                </a:cubicBezTo>
                <a:cubicBezTo>
                  <a:pt x="2517606" y="24546"/>
                  <a:pt x="2500513" y="25149"/>
                  <a:pt x="2500513" y="23742"/>
                </a:cubicBezTo>
                <a:cubicBezTo>
                  <a:pt x="2507417" y="19453"/>
                  <a:pt x="2514924" y="18313"/>
                  <a:pt x="2521963" y="19318"/>
                </a:cubicBezTo>
                <a:cubicBezTo>
                  <a:pt x="2531145" y="16839"/>
                  <a:pt x="2560834" y="7188"/>
                  <a:pt x="2560834" y="14627"/>
                </a:cubicBezTo>
                <a:cubicBezTo>
                  <a:pt x="2580337" y="9667"/>
                  <a:pt x="2637506" y="4440"/>
                  <a:pt x="2645885" y="4440"/>
                </a:cubicBezTo>
                <a:cubicBezTo>
                  <a:pt x="2646823" y="6115"/>
                  <a:pt x="2648765" y="8461"/>
                  <a:pt x="2650507" y="10136"/>
                </a:cubicBezTo>
                <a:cubicBezTo>
                  <a:pt x="2650642" y="9064"/>
                  <a:pt x="2651982" y="7456"/>
                  <a:pt x="2653324" y="6115"/>
                </a:cubicBezTo>
                <a:cubicBezTo>
                  <a:pt x="2653926" y="9131"/>
                  <a:pt x="2661297" y="14828"/>
                  <a:pt x="2661297" y="11544"/>
                </a:cubicBezTo>
                <a:cubicBezTo>
                  <a:pt x="2661297" y="-185"/>
                  <a:pt x="2693805" y="8461"/>
                  <a:pt x="2701512" y="11142"/>
                </a:cubicBezTo>
                <a:cubicBezTo>
                  <a:pt x="2717865" y="-4541"/>
                  <a:pt x="2778251" y="9868"/>
                  <a:pt x="2795340" y="2362"/>
                </a:cubicBezTo>
                <a:cubicBezTo>
                  <a:pt x="2795340" y="217"/>
                  <a:pt x="2806989" y="-327"/>
                  <a:pt x="2824685" y="172"/>
                </a:cubicBezTo>
                <a:close/>
              </a:path>
            </a:pathLst>
          </a:custGeom>
          <a:solidFill>
            <a:srgbClr val="DCE5F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n-lt"/>
              <a:ea typeface="+mn-ea"/>
              <a:cs typeface="+mn-cs"/>
            </a:endParaRPr>
          </a:p>
        </p:txBody>
      </p:sp>
      <p:sp>
        <p:nvSpPr>
          <p:cNvPr id="3" name="Text Placeholder 9">
            <a:extLst>
              <a:ext uri="{FF2B5EF4-FFF2-40B4-BE49-F238E27FC236}">
                <a16:creationId xmlns:a16="http://schemas.microsoft.com/office/drawing/2014/main" id="{EEBA8F0C-4D25-E70E-B285-3033C2AB536C}"/>
              </a:ext>
            </a:extLst>
          </p:cNvPr>
          <p:cNvSpPr>
            <a:spLocks noGrp="1"/>
          </p:cNvSpPr>
          <p:nvPr>
            <p:ph type="body" sz="quarter" idx="24" hasCustomPrompt="1"/>
          </p:nvPr>
        </p:nvSpPr>
        <p:spPr>
          <a:xfrm>
            <a:off x="442915" y="1838641"/>
            <a:ext cx="2423579" cy="4038284"/>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8FAC896E-AB07-0204-C6E5-F789259EB89C}"/>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5CC1E66D-51B0-4EF6-F139-703A901B381A}"/>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DB2DFE09-0214-7D13-71DF-73F210AA435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26272270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Next step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EFEBE62-F33A-EF54-6F90-6F5913265DE1}"/>
              </a:ext>
            </a:extLst>
          </p:cNvPr>
          <p:cNvSpPr txBox="1"/>
          <p:nvPr userDrawn="1"/>
        </p:nvSpPr>
        <p:spPr>
          <a:xfrm>
            <a:off x="442913" y="3428999"/>
            <a:ext cx="9178458" cy="1701053"/>
          </a:xfrm>
          <a:prstGeom prst="rect">
            <a:avLst/>
          </a:prstGeom>
          <a:noFill/>
        </p:spPr>
        <p:txBody>
          <a:bodyPr wrap="none" rtlCol="0">
            <a:noAutofit/>
          </a:bodyPr>
          <a:lstStyle/>
          <a:p>
            <a:pPr algn="l"/>
            <a:r>
              <a:rPr lang="en-US" sz="8800" b="1"/>
              <a:t>Next steps</a:t>
            </a:r>
          </a:p>
        </p:txBody>
      </p:sp>
      <p:sp>
        <p:nvSpPr>
          <p:cNvPr id="8" name="TextBox 7">
            <a:extLst>
              <a:ext uri="{FF2B5EF4-FFF2-40B4-BE49-F238E27FC236}">
                <a16:creationId xmlns:a16="http://schemas.microsoft.com/office/drawing/2014/main" id="{6844DAFA-5926-9C62-89B6-D966B8746BD6}"/>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13</a:t>
            </a:r>
          </a:p>
        </p:txBody>
      </p:sp>
      <p:sp>
        <p:nvSpPr>
          <p:cNvPr id="9" name="TextBox 8">
            <a:extLst>
              <a:ext uri="{FF2B5EF4-FFF2-40B4-BE49-F238E27FC236}">
                <a16:creationId xmlns:a16="http://schemas.microsoft.com/office/drawing/2014/main" id="{F0FB0EC8-4E11-8DD7-EBD9-28254F37017A}"/>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931896863"/>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x6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6715-76F1-6A29-DE82-4E37D2475828}"/>
              </a:ext>
            </a:extLst>
          </p:cNvPr>
          <p:cNvSpPr>
            <a:spLocks noGrp="1"/>
          </p:cNvSpPr>
          <p:nvPr>
            <p:ph type="title" hasCustomPrompt="1"/>
          </p:nvPr>
        </p:nvSpPr>
        <p:spPr>
          <a:xfrm>
            <a:off x="442913" y="1780223"/>
            <a:ext cx="3138487" cy="406399"/>
          </a:xfrm>
        </p:spPr>
        <p:txBody>
          <a:bodyPr anchor="t"/>
          <a:lstStyle>
            <a:lvl1pPr>
              <a:defRPr>
                <a:solidFill>
                  <a:schemeClr val="accent1"/>
                </a:solidFill>
              </a:defRPr>
            </a:lvl1pPr>
          </a:lstStyle>
          <a:p>
            <a:r>
              <a:rPr lang="en-US"/>
              <a:t>Agenda title</a:t>
            </a:r>
          </a:p>
        </p:txBody>
      </p:sp>
      <p:sp>
        <p:nvSpPr>
          <p:cNvPr id="6" name="Rectangle: Rounded Corners 5">
            <a:extLst>
              <a:ext uri="{FF2B5EF4-FFF2-40B4-BE49-F238E27FC236}">
                <a16:creationId xmlns:a16="http://schemas.microsoft.com/office/drawing/2014/main" id="{1228A35F-CE8C-58A3-97B4-CE240A5EEF35}"/>
              </a:ext>
            </a:extLst>
          </p:cNvPr>
          <p:cNvSpPr/>
          <p:nvPr userDrawn="1"/>
        </p:nvSpPr>
        <p:spPr>
          <a:xfrm>
            <a:off x="4046091" y="1780223"/>
            <a:ext cx="2454158" cy="1822365"/>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DB208561-D04E-6D23-5E73-57592E67DC1C}"/>
              </a:ext>
            </a:extLst>
          </p:cNvPr>
          <p:cNvSpPr>
            <a:spLocks noGrp="1"/>
          </p:cNvSpPr>
          <p:nvPr>
            <p:ph type="body" sz="quarter" idx="25" hasCustomPrompt="1"/>
          </p:nvPr>
        </p:nvSpPr>
        <p:spPr>
          <a:xfrm>
            <a:off x="4279066" y="2268538"/>
            <a:ext cx="2050451" cy="1160462"/>
          </a:xfrm>
        </p:spPr>
        <p:txBody>
          <a:bodyPr/>
          <a:lstStyle>
            <a:lvl1pPr>
              <a:defRPr sz="1800">
                <a:solidFill>
                  <a:schemeClr val="accent2"/>
                </a:solidFill>
              </a:defRPr>
            </a:lvl1pPr>
            <a:lvl2pPr marL="0" indent="0">
              <a:buNone/>
              <a:defRPr sz="1400">
                <a:solidFill>
                  <a:schemeClr val="tx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lvl="1"/>
            <a:r>
              <a:rPr lang="en-US"/>
              <a:t>Second level 14pt</a:t>
            </a:r>
          </a:p>
        </p:txBody>
      </p:sp>
      <p:sp>
        <p:nvSpPr>
          <p:cNvPr id="11" name="Text Placeholder 9">
            <a:extLst>
              <a:ext uri="{FF2B5EF4-FFF2-40B4-BE49-F238E27FC236}">
                <a16:creationId xmlns:a16="http://schemas.microsoft.com/office/drawing/2014/main" id="{D3CABCF1-7D88-281A-A034-9E0EAF9A18EA}"/>
              </a:ext>
            </a:extLst>
          </p:cNvPr>
          <p:cNvSpPr>
            <a:spLocks noGrp="1"/>
          </p:cNvSpPr>
          <p:nvPr>
            <p:ph type="body" sz="quarter" idx="26" hasCustomPrompt="1"/>
          </p:nvPr>
        </p:nvSpPr>
        <p:spPr>
          <a:xfrm>
            <a:off x="4279065" y="1960565"/>
            <a:ext cx="421603" cy="285750"/>
          </a:xfrm>
        </p:spPr>
        <p:txBody>
          <a:bodyPr/>
          <a:lstStyle>
            <a:lvl1pPr>
              <a:defRPr sz="1400">
                <a:solidFill>
                  <a:schemeClr val="accent2"/>
                </a:solidFill>
              </a:defRPr>
            </a:lvl1pPr>
          </a:lstStyle>
          <a:p>
            <a:pPr lvl="0"/>
            <a:r>
              <a:rPr lang="en-US"/>
              <a:t>01</a:t>
            </a:r>
          </a:p>
        </p:txBody>
      </p:sp>
      <p:sp>
        <p:nvSpPr>
          <p:cNvPr id="27" name="Rectangle: Rounded Corners 26">
            <a:extLst>
              <a:ext uri="{FF2B5EF4-FFF2-40B4-BE49-F238E27FC236}">
                <a16:creationId xmlns:a16="http://schemas.microsoft.com/office/drawing/2014/main" id="{F0FFF48E-A503-2D22-C37F-38B7D473C4F6}"/>
              </a:ext>
            </a:extLst>
          </p:cNvPr>
          <p:cNvSpPr/>
          <p:nvPr userDrawn="1"/>
        </p:nvSpPr>
        <p:spPr>
          <a:xfrm>
            <a:off x="6670510" y="1780223"/>
            <a:ext cx="2454159" cy="1822365"/>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6">
            <a:extLst>
              <a:ext uri="{FF2B5EF4-FFF2-40B4-BE49-F238E27FC236}">
                <a16:creationId xmlns:a16="http://schemas.microsoft.com/office/drawing/2014/main" id="{A041BA02-E29A-8736-3AA6-CB213EC21ED5}"/>
              </a:ext>
            </a:extLst>
          </p:cNvPr>
          <p:cNvSpPr>
            <a:spLocks noGrp="1"/>
          </p:cNvSpPr>
          <p:nvPr>
            <p:ph type="body" sz="quarter" idx="27" hasCustomPrompt="1"/>
          </p:nvPr>
        </p:nvSpPr>
        <p:spPr>
          <a:xfrm>
            <a:off x="6873661" y="2268538"/>
            <a:ext cx="2052000" cy="1160462"/>
          </a:xfrm>
        </p:spPr>
        <p:txBody>
          <a:bodyPr/>
          <a:lstStyle>
            <a:lvl1pPr>
              <a:defRPr sz="1800">
                <a:solidFill>
                  <a:schemeClr val="accent3"/>
                </a:solidFill>
              </a:defRPr>
            </a:lvl1pPr>
            <a:lvl2pPr marL="0" indent="0">
              <a:buNone/>
              <a:defRPr lang="en-US" sz="1400" kern="1200" dirty="0">
                <a:solidFill>
                  <a:schemeClr val="tx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29" name="Text Placeholder 9">
            <a:extLst>
              <a:ext uri="{FF2B5EF4-FFF2-40B4-BE49-F238E27FC236}">
                <a16:creationId xmlns:a16="http://schemas.microsoft.com/office/drawing/2014/main" id="{83D8AC88-D008-8179-20ED-AB45077A7ECD}"/>
              </a:ext>
            </a:extLst>
          </p:cNvPr>
          <p:cNvSpPr>
            <a:spLocks noGrp="1"/>
          </p:cNvSpPr>
          <p:nvPr>
            <p:ph type="body" sz="quarter" idx="28" hasCustomPrompt="1"/>
          </p:nvPr>
        </p:nvSpPr>
        <p:spPr>
          <a:xfrm>
            <a:off x="6873660" y="1960565"/>
            <a:ext cx="421603" cy="285750"/>
          </a:xfrm>
        </p:spPr>
        <p:txBody>
          <a:bodyPr/>
          <a:lstStyle>
            <a:lvl1pPr>
              <a:defRPr sz="1400">
                <a:solidFill>
                  <a:schemeClr val="accent3"/>
                </a:solidFill>
              </a:defRPr>
            </a:lvl1pPr>
          </a:lstStyle>
          <a:p>
            <a:pPr lvl="0"/>
            <a:r>
              <a:rPr lang="en-US"/>
              <a:t>01</a:t>
            </a:r>
          </a:p>
        </p:txBody>
      </p:sp>
      <p:sp>
        <p:nvSpPr>
          <p:cNvPr id="30" name="Rectangle: Rounded Corners 29">
            <a:extLst>
              <a:ext uri="{FF2B5EF4-FFF2-40B4-BE49-F238E27FC236}">
                <a16:creationId xmlns:a16="http://schemas.microsoft.com/office/drawing/2014/main" id="{488EC3DF-3851-CF08-6CAF-3E3BF83FF880}"/>
              </a:ext>
            </a:extLst>
          </p:cNvPr>
          <p:cNvSpPr/>
          <p:nvPr userDrawn="1"/>
        </p:nvSpPr>
        <p:spPr>
          <a:xfrm>
            <a:off x="4046091" y="3772851"/>
            <a:ext cx="2454158" cy="1822366"/>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6">
            <a:extLst>
              <a:ext uri="{FF2B5EF4-FFF2-40B4-BE49-F238E27FC236}">
                <a16:creationId xmlns:a16="http://schemas.microsoft.com/office/drawing/2014/main" id="{F6901C3A-6D39-2BFB-42B1-B3E6B0607619}"/>
              </a:ext>
            </a:extLst>
          </p:cNvPr>
          <p:cNvSpPr>
            <a:spLocks noGrp="1"/>
          </p:cNvSpPr>
          <p:nvPr>
            <p:ph type="body" sz="quarter" idx="29" hasCustomPrompt="1"/>
          </p:nvPr>
        </p:nvSpPr>
        <p:spPr>
          <a:xfrm>
            <a:off x="4279066" y="4241646"/>
            <a:ext cx="2052000" cy="1160462"/>
          </a:xfrm>
        </p:spPr>
        <p:txBody>
          <a:bodyPr/>
          <a:lstStyle>
            <a:lvl1pPr>
              <a:defRPr sz="1800">
                <a:solidFill>
                  <a:schemeClr val="accent2"/>
                </a:solidFill>
              </a:defRPr>
            </a:lvl1pPr>
            <a:lvl2pPr marL="0" indent="0">
              <a:buNone/>
              <a:defRPr lang="en-US" sz="1400" kern="1200" dirty="0">
                <a:solidFill>
                  <a:schemeClr val="tx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32" name="Text Placeholder 9">
            <a:extLst>
              <a:ext uri="{FF2B5EF4-FFF2-40B4-BE49-F238E27FC236}">
                <a16:creationId xmlns:a16="http://schemas.microsoft.com/office/drawing/2014/main" id="{7C8B579E-2766-BB83-7E25-CEABE2C2A19E}"/>
              </a:ext>
            </a:extLst>
          </p:cNvPr>
          <p:cNvSpPr>
            <a:spLocks noGrp="1"/>
          </p:cNvSpPr>
          <p:nvPr>
            <p:ph type="body" sz="quarter" idx="30" hasCustomPrompt="1"/>
          </p:nvPr>
        </p:nvSpPr>
        <p:spPr>
          <a:xfrm>
            <a:off x="4279065" y="3933673"/>
            <a:ext cx="421603" cy="285750"/>
          </a:xfrm>
        </p:spPr>
        <p:txBody>
          <a:bodyPr/>
          <a:lstStyle>
            <a:lvl1pPr>
              <a:defRPr sz="1400">
                <a:solidFill>
                  <a:schemeClr val="accent2"/>
                </a:solidFill>
              </a:defRPr>
            </a:lvl1pPr>
          </a:lstStyle>
          <a:p>
            <a:pPr lvl="0"/>
            <a:r>
              <a:rPr lang="en-US"/>
              <a:t>01</a:t>
            </a:r>
          </a:p>
        </p:txBody>
      </p:sp>
      <p:sp>
        <p:nvSpPr>
          <p:cNvPr id="33" name="Rectangle: Rounded Corners 32">
            <a:extLst>
              <a:ext uri="{FF2B5EF4-FFF2-40B4-BE49-F238E27FC236}">
                <a16:creationId xmlns:a16="http://schemas.microsoft.com/office/drawing/2014/main" id="{FE74FFF0-84BF-42DB-9294-BC33BD94BD72}"/>
              </a:ext>
            </a:extLst>
          </p:cNvPr>
          <p:cNvSpPr/>
          <p:nvPr userDrawn="1"/>
        </p:nvSpPr>
        <p:spPr>
          <a:xfrm>
            <a:off x="6670510" y="3772851"/>
            <a:ext cx="2454159" cy="1822366"/>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6">
            <a:extLst>
              <a:ext uri="{FF2B5EF4-FFF2-40B4-BE49-F238E27FC236}">
                <a16:creationId xmlns:a16="http://schemas.microsoft.com/office/drawing/2014/main" id="{EB195D98-364C-04E9-056B-3BE31079BB9D}"/>
              </a:ext>
            </a:extLst>
          </p:cNvPr>
          <p:cNvSpPr>
            <a:spLocks noGrp="1"/>
          </p:cNvSpPr>
          <p:nvPr>
            <p:ph type="body" sz="quarter" idx="31" hasCustomPrompt="1"/>
          </p:nvPr>
        </p:nvSpPr>
        <p:spPr>
          <a:xfrm>
            <a:off x="6873661" y="4241646"/>
            <a:ext cx="2052000" cy="1160462"/>
          </a:xfrm>
        </p:spPr>
        <p:txBody>
          <a:bodyPr/>
          <a:lstStyle>
            <a:lvl1pPr>
              <a:defRPr sz="1800">
                <a:solidFill>
                  <a:schemeClr val="accent3"/>
                </a:solidFill>
              </a:defRPr>
            </a:lvl1pPr>
            <a:lvl2pPr marL="0" indent="0">
              <a:buNone/>
              <a:defRPr lang="en-US" sz="1400" kern="1200" dirty="0">
                <a:solidFill>
                  <a:schemeClr val="tx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35" name="Text Placeholder 9">
            <a:extLst>
              <a:ext uri="{FF2B5EF4-FFF2-40B4-BE49-F238E27FC236}">
                <a16:creationId xmlns:a16="http://schemas.microsoft.com/office/drawing/2014/main" id="{5BE1F8BC-A3A8-8A4C-EF01-925A28552E25}"/>
              </a:ext>
            </a:extLst>
          </p:cNvPr>
          <p:cNvSpPr>
            <a:spLocks noGrp="1"/>
          </p:cNvSpPr>
          <p:nvPr>
            <p:ph type="body" sz="quarter" idx="32" hasCustomPrompt="1"/>
          </p:nvPr>
        </p:nvSpPr>
        <p:spPr>
          <a:xfrm>
            <a:off x="6873660" y="3933673"/>
            <a:ext cx="421603" cy="285750"/>
          </a:xfrm>
        </p:spPr>
        <p:txBody>
          <a:bodyPr/>
          <a:lstStyle>
            <a:lvl1pPr>
              <a:defRPr sz="1400">
                <a:solidFill>
                  <a:schemeClr val="accent3"/>
                </a:solidFill>
              </a:defRPr>
            </a:lvl1pPr>
          </a:lstStyle>
          <a:p>
            <a:pPr lvl="0"/>
            <a:r>
              <a:rPr lang="en-US"/>
              <a:t>01</a:t>
            </a:r>
          </a:p>
        </p:txBody>
      </p:sp>
      <p:sp>
        <p:nvSpPr>
          <p:cNvPr id="36" name="Rectangle: Rounded Corners 35">
            <a:extLst>
              <a:ext uri="{FF2B5EF4-FFF2-40B4-BE49-F238E27FC236}">
                <a16:creationId xmlns:a16="http://schemas.microsoft.com/office/drawing/2014/main" id="{26069243-66DA-083B-1146-18B3FAEB251A}"/>
              </a:ext>
            </a:extLst>
          </p:cNvPr>
          <p:cNvSpPr/>
          <p:nvPr userDrawn="1"/>
        </p:nvSpPr>
        <p:spPr>
          <a:xfrm>
            <a:off x="9294929" y="1780223"/>
            <a:ext cx="2455171" cy="1822365"/>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6">
            <a:extLst>
              <a:ext uri="{FF2B5EF4-FFF2-40B4-BE49-F238E27FC236}">
                <a16:creationId xmlns:a16="http://schemas.microsoft.com/office/drawing/2014/main" id="{30F0ED09-18AA-1814-47DF-2F617B72F433}"/>
              </a:ext>
            </a:extLst>
          </p:cNvPr>
          <p:cNvSpPr>
            <a:spLocks noGrp="1"/>
          </p:cNvSpPr>
          <p:nvPr>
            <p:ph type="body" sz="quarter" idx="33" hasCustomPrompt="1"/>
          </p:nvPr>
        </p:nvSpPr>
        <p:spPr>
          <a:xfrm>
            <a:off x="9466676" y="2268538"/>
            <a:ext cx="2052000" cy="1160462"/>
          </a:xfrm>
        </p:spPr>
        <p:txBody>
          <a:bodyPr/>
          <a:lstStyle>
            <a:lvl1pPr>
              <a:defRPr sz="1800">
                <a:solidFill>
                  <a:schemeClr val="accent4"/>
                </a:solidFill>
              </a:defRPr>
            </a:lvl1pPr>
            <a:lvl2pPr marL="0" indent="0">
              <a:buNone/>
              <a:defRPr lang="en-US" sz="1400" kern="1200" dirty="0">
                <a:solidFill>
                  <a:schemeClr val="tx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38" name="Text Placeholder 9">
            <a:extLst>
              <a:ext uri="{FF2B5EF4-FFF2-40B4-BE49-F238E27FC236}">
                <a16:creationId xmlns:a16="http://schemas.microsoft.com/office/drawing/2014/main" id="{DAF1D757-ED47-721D-D8FD-F145D81CA8F6}"/>
              </a:ext>
            </a:extLst>
          </p:cNvPr>
          <p:cNvSpPr>
            <a:spLocks noGrp="1"/>
          </p:cNvSpPr>
          <p:nvPr>
            <p:ph type="body" sz="quarter" idx="34" hasCustomPrompt="1"/>
          </p:nvPr>
        </p:nvSpPr>
        <p:spPr>
          <a:xfrm>
            <a:off x="9466675" y="1960565"/>
            <a:ext cx="421603" cy="285750"/>
          </a:xfrm>
        </p:spPr>
        <p:txBody>
          <a:bodyPr/>
          <a:lstStyle>
            <a:lvl1pPr>
              <a:defRPr sz="1400">
                <a:solidFill>
                  <a:schemeClr val="accent4"/>
                </a:solidFill>
              </a:defRPr>
            </a:lvl1pPr>
          </a:lstStyle>
          <a:p>
            <a:pPr lvl="0"/>
            <a:r>
              <a:rPr lang="en-US"/>
              <a:t>01</a:t>
            </a:r>
          </a:p>
        </p:txBody>
      </p:sp>
      <p:sp>
        <p:nvSpPr>
          <p:cNvPr id="39" name="Rectangle: Rounded Corners 38">
            <a:extLst>
              <a:ext uri="{FF2B5EF4-FFF2-40B4-BE49-F238E27FC236}">
                <a16:creationId xmlns:a16="http://schemas.microsoft.com/office/drawing/2014/main" id="{7AE2D790-AEE7-6DA8-FC89-D01FDB32C49C}"/>
              </a:ext>
            </a:extLst>
          </p:cNvPr>
          <p:cNvSpPr/>
          <p:nvPr userDrawn="1"/>
        </p:nvSpPr>
        <p:spPr>
          <a:xfrm>
            <a:off x="9294929" y="3772851"/>
            <a:ext cx="2455171" cy="1822366"/>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6">
            <a:extLst>
              <a:ext uri="{FF2B5EF4-FFF2-40B4-BE49-F238E27FC236}">
                <a16:creationId xmlns:a16="http://schemas.microsoft.com/office/drawing/2014/main" id="{8CB66B75-A430-4DAF-ACD1-6BBFDB5A3780}"/>
              </a:ext>
            </a:extLst>
          </p:cNvPr>
          <p:cNvSpPr>
            <a:spLocks noGrp="1"/>
          </p:cNvSpPr>
          <p:nvPr>
            <p:ph type="body" sz="quarter" idx="35" hasCustomPrompt="1"/>
          </p:nvPr>
        </p:nvSpPr>
        <p:spPr>
          <a:xfrm>
            <a:off x="9466676" y="4241646"/>
            <a:ext cx="2052000" cy="1160462"/>
          </a:xfrm>
        </p:spPr>
        <p:txBody>
          <a:bodyPr/>
          <a:lstStyle>
            <a:lvl1pPr>
              <a:defRPr sz="1800">
                <a:solidFill>
                  <a:schemeClr val="accent4"/>
                </a:solidFill>
              </a:defRPr>
            </a:lvl1pPr>
            <a:lvl2pPr marL="0" indent="0">
              <a:buNone/>
              <a:defRPr lang="en-US" sz="1400" kern="1200" dirty="0">
                <a:solidFill>
                  <a:schemeClr val="tx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41" name="Text Placeholder 9">
            <a:extLst>
              <a:ext uri="{FF2B5EF4-FFF2-40B4-BE49-F238E27FC236}">
                <a16:creationId xmlns:a16="http://schemas.microsoft.com/office/drawing/2014/main" id="{0133F653-F1D0-3E1E-2D18-DEB8EF38ABC2}"/>
              </a:ext>
            </a:extLst>
          </p:cNvPr>
          <p:cNvSpPr>
            <a:spLocks noGrp="1"/>
          </p:cNvSpPr>
          <p:nvPr>
            <p:ph type="body" sz="quarter" idx="36" hasCustomPrompt="1"/>
          </p:nvPr>
        </p:nvSpPr>
        <p:spPr>
          <a:xfrm>
            <a:off x="9466675" y="3933673"/>
            <a:ext cx="421603" cy="285750"/>
          </a:xfrm>
        </p:spPr>
        <p:txBody>
          <a:bodyPr/>
          <a:lstStyle>
            <a:lvl1pPr>
              <a:defRPr sz="1400">
                <a:solidFill>
                  <a:schemeClr val="accent4"/>
                </a:solidFill>
              </a:defRPr>
            </a:lvl1pPr>
          </a:lstStyle>
          <a:p>
            <a:pPr lvl="0"/>
            <a:r>
              <a:rPr lang="en-US"/>
              <a:t>01</a:t>
            </a:r>
          </a:p>
        </p:txBody>
      </p:sp>
      <p:sp>
        <p:nvSpPr>
          <p:cNvPr id="3" name="Footer Placeholder 4">
            <a:extLst>
              <a:ext uri="{FF2B5EF4-FFF2-40B4-BE49-F238E27FC236}">
                <a16:creationId xmlns:a16="http://schemas.microsoft.com/office/drawing/2014/main" id="{0B13BC30-0760-230B-6382-184D5BA694D4}"/>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2" name="Slide Number Placeholder 5">
            <a:extLst>
              <a:ext uri="{FF2B5EF4-FFF2-40B4-BE49-F238E27FC236}">
                <a16:creationId xmlns:a16="http://schemas.microsoft.com/office/drawing/2014/main" id="{BCC8C31C-30C4-B377-ACF6-15817D48E11E}"/>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3" name="Date Placeholder 3">
            <a:extLst>
              <a:ext uri="{FF2B5EF4-FFF2-40B4-BE49-F238E27FC236}">
                <a16:creationId xmlns:a16="http://schemas.microsoft.com/office/drawing/2014/main" id="{C336A7C5-4DB2-2D45-DEA6-0FF4B362D69E}"/>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03053870"/>
      </p:ext>
    </p:extLst>
  </p:cSld>
  <p:clrMapOvr>
    <a:overrideClrMapping bg1="lt1" tx1="dk1" bg2="lt2" tx2="dk2" accent1="accent1" accent2="accent2" accent3="accent3" accent4="accent4" accent5="accent5" accent6="accent6" hlink="hlink" folHlink="folHlink"/>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Next Steps x2">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CE64926-CDFD-A705-E9E2-C27D431620E8}"/>
              </a:ext>
            </a:extLst>
          </p:cNvPr>
          <p:cNvSpPr/>
          <p:nvPr userDrawn="1"/>
        </p:nvSpPr>
        <p:spPr>
          <a:xfrm>
            <a:off x="5027888" y="408493"/>
            <a:ext cx="6721200" cy="4968687"/>
          </a:xfrm>
          <a:prstGeom prst="roundRect">
            <a:avLst>
              <a:gd name="adj" fmla="val 6543"/>
            </a:avLst>
          </a:prstGeom>
          <a:solidFill>
            <a:schemeClr val="accent2"/>
          </a:solidFill>
          <a:ln w="6350" cap="flat">
            <a:noFill/>
            <a:prstDash val="solid"/>
            <a:miter/>
          </a:ln>
        </p:spPr>
        <p:txBody>
          <a:bodyPr rtlCol="0" anchor="ctr"/>
          <a:lstStyle/>
          <a:p>
            <a:pPr>
              <a:lnSpc>
                <a:spcPct val="110000"/>
              </a:lnSpc>
            </a:pPr>
            <a:endParaRPr lang="en-US" sz="1400" noProof="0"/>
          </a:p>
        </p:txBody>
      </p:sp>
      <p:sp>
        <p:nvSpPr>
          <p:cNvPr id="5" name="Rectangle: Rounded Corners 4">
            <a:extLst>
              <a:ext uri="{FF2B5EF4-FFF2-40B4-BE49-F238E27FC236}">
                <a16:creationId xmlns:a16="http://schemas.microsoft.com/office/drawing/2014/main" id="{82DD60DA-1D58-15BA-38C5-2B48C878C1B7}"/>
              </a:ext>
            </a:extLst>
          </p:cNvPr>
          <p:cNvSpPr/>
          <p:nvPr userDrawn="1"/>
        </p:nvSpPr>
        <p:spPr>
          <a:xfrm>
            <a:off x="5027888" y="408492"/>
            <a:ext cx="6721200" cy="2504780"/>
          </a:xfrm>
          <a:prstGeom prst="roundRect">
            <a:avLst>
              <a:gd name="adj" fmla="val 12184"/>
            </a:avLst>
          </a:prstGeom>
          <a:solidFill>
            <a:schemeClr val="accent1"/>
          </a:solidFill>
          <a:ln w="6350" cap="flat">
            <a:noFill/>
            <a:prstDash val="solid"/>
            <a:miter/>
          </a:ln>
        </p:spPr>
        <p:txBody>
          <a:bodyPr rtlCol="0" anchor="ctr"/>
          <a:lstStyle/>
          <a:p>
            <a:pPr>
              <a:lnSpc>
                <a:spcPct val="110000"/>
              </a:lnSpc>
            </a:pPr>
            <a:endParaRPr lang="en-US" sz="1400" noProof="0"/>
          </a:p>
        </p:txBody>
      </p:sp>
      <p:sp>
        <p:nvSpPr>
          <p:cNvPr id="12" name="Title 1">
            <a:extLst>
              <a:ext uri="{FF2B5EF4-FFF2-40B4-BE49-F238E27FC236}">
                <a16:creationId xmlns:a16="http://schemas.microsoft.com/office/drawing/2014/main" id="{E8895CBA-116E-6385-4E0D-5B327D5DBFE0}"/>
              </a:ext>
            </a:extLst>
          </p:cNvPr>
          <p:cNvSpPr>
            <a:spLocks noGrp="1"/>
          </p:cNvSpPr>
          <p:nvPr userDrawn="1">
            <p:ph type="title" hasCustomPrompt="1"/>
          </p:nvPr>
        </p:nvSpPr>
        <p:spPr>
          <a:xfrm>
            <a:off x="442914" y="457201"/>
            <a:ext cx="3613270" cy="406399"/>
          </a:xfrm>
        </p:spPr>
        <p:txBody>
          <a:bodyPr anchor="t"/>
          <a:lstStyle>
            <a:lvl1pPr>
              <a:defRPr/>
            </a:lvl1pPr>
          </a:lstStyle>
          <a:p>
            <a:r>
              <a:rPr lang="en-US"/>
              <a:t>Headline preset in 32pt bold if emphasis needed</a:t>
            </a:r>
          </a:p>
        </p:txBody>
      </p:sp>
      <p:sp>
        <p:nvSpPr>
          <p:cNvPr id="13" name="Text Placeholder 9">
            <a:extLst>
              <a:ext uri="{FF2B5EF4-FFF2-40B4-BE49-F238E27FC236}">
                <a16:creationId xmlns:a16="http://schemas.microsoft.com/office/drawing/2014/main" id="{3CE16F21-1B95-DC74-4AC3-E01A88BC726B}"/>
              </a:ext>
            </a:extLst>
          </p:cNvPr>
          <p:cNvSpPr>
            <a:spLocks noGrp="1"/>
          </p:cNvSpPr>
          <p:nvPr userDrawn="1">
            <p:ph type="body" sz="quarter" idx="24" hasCustomPrompt="1"/>
          </p:nvPr>
        </p:nvSpPr>
        <p:spPr>
          <a:xfrm>
            <a:off x="442915" y="2011680"/>
            <a:ext cx="3613270" cy="336550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4" name="Text Placeholder 8">
            <a:extLst>
              <a:ext uri="{FF2B5EF4-FFF2-40B4-BE49-F238E27FC236}">
                <a16:creationId xmlns:a16="http://schemas.microsoft.com/office/drawing/2014/main" id="{B85591E3-9A1C-C8F1-1B74-DDC6668D9389}"/>
              </a:ext>
            </a:extLst>
          </p:cNvPr>
          <p:cNvSpPr>
            <a:spLocks noGrp="1"/>
          </p:cNvSpPr>
          <p:nvPr userDrawn="1">
            <p:ph type="body" sz="quarter" idx="19" hasCustomPrompt="1"/>
          </p:nvPr>
        </p:nvSpPr>
        <p:spPr>
          <a:xfrm>
            <a:off x="5335153" y="1592646"/>
            <a:ext cx="1383191" cy="1104289"/>
          </a:xfrm>
          <a:prstGeom prst="rect">
            <a:avLst/>
          </a:prstGeom>
        </p:spPr>
        <p:txBody>
          <a:bodyPr anchor="t"/>
          <a:lstStyle>
            <a:lvl1pPr>
              <a:defRPr sz="1800" b="1">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Short heading text goes here</a:t>
            </a:r>
          </a:p>
        </p:txBody>
      </p:sp>
      <p:sp>
        <p:nvSpPr>
          <p:cNvPr id="15" name="Text Placeholder 19">
            <a:extLst>
              <a:ext uri="{FF2B5EF4-FFF2-40B4-BE49-F238E27FC236}">
                <a16:creationId xmlns:a16="http://schemas.microsoft.com/office/drawing/2014/main" id="{F08DA781-4B1A-D987-6C65-6F0944D76996}"/>
              </a:ext>
            </a:extLst>
          </p:cNvPr>
          <p:cNvSpPr>
            <a:spLocks noGrp="1"/>
          </p:cNvSpPr>
          <p:nvPr userDrawn="1">
            <p:ph type="body" sz="quarter" idx="26" hasCustomPrompt="1"/>
          </p:nvPr>
        </p:nvSpPr>
        <p:spPr>
          <a:xfrm>
            <a:off x="5335153" y="777202"/>
            <a:ext cx="971551" cy="582479"/>
          </a:xfrm>
        </p:spPr>
        <p:txBody>
          <a:bodyPr anchor="t"/>
          <a:lstStyle>
            <a:lvl1pPr>
              <a:defRPr sz="4300" b="1">
                <a:solidFill>
                  <a:schemeClr val="bg1"/>
                </a:solidFill>
              </a:defRPr>
            </a:lvl1pPr>
          </a:lstStyle>
          <a:p>
            <a:pPr lvl="0"/>
            <a:r>
              <a:rPr lang="en-US" noProof="0"/>
              <a:t>XX</a:t>
            </a:r>
          </a:p>
        </p:txBody>
      </p:sp>
      <p:sp>
        <p:nvSpPr>
          <p:cNvPr id="16" name="Text Placeholder 9">
            <a:extLst>
              <a:ext uri="{FF2B5EF4-FFF2-40B4-BE49-F238E27FC236}">
                <a16:creationId xmlns:a16="http://schemas.microsoft.com/office/drawing/2014/main" id="{3CBA9F0D-25B5-FD30-5CF2-36AA702C40C8}"/>
              </a:ext>
            </a:extLst>
          </p:cNvPr>
          <p:cNvSpPr>
            <a:spLocks noGrp="1"/>
          </p:cNvSpPr>
          <p:nvPr userDrawn="1">
            <p:ph type="body" sz="quarter" idx="31" hasCustomPrompt="1"/>
          </p:nvPr>
        </p:nvSpPr>
        <p:spPr>
          <a:xfrm>
            <a:off x="7091124" y="1592646"/>
            <a:ext cx="4277916" cy="1122219"/>
          </a:xfrm>
        </p:spPr>
        <p:txBody>
          <a:bodyPr anchor="t">
            <a:noAutofit/>
          </a:bodyPr>
          <a:lstStyle>
            <a:lvl1pPr>
              <a:defRPr sz="1400"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Add text here</a:t>
            </a:r>
          </a:p>
        </p:txBody>
      </p:sp>
      <p:sp>
        <p:nvSpPr>
          <p:cNvPr id="6" name="Footer Placeholder 4">
            <a:extLst>
              <a:ext uri="{FF2B5EF4-FFF2-40B4-BE49-F238E27FC236}">
                <a16:creationId xmlns:a16="http://schemas.microsoft.com/office/drawing/2014/main" id="{9D3C7777-BCAC-C234-EB05-C00B55D47A4F}"/>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F647AE94-746C-6659-1D53-117D7FB59890}"/>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A3AC2EEF-C6E9-60FE-73E7-D586DF9DFBC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
        <p:nvSpPr>
          <p:cNvPr id="21" name="Text Placeholder 8">
            <a:extLst>
              <a:ext uri="{FF2B5EF4-FFF2-40B4-BE49-F238E27FC236}">
                <a16:creationId xmlns:a16="http://schemas.microsoft.com/office/drawing/2014/main" id="{727CABD4-EFC3-77E1-5ED9-21B9A4D3F2E6}"/>
              </a:ext>
            </a:extLst>
          </p:cNvPr>
          <p:cNvSpPr>
            <a:spLocks noGrp="1"/>
          </p:cNvSpPr>
          <p:nvPr>
            <p:ph type="body" sz="quarter" idx="32" hasCustomPrompt="1"/>
          </p:nvPr>
        </p:nvSpPr>
        <p:spPr>
          <a:xfrm>
            <a:off x="5335153" y="3941400"/>
            <a:ext cx="1383191" cy="1104289"/>
          </a:xfrm>
          <a:prstGeom prst="rect">
            <a:avLst/>
          </a:prstGeom>
        </p:spPr>
        <p:txBody>
          <a:bodyPr anchor="t"/>
          <a:lstStyle>
            <a:lvl1pPr>
              <a:defRPr sz="1800" b="1">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Short heading text goes here</a:t>
            </a:r>
          </a:p>
        </p:txBody>
      </p:sp>
      <p:sp>
        <p:nvSpPr>
          <p:cNvPr id="22" name="Text Placeholder 19">
            <a:extLst>
              <a:ext uri="{FF2B5EF4-FFF2-40B4-BE49-F238E27FC236}">
                <a16:creationId xmlns:a16="http://schemas.microsoft.com/office/drawing/2014/main" id="{34A8EDE8-7B93-CE85-54B6-EC9AB463CF56}"/>
              </a:ext>
            </a:extLst>
          </p:cNvPr>
          <p:cNvSpPr>
            <a:spLocks noGrp="1"/>
          </p:cNvSpPr>
          <p:nvPr>
            <p:ph type="body" sz="quarter" idx="33" hasCustomPrompt="1"/>
          </p:nvPr>
        </p:nvSpPr>
        <p:spPr>
          <a:xfrm>
            <a:off x="5335153" y="3125956"/>
            <a:ext cx="971551" cy="582479"/>
          </a:xfrm>
        </p:spPr>
        <p:txBody>
          <a:bodyPr anchor="t"/>
          <a:lstStyle>
            <a:lvl1pPr>
              <a:defRPr sz="4300" b="1">
                <a:solidFill>
                  <a:schemeClr val="bg1"/>
                </a:solidFill>
              </a:defRPr>
            </a:lvl1pPr>
          </a:lstStyle>
          <a:p>
            <a:pPr lvl="0"/>
            <a:r>
              <a:rPr lang="en-US" noProof="0"/>
              <a:t>XX</a:t>
            </a:r>
          </a:p>
        </p:txBody>
      </p:sp>
      <p:sp>
        <p:nvSpPr>
          <p:cNvPr id="23" name="Text Placeholder 9">
            <a:extLst>
              <a:ext uri="{FF2B5EF4-FFF2-40B4-BE49-F238E27FC236}">
                <a16:creationId xmlns:a16="http://schemas.microsoft.com/office/drawing/2014/main" id="{4A9917D8-A113-4128-2C18-BD08B44BE5DE}"/>
              </a:ext>
            </a:extLst>
          </p:cNvPr>
          <p:cNvSpPr>
            <a:spLocks noGrp="1"/>
          </p:cNvSpPr>
          <p:nvPr>
            <p:ph type="body" sz="quarter" idx="34" hasCustomPrompt="1"/>
          </p:nvPr>
        </p:nvSpPr>
        <p:spPr>
          <a:xfrm>
            <a:off x="7091124" y="3941400"/>
            <a:ext cx="4277916" cy="1122219"/>
          </a:xfrm>
        </p:spPr>
        <p:txBody>
          <a:bodyPr anchor="t">
            <a:noAutofit/>
          </a:bodyPr>
          <a:lstStyle>
            <a:lvl1pPr>
              <a:defRPr sz="1400"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Add text here</a:t>
            </a:r>
          </a:p>
        </p:txBody>
      </p:sp>
    </p:spTree>
    <p:extLst>
      <p:ext uri="{BB962C8B-B14F-4D97-AF65-F5344CB8AC3E}">
        <p14:creationId xmlns:p14="http://schemas.microsoft.com/office/powerpoint/2010/main" val="30096746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ext Steps x3">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C92A7984-F4FF-73BA-86FF-E9D376FDDB62}"/>
              </a:ext>
            </a:extLst>
          </p:cNvPr>
          <p:cNvSpPr/>
          <p:nvPr userDrawn="1"/>
        </p:nvSpPr>
        <p:spPr>
          <a:xfrm>
            <a:off x="5027888" y="419100"/>
            <a:ext cx="6721200" cy="5257800"/>
          </a:xfrm>
          <a:prstGeom prst="roundRect">
            <a:avLst>
              <a:gd name="adj" fmla="val 5614"/>
            </a:avLst>
          </a:prstGeom>
          <a:solidFill>
            <a:schemeClr val="accent4"/>
          </a:solidFill>
          <a:ln w="6350" cap="flat">
            <a:noFill/>
            <a:prstDash val="solid"/>
            <a:miter/>
          </a:ln>
        </p:spPr>
        <p:txBody>
          <a:bodyPr rtlCol="0" anchor="ctr"/>
          <a:lstStyle/>
          <a:p>
            <a:pPr>
              <a:lnSpc>
                <a:spcPct val="110000"/>
              </a:lnSpc>
            </a:pPr>
            <a:endParaRPr lang="en-US" sz="1400" noProof="0"/>
          </a:p>
        </p:txBody>
      </p:sp>
      <p:sp>
        <p:nvSpPr>
          <p:cNvPr id="4" name="Rectangle: Rounded Corners 3">
            <a:extLst>
              <a:ext uri="{FF2B5EF4-FFF2-40B4-BE49-F238E27FC236}">
                <a16:creationId xmlns:a16="http://schemas.microsoft.com/office/drawing/2014/main" id="{ECE64926-CDFD-A705-E9E2-C27D431620E8}"/>
              </a:ext>
            </a:extLst>
          </p:cNvPr>
          <p:cNvSpPr/>
          <p:nvPr userDrawn="1"/>
        </p:nvSpPr>
        <p:spPr>
          <a:xfrm>
            <a:off x="5027888" y="419099"/>
            <a:ext cx="6721200" cy="3515404"/>
          </a:xfrm>
          <a:prstGeom prst="roundRect">
            <a:avLst>
              <a:gd name="adj" fmla="val 9234"/>
            </a:avLst>
          </a:prstGeom>
          <a:solidFill>
            <a:schemeClr val="accent3"/>
          </a:solidFill>
          <a:ln w="6350" cap="flat">
            <a:noFill/>
            <a:prstDash val="solid"/>
            <a:miter/>
          </a:ln>
        </p:spPr>
        <p:txBody>
          <a:bodyPr rtlCol="0" anchor="ctr"/>
          <a:lstStyle/>
          <a:p>
            <a:pPr>
              <a:lnSpc>
                <a:spcPct val="110000"/>
              </a:lnSpc>
            </a:pPr>
            <a:endParaRPr lang="en-US" sz="1400" noProof="0"/>
          </a:p>
        </p:txBody>
      </p:sp>
      <p:sp>
        <p:nvSpPr>
          <p:cNvPr id="5" name="Rectangle: Rounded Corners 4">
            <a:extLst>
              <a:ext uri="{FF2B5EF4-FFF2-40B4-BE49-F238E27FC236}">
                <a16:creationId xmlns:a16="http://schemas.microsoft.com/office/drawing/2014/main" id="{82DD60DA-1D58-15BA-38C5-2B48C878C1B7}"/>
              </a:ext>
            </a:extLst>
          </p:cNvPr>
          <p:cNvSpPr/>
          <p:nvPr userDrawn="1"/>
        </p:nvSpPr>
        <p:spPr>
          <a:xfrm>
            <a:off x="5027888" y="419099"/>
            <a:ext cx="6721200" cy="1772162"/>
          </a:xfrm>
          <a:prstGeom prst="roundRect">
            <a:avLst>
              <a:gd name="adj" fmla="val 17209"/>
            </a:avLst>
          </a:prstGeom>
          <a:solidFill>
            <a:schemeClr val="accent2"/>
          </a:solidFill>
          <a:ln w="6350" cap="flat">
            <a:noFill/>
            <a:prstDash val="solid"/>
            <a:miter/>
          </a:ln>
        </p:spPr>
        <p:txBody>
          <a:bodyPr rtlCol="0" anchor="ctr"/>
          <a:lstStyle/>
          <a:p>
            <a:pPr>
              <a:lnSpc>
                <a:spcPct val="110000"/>
              </a:lnSpc>
            </a:pPr>
            <a:endParaRPr lang="en-US" sz="1400" noProof="0"/>
          </a:p>
        </p:txBody>
      </p:sp>
      <p:sp>
        <p:nvSpPr>
          <p:cNvPr id="12" name="Title 1">
            <a:extLst>
              <a:ext uri="{FF2B5EF4-FFF2-40B4-BE49-F238E27FC236}">
                <a16:creationId xmlns:a16="http://schemas.microsoft.com/office/drawing/2014/main" id="{E8895CBA-116E-6385-4E0D-5B327D5DBFE0}"/>
              </a:ext>
            </a:extLst>
          </p:cNvPr>
          <p:cNvSpPr>
            <a:spLocks noGrp="1"/>
          </p:cNvSpPr>
          <p:nvPr userDrawn="1">
            <p:ph type="title" hasCustomPrompt="1"/>
          </p:nvPr>
        </p:nvSpPr>
        <p:spPr>
          <a:xfrm>
            <a:off x="442914" y="457201"/>
            <a:ext cx="3613270" cy="406399"/>
          </a:xfrm>
        </p:spPr>
        <p:txBody>
          <a:bodyPr anchor="t"/>
          <a:lstStyle>
            <a:lvl1pPr>
              <a:defRPr/>
            </a:lvl1pPr>
          </a:lstStyle>
          <a:p>
            <a:r>
              <a:rPr lang="en-US"/>
              <a:t>Headline preset in 32pt bold if emphasis needed</a:t>
            </a:r>
          </a:p>
        </p:txBody>
      </p:sp>
      <p:sp>
        <p:nvSpPr>
          <p:cNvPr id="13" name="Text Placeholder 9">
            <a:extLst>
              <a:ext uri="{FF2B5EF4-FFF2-40B4-BE49-F238E27FC236}">
                <a16:creationId xmlns:a16="http://schemas.microsoft.com/office/drawing/2014/main" id="{3CE16F21-1B95-DC74-4AC3-E01A88BC726B}"/>
              </a:ext>
            </a:extLst>
          </p:cNvPr>
          <p:cNvSpPr>
            <a:spLocks noGrp="1"/>
          </p:cNvSpPr>
          <p:nvPr userDrawn="1">
            <p:ph type="body" sz="quarter" idx="24" hasCustomPrompt="1"/>
          </p:nvPr>
        </p:nvSpPr>
        <p:spPr>
          <a:xfrm>
            <a:off x="442915" y="2011680"/>
            <a:ext cx="3613270" cy="366522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4" name="Text Placeholder 8">
            <a:extLst>
              <a:ext uri="{FF2B5EF4-FFF2-40B4-BE49-F238E27FC236}">
                <a16:creationId xmlns:a16="http://schemas.microsoft.com/office/drawing/2014/main" id="{B85591E3-9A1C-C8F1-1B74-DDC6668D9389}"/>
              </a:ext>
            </a:extLst>
          </p:cNvPr>
          <p:cNvSpPr>
            <a:spLocks noGrp="1"/>
          </p:cNvSpPr>
          <p:nvPr userDrawn="1">
            <p:ph type="body" sz="quarter" idx="19" hasCustomPrompt="1"/>
          </p:nvPr>
        </p:nvSpPr>
        <p:spPr>
          <a:xfrm>
            <a:off x="6399529" y="1022356"/>
            <a:ext cx="1383191" cy="615303"/>
          </a:xfrm>
          <a:prstGeom prst="rect">
            <a:avLst/>
          </a:prstGeom>
        </p:spPr>
        <p:txBody>
          <a:bodyPr anchor="ctr"/>
          <a:lstStyle>
            <a:lvl1pPr>
              <a:defRPr sz="1800" b="1">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Short heading</a:t>
            </a:r>
          </a:p>
        </p:txBody>
      </p:sp>
      <p:sp>
        <p:nvSpPr>
          <p:cNvPr id="15" name="Text Placeholder 19">
            <a:extLst>
              <a:ext uri="{FF2B5EF4-FFF2-40B4-BE49-F238E27FC236}">
                <a16:creationId xmlns:a16="http://schemas.microsoft.com/office/drawing/2014/main" id="{F08DA781-4B1A-D987-6C65-6F0944D76996}"/>
              </a:ext>
            </a:extLst>
          </p:cNvPr>
          <p:cNvSpPr>
            <a:spLocks noGrp="1"/>
          </p:cNvSpPr>
          <p:nvPr userDrawn="1">
            <p:ph type="body" sz="quarter" idx="26" hasCustomPrompt="1"/>
          </p:nvPr>
        </p:nvSpPr>
        <p:spPr>
          <a:xfrm>
            <a:off x="5335153" y="1021868"/>
            <a:ext cx="971551" cy="616372"/>
          </a:xfrm>
        </p:spPr>
        <p:txBody>
          <a:bodyPr anchor="ctr"/>
          <a:lstStyle>
            <a:lvl1pPr>
              <a:defRPr sz="4300" b="1">
                <a:solidFill>
                  <a:schemeClr val="bg1"/>
                </a:solidFill>
              </a:defRPr>
            </a:lvl1pPr>
          </a:lstStyle>
          <a:p>
            <a:pPr lvl="0"/>
            <a:r>
              <a:rPr lang="en-US" noProof="0"/>
              <a:t>XX</a:t>
            </a:r>
          </a:p>
        </p:txBody>
      </p:sp>
      <p:sp>
        <p:nvSpPr>
          <p:cNvPr id="16" name="Text Placeholder 9">
            <a:extLst>
              <a:ext uri="{FF2B5EF4-FFF2-40B4-BE49-F238E27FC236}">
                <a16:creationId xmlns:a16="http://schemas.microsoft.com/office/drawing/2014/main" id="{3CBA9F0D-25B5-FD30-5CF2-36AA702C40C8}"/>
              </a:ext>
            </a:extLst>
          </p:cNvPr>
          <p:cNvSpPr>
            <a:spLocks noGrp="1"/>
          </p:cNvSpPr>
          <p:nvPr userDrawn="1">
            <p:ph type="body" sz="quarter" idx="31" hasCustomPrompt="1"/>
          </p:nvPr>
        </p:nvSpPr>
        <p:spPr>
          <a:xfrm>
            <a:off x="8100954" y="1021867"/>
            <a:ext cx="3268086" cy="615303"/>
          </a:xfrm>
        </p:spPr>
        <p:txBody>
          <a:bodyPr anchor="ctr">
            <a:noAutofit/>
          </a:bodyPr>
          <a:lstStyle>
            <a:lvl1pPr>
              <a:defRPr sz="1400"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Add text here</a:t>
            </a:r>
          </a:p>
        </p:txBody>
      </p:sp>
      <p:sp>
        <p:nvSpPr>
          <p:cNvPr id="17" name="Text Placeholder 8">
            <a:extLst>
              <a:ext uri="{FF2B5EF4-FFF2-40B4-BE49-F238E27FC236}">
                <a16:creationId xmlns:a16="http://schemas.microsoft.com/office/drawing/2014/main" id="{6EDAE472-8A02-CCB6-54D3-446DFC8AFD4C}"/>
              </a:ext>
            </a:extLst>
          </p:cNvPr>
          <p:cNvSpPr>
            <a:spLocks noGrp="1"/>
          </p:cNvSpPr>
          <p:nvPr userDrawn="1">
            <p:ph type="body" sz="quarter" idx="32" hasCustomPrompt="1"/>
          </p:nvPr>
        </p:nvSpPr>
        <p:spPr>
          <a:xfrm>
            <a:off x="6399529" y="2733937"/>
            <a:ext cx="1383191" cy="615303"/>
          </a:xfrm>
          <a:prstGeom prst="rect">
            <a:avLst/>
          </a:prstGeom>
        </p:spPr>
        <p:txBody>
          <a:bodyPr anchor="ctr"/>
          <a:lstStyle>
            <a:lvl1pPr>
              <a:defRPr sz="1800" b="1">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Short heading</a:t>
            </a:r>
          </a:p>
        </p:txBody>
      </p:sp>
      <p:sp>
        <p:nvSpPr>
          <p:cNvPr id="18" name="Text Placeholder 19">
            <a:extLst>
              <a:ext uri="{FF2B5EF4-FFF2-40B4-BE49-F238E27FC236}">
                <a16:creationId xmlns:a16="http://schemas.microsoft.com/office/drawing/2014/main" id="{996B0AA5-2D05-5CF5-3392-63D73F7646B6}"/>
              </a:ext>
            </a:extLst>
          </p:cNvPr>
          <p:cNvSpPr>
            <a:spLocks noGrp="1"/>
          </p:cNvSpPr>
          <p:nvPr userDrawn="1">
            <p:ph type="body" sz="quarter" idx="33" hasCustomPrompt="1"/>
          </p:nvPr>
        </p:nvSpPr>
        <p:spPr>
          <a:xfrm>
            <a:off x="5335153" y="2733449"/>
            <a:ext cx="971551" cy="616372"/>
          </a:xfrm>
        </p:spPr>
        <p:txBody>
          <a:bodyPr anchor="ctr"/>
          <a:lstStyle>
            <a:lvl1pPr>
              <a:defRPr sz="4300" b="1">
                <a:solidFill>
                  <a:schemeClr val="bg1"/>
                </a:solidFill>
              </a:defRPr>
            </a:lvl1pPr>
          </a:lstStyle>
          <a:p>
            <a:pPr lvl="0"/>
            <a:r>
              <a:rPr lang="en-US" noProof="0"/>
              <a:t>XX</a:t>
            </a:r>
          </a:p>
        </p:txBody>
      </p:sp>
      <p:sp>
        <p:nvSpPr>
          <p:cNvPr id="19" name="Text Placeholder 9">
            <a:extLst>
              <a:ext uri="{FF2B5EF4-FFF2-40B4-BE49-F238E27FC236}">
                <a16:creationId xmlns:a16="http://schemas.microsoft.com/office/drawing/2014/main" id="{4572C779-FB3A-1C36-DCCF-FBE6C5478B01}"/>
              </a:ext>
            </a:extLst>
          </p:cNvPr>
          <p:cNvSpPr>
            <a:spLocks noGrp="1"/>
          </p:cNvSpPr>
          <p:nvPr userDrawn="1">
            <p:ph type="body" sz="quarter" idx="34" hasCustomPrompt="1"/>
          </p:nvPr>
        </p:nvSpPr>
        <p:spPr>
          <a:xfrm>
            <a:off x="8100954" y="2733448"/>
            <a:ext cx="3268086" cy="615303"/>
          </a:xfrm>
        </p:spPr>
        <p:txBody>
          <a:bodyPr anchor="ctr">
            <a:noAutofit/>
          </a:bodyPr>
          <a:lstStyle>
            <a:lvl1pPr>
              <a:defRPr sz="1400"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Add text here</a:t>
            </a:r>
          </a:p>
        </p:txBody>
      </p:sp>
      <p:sp>
        <p:nvSpPr>
          <p:cNvPr id="20" name="Text Placeholder 8">
            <a:extLst>
              <a:ext uri="{FF2B5EF4-FFF2-40B4-BE49-F238E27FC236}">
                <a16:creationId xmlns:a16="http://schemas.microsoft.com/office/drawing/2014/main" id="{C685AEEA-B5F8-93FF-8BE0-CA2308E10885}"/>
              </a:ext>
            </a:extLst>
          </p:cNvPr>
          <p:cNvSpPr>
            <a:spLocks noGrp="1"/>
          </p:cNvSpPr>
          <p:nvPr userDrawn="1">
            <p:ph type="body" sz="quarter" idx="35" hasCustomPrompt="1"/>
          </p:nvPr>
        </p:nvSpPr>
        <p:spPr>
          <a:xfrm>
            <a:off x="6399529" y="4477668"/>
            <a:ext cx="1383191" cy="615303"/>
          </a:xfrm>
          <a:prstGeom prst="rect">
            <a:avLst/>
          </a:prstGeom>
        </p:spPr>
        <p:txBody>
          <a:bodyPr anchor="ctr"/>
          <a:lstStyle>
            <a:lvl1pPr>
              <a:defRPr sz="1800" b="1">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Short heading</a:t>
            </a:r>
          </a:p>
        </p:txBody>
      </p:sp>
      <p:sp>
        <p:nvSpPr>
          <p:cNvPr id="21" name="Text Placeholder 19">
            <a:extLst>
              <a:ext uri="{FF2B5EF4-FFF2-40B4-BE49-F238E27FC236}">
                <a16:creationId xmlns:a16="http://schemas.microsoft.com/office/drawing/2014/main" id="{F6366116-8140-EDA8-8F81-6E8D33BA7755}"/>
              </a:ext>
            </a:extLst>
          </p:cNvPr>
          <p:cNvSpPr>
            <a:spLocks noGrp="1"/>
          </p:cNvSpPr>
          <p:nvPr userDrawn="1">
            <p:ph type="body" sz="quarter" idx="36" hasCustomPrompt="1"/>
          </p:nvPr>
        </p:nvSpPr>
        <p:spPr>
          <a:xfrm>
            <a:off x="5335153" y="4477180"/>
            <a:ext cx="971551" cy="616372"/>
          </a:xfrm>
        </p:spPr>
        <p:txBody>
          <a:bodyPr anchor="ctr"/>
          <a:lstStyle>
            <a:lvl1pPr>
              <a:defRPr sz="4300" b="1">
                <a:solidFill>
                  <a:schemeClr val="bg1"/>
                </a:solidFill>
              </a:defRPr>
            </a:lvl1pPr>
          </a:lstStyle>
          <a:p>
            <a:pPr lvl="0"/>
            <a:r>
              <a:rPr lang="en-US" noProof="0"/>
              <a:t>XX</a:t>
            </a:r>
          </a:p>
        </p:txBody>
      </p:sp>
      <p:sp>
        <p:nvSpPr>
          <p:cNvPr id="22" name="Text Placeholder 9">
            <a:extLst>
              <a:ext uri="{FF2B5EF4-FFF2-40B4-BE49-F238E27FC236}">
                <a16:creationId xmlns:a16="http://schemas.microsoft.com/office/drawing/2014/main" id="{A396BD29-BAC7-9146-ECA6-1F3721670040}"/>
              </a:ext>
            </a:extLst>
          </p:cNvPr>
          <p:cNvSpPr>
            <a:spLocks noGrp="1"/>
          </p:cNvSpPr>
          <p:nvPr userDrawn="1">
            <p:ph type="body" sz="quarter" idx="37" hasCustomPrompt="1"/>
          </p:nvPr>
        </p:nvSpPr>
        <p:spPr>
          <a:xfrm>
            <a:off x="8100954" y="4477179"/>
            <a:ext cx="3268086" cy="615303"/>
          </a:xfrm>
        </p:spPr>
        <p:txBody>
          <a:bodyPr anchor="ctr">
            <a:noAutofit/>
          </a:bodyPr>
          <a:lstStyle>
            <a:lvl1pPr>
              <a:defRPr sz="1400"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Add text here</a:t>
            </a:r>
          </a:p>
        </p:txBody>
      </p:sp>
      <p:sp>
        <p:nvSpPr>
          <p:cNvPr id="6" name="Footer Placeholder 4">
            <a:extLst>
              <a:ext uri="{FF2B5EF4-FFF2-40B4-BE49-F238E27FC236}">
                <a16:creationId xmlns:a16="http://schemas.microsoft.com/office/drawing/2014/main" id="{545DB02A-84B2-D9E5-280C-67A36AAE56AC}"/>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ED6AF01B-DE13-F946-C558-AD81D0B45FE2}"/>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D682E236-2FAE-A29D-31C4-6073B0D2747F}"/>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5682354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Next Steps x4">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1953862-3D47-EE95-5999-FF396654668E}"/>
              </a:ext>
            </a:extLst>
          </p:cNvPr>
          <p:cNvSpPr/>
          <p:nvPr userDrawn="1"/>
        </p:nvSpPr>
        <p:spPr>
          <a:xfrm>
            <a:off x="5027888" y="419100"/>
            <a:ext cx="6721200" cy="5257799"/>
          </a:xfrm>
          <a:prstGeom prst="roundRect">
            <a:avLst>
              <a:gd name="adj" fmla="val 5039"/>
            </a:avLst>
          </a:prstGeom>
          <a:solidFill>
            <a:schemeClr val="accent4"/>
          </a:solidFill>
          <a:ln w="6350" cap="flat">
            <a:noFill/>
            <a:prstDash val="solid"/>
            <a:miter/>
          </a:ln>
        </p:spPr>
        <p:txBody>
          <a:bodyPr rtlCol="0" anchor="ctr"/>
          <a:lstStyle/>
          <a:p>
            <a:pPr>
              <a:lnSpc>
                <a:spcPct val="110000"/>
              </a:lnSpc>
            </a:pPr>
            <a:endParaRPr lang="en-US" sz="1400" noProof="0"/>
          </a:p>
        </p:txBody>
      </p:sp>
      <p:sp>
        <p:nvSpPr>
          <p:cNvPr id="3" name="Rectangle: Rounded Corners 2">
            <a:extLst>
              <a:ext uri="{FF2B5EF4-FFF2-40B4-BE49-F238E27FC236}">
                <a16:creationId xmlns:a16="http://schemas.microsoft.com/office/drawing/2014/main" id="{C92A7984-F4FF-73BA-86FF-E9D376FDDB62}"/>
              </a:ext>
            </a:extLst>
          </p:cNvPr>
          <p:cNvSpPr/>
          <p:nvPr userDrawn="1"/>
        </p:nvSpPr>
        <p:spPr>
          <a:xfrm>
            <a:off x="5027888" y="419101"/>
            <a:ext cx="6721200" cy="3934735"/>
          </a:xfrm>
          <a:prstGeom prst="roundRect">
            <a:avLst>
              <a:gd name="adj" fmla="val 5614"/>
            </a:avLst>
          </a:prstGeom>
          <a:solidFill>
            <a:schemeClr val="accent3"/>
          </a:solidFill>
          <a:ln w="6350" cap="flat">
            <a:noFill/>
            <a:prstDash val="solid"/>
            <a:miter/>
          </a:ln>
        </p:spPr>
        <p:txBody>
          <a:bodyPr rtlCol="0" anchor="ctr"/>
          <a:lstStyle/>
          <a:p>
            <a:pPr>
              <a:lnSpc>
                <a:spcPct val="110000"/>
              </a:lnSpc>
            </a:pPr>
            <a:endParaRPr lang="en-US" sz="1400" noProof="0"/>
          </a:p>
        </p:txBody>
      </p:sp>
      <p:sp>
        <p:nvSpPr>
          <p:cNvPr id="4" name="Rectangle: Rounded Corners 3">
            <a:extLst>
              <a:ext uri="{FF2B5EF4-FFF2-40B4-BE49-F238E27FC236}">
                <a16:creationId xmlns:a16="http://schemas.microsoft.com/office/drawing/2014/main" id="{ECE64926-CDFD-A705-E9E2-C27D431620E8}"/>
              </a:ext>
            </a:extLst>
          </p:cNvPr>
          <p:cNvSpPr/>
          <p:nvPr userDrawn="1"/>
        </p:nvSpPr>
        <p:spPr>
          <a:xfrm>
            <a:off x="5027888" y="419101"/>
            <a:ext cx="6721200" cy="2630794"/>
          </a:xfrm>
          <a:prstGeom prst="roundRect">
            <a:avLst>
              <a:gd name="adj" fmla="val 9234"/>
            </a:avLst>
          </a:prstGeom>
          <a:solidFill>
            <a:schemeClr val="accent2"/>
          </a:solidFill>
          <a:ln w="6350" cap="flat">
            <a:noFill/>
            <a:prstDash val="solid"/>
            <a:miter/>
          </a:ln>
        </p:spPr>
        <p:txBody>
          <a:bodyPr rtlCol="0" anchor="ctr"/>
          <a:lstStyle/>
          <a:p>
            <a:pPr>
              <a:lnSpc>
                <a:spcPct val="110000"/>
              </a:lnSpc>
            </a:pPr>
            <a:endParaRPr lang="en-US" sz="1400" noProof="0"/>
          </a:p>
        </p:txBody>
      </p:sp>
      <p:sp>
        <p:nvSpPr>
          <p:cNvPr id="5" name="Rectangle: Rounded Corners 4">
            <a:extLst>
              <a:ext uri="{FF2B5EF4-FFF2-40B4-BE49-F238E27FC236}">
                <a16:creationId xmlns:a16="http://schemas.microsoft.com/office/drawing/2014/main" id="{82DD60DA-1D58-15BA-38C5-2B48C878C1B7}"/>
              </a:ext>
            </a:extLst>
          </p:cNvPr>
          <p:cNvSpPr/>
          <p:nvPr userDrawn="1"/>
        </p:nvSpPr>
        <p:spPr>
          <a:xfrm>
            <a:off x="5027888" y="419099"/>
            <a:ext cx="6721200" cy="1326217"/>
          </a:xfrm>
          <a:prstGeom prst="roundRect">
            <a:avLst>
              <a:gd name="adj" fmla="val 17209"/>
            </a:avLst>
          </a:prstGeom>
          <a:solidFill>
            <a:schemeClr val="accent1"/>
          </a:solidFill>
          <a:ln w="6350" cap="flat">
            <a:noFill/>
            <a:prstDash val="solid"/>
            <a:miter/>
          </a:ln>
        </p:spPr>
        <p:txBody>
          <a:bodyPr rtlCol="0" anchor="ctr"/>
          <a:lstStyle/>
          <a:p>
            <a:pPr>
              <a:lnSpc>
                <a:spcPct val="110000"/>
              </a:lnSpc>
            </a:pPr>
            <a:endParaRPr lang="en-US" sz="1400" noProof="0"/>
          </a:p>
        </p:txBody>
      </p:sp>
      <p:sp>
        <p:nvSpPr>
          <p:cNvPr id="12" name="Title 1">
            <a:extLst>
              <a:ext uri="{FF2B5EF4-FFF2-40B4-BE49-F238E27FC236}">
                <a16:creationId xmlns:a16="http://schemas.microsoft.com/office/drawing/2014/main" id="{E8895CBA-116E-6385-4E0D-5B327D5DBFE0}"/>
              </a:ext>
            </a:extLst>
          </p:cNvPr>
          <p:cNvSpPr>
            <a:spLocks noGrp="1"/>
          </p:cNvSpPr>
          <p:nvPr>
            <p:ph type="title" hasCustomPrompt="1"/>
          </p:nvPr>
        </p:nvSpPr>
        <p:spPr>
          <a:xfrm>
            <a:off x="442914" y="457201"/>
            <a:ext cx="3613270" cy="406399"/>
          </a:xfrm>
        </p:spPr>
        <p:txBody>
          <a:bodyPr anchor="t"/>
          <a:lstStyle>
            <a:lvl1pPr>
              <a:defRPr/>
            </a:lvl1pPr>
          </a:lstStyle>
          <a:p>
            <a:r>
              <a:rPr lang="en-US"/>
              <a:t>Headline preset in 32pt bold if emphasis needed</a:t>
            </a:r>
          </a:p>
        </p:txBody>
      </p:sp>
      <p:sp>
        <p:nvSpPr>
          <p:cNvPr id="13" name="Text Placeholder 9">
            <a:extLst>
              <a:ext uri="{FF2B5EF4-FFF2-40B4-BE49-F238E27FC236}">
                <a16:creationId xmlns:a16="http://schemas.microsoft.com/office/drawing/2014/main" id="{3CE16F21-1B95-DC74-4AC3-E01A88BC726B}"/>
              </a:ext>
            </a:extLst>
          </p:cNvPr>
          <p:cNvSpPr>
            <a:spLocks noGrp="1"/>
          </p:cNvSpPr>
          <p:nvPr>
            <p:ph type="body" sz="quarter" idx="24" hasCustomPrompt="1"/>
          </p:nvPr>
        </p:nvSpPr>
        <p:spPr>
          <a:xfrm>
            <a:off x="442915" y="2011679"/>
            <a:ext cx="3613270" cy="3665219"/>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4" name="Text Placeholder 8">
            <a:extLst>
              <a:ext uri="{FF2B5EF4-FFF2-40B4-BE49-F238E27FC236}">
                <a16:creationId xmlns:a16="http://schemas.microsoft.com/office/drawing/2014/main" id="{B85591E3-9A1C-C8F1-1B74-DDC6668D9389}"/>
              </a:ext>
            </a:extLst>
          </p:cNvPr>
          <p:cNvSpPr>
            <a:spLocks noGrp="1"/>
          </p:cNvSpPr>
          <p:nvPr>
            <p:ph type="body" sz="quarter" idx="19" hasCustomPrompt="1"/>
          </p:nvPr>
        </p:nvSpPr>
        <p:spPr>
          <a:xfrm>
            <a:off x="6399529" y="780324"/>
            <a:ext cx="1383191" cy="615303"/>
          </a:xfrm>
          <a:prstGeom prst="rect">
            <a:avLst/>
          </a:prstGeom>
        </p:spPr>
        <p:txBody>
          <a:bodyPr anchor="ctr"/>
          <a:lstStyle>
            <a:lvl1pPr>
              <a:defRPr sz="1800" b="1">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Short heading</a:t>
            </a:r>
          </a:p>
        </p:txBody>
      </p:sp>
      <p:sp>
        <p:nvSpPr>
          <p:cNvPr id="15" name="Text Placeholder 19">
            <a:extLst>
              <a:ext uri="{FF2B5EF4-FFF2-40B4-BE49-F238E27FC236}">
                <a16:creationId xmlns:a16="http://schemas.microsoft.com/office/drawing/2014/main" id="{F08DA781-4B1A-D987-6C65-6F0944D76996}"/>
              </a:ext>
            </a:extLst>
          </p:cNvPr>
          <p:cNvSpPr>
            <a:spLocks noGrp="1"/>
          </p:cNvSpPr>
          <p:nvPr>
            <p:ph type="body" sz="quarter" idx="26" hasCustomPrompt="1"/>
          </p:nvPr>
        </p:nvSpPr>
        <p:spPr>
          <a:xfrm>
            <a:off x="5335153" y="779836"/>
            <a:ext cx="971551" cy="616372"/>
          </a:xfrm>
        </p:spPr>
        <p:txBody>
          <a:bodyPr anchor="ctr"/>
          <a:lstStyle>
            <a:lvl1pPr>
              <a:defRPr sz="4300" b="1">
                <a:solidFill>
                  <a:schemeClr val="bg1"/>
                </a:solidFill>
              </a:defRPr>
            </a:lvl1pPr>
          </a:lstStyle>
          <a:p>
            <a:pPr lvl="0"/>
            <a:r>
              <a:rPr lang="en-US" noProof="0"/>
              <a:t>XX</a:t>
            </a:r>
          </a:p>
        </p:txBody>
      </p:sp>
      <p:sp>
        <p:nvSpPr>
          <p:cNvPr id="16" name="Text Placeholder 9">
            <a:extLst>
              <a:ext uri="{FF2B5EF4-FFF2-40B4-BE49-F238E27FC236}">
                <a16:creationId xmlns:a16="http://schemas.microsoft.com/office/drawing/2014/main" id="{3CBA9F0D-25B5-FD30-5CF2-36AA702C40C8}"/>
              </a:ext>
            </a:extLst>
          </p:cNvPr>
          <p:cNvSpPr>
            <a:spLocks noGrp="1"/>
          </p:cNvSpPr>
          <p:nvPr>
            <p:ph type="body" sz="quarter" idx="31" hasCustomPrompt="1"/>
          </p:nvPr>
        </p:nvSpPr>
        <p:spPr>
          <a:xfrm>
            <a:off x="8100954" y="779835"/>
            <a:ext cx="3268086" cy="615303"/>
          </a:xfrm>
        </p:spPr>
        <p:txBody>
          <a:bodyPr anchor="ctr">
            <a:noAutofit/>
          </a:bodyPr>
          <a:lstStyle>
            <a:lvl1pPr>
              <a:defRPr sz="1400"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Add text here</a:t>
            </a:r>
          </a:p>
        </p:txBody>
      </p:sp>
      <p:sp>
        <p:nvSpPr>
          <p:cNvPr id="17" name="Text Placeholder 8">
            <a:extLst>
              <a:ext uri="{FF2B5EF4-FFF2-40B4-BE49-F238E27FC236}">
                <a16:creationId xmlns:a16="http://schemas.microsoft.com/office/drawing/2014/main" id="{6EDAE472-8A02-CCB6-54D3-446DFC8AFD4C}"/>
              </a:ext>
            </a:extLst>
          </p:cNvPr>
          <p:cNvSpPr>
            <a:spLocks noGrp="1"/>
          </p:cNvSpPr>
          <p:nvPr>
            <p:ph type="body" sz="quarter" idx="32" hasCustomPrompt="1"/>
          </p:nvPr>
        </p:nvSpPr>
        <p:spPr>
          <a:xfrm>
            <a:off x="6399529" y="2049234"/>
            <a:ext cx="1383191" cy="615303"/>
          </a:xfrm>
          <a:prstGeom prst="rect">
            <a:avLst/>
          </a:prstGeom>
        </p:spPr>
        <p:txBody>
          <a:bodyPr anchor="ctr"/>
          <a:lstStyle>
            <a:lvl1pPr>
              <a:defRPr sz="1800" b="1">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Short heading</a:t>
            </a:r>
          </a:p>
        </p:txBody>
      </p:sp>
      <p:sp>
        <p:nvSpPr>
          <p:cNvPr id="18" name="Text Placeholder 19">
            <a:extLst>
              <a:ext uri="{FF2B5EF4-FFF2-40B4-BE49-F238E27FC236}">
                <a16:creationId xmlns:a16="http://schemas.microsoft.com/office/drawing/2014/main" id="{996B0AA5-2D05-5CF5-3392-63D73F7646B6}"/>
              </a:ext>
            </a:extLst>
          </p:cNvPr>
          <p:cNvSpPr>
            <a:spLocks noGrp="1"/>
          </p:cNvSpPr>
          <p:nvPr>
            <p:ph type="body" sz="quarter" idx="33" hasCustomPrompt="1"/>
          </p:nvPr>
        </p:nvSpPr>
        <p:spPr>
          <a:xfrm>
            <a:off x="5335153" y="2048746"/>
            <a:ext cx="971551" cy="616372"/>
          </a:xfrm>
        </p:spPr>
        <p:txBody>
          <a:bodyPr anchor="ctr"/>
          <a:lstStyle>
            <a:lvl1pPr>
              <a:defRPr sz="4300" b="1">
                <a:solidFill>
                  <a:schemeClr val="bg1"/>
                </a:solidFill>
              </a:defRPr>
            </a:lvl1pPr>
          </a:lstStyle>
          <a:p>
            <a:pPr lvl="0"/>
            <a:r>
              <a:rPr lang="en-US" noProof="0"/>
              <a:t>XX</a:t>
            </a:r>
          </a:p>
        </p:txBody>
      </p:sp>
      <p:sp>
        <p:nvSpPr>
          <p:cNvPr id="19" name="Text Placeholder 9">
            <a:extLst>
              <a:ext uri="{FF2B5EF4-FFF2-40B4-BE49-F238E27FC236}">
                <a16:creationId xmlns:a16="http://schemas.microsoft.com/office/drawing/2014/main" id="{4572C779-FB3A-1C36-DCCF-FBE6C5478B01}"/>
              </a:ext>
            </a:extLst>
          </p:cNvPr>
          <p:cNvSpPr>
            <a:spLocks noGrp="1"/>
          </p:cNvSpPr>
          <p:nvPr>
            <p:ph type="body" sz="quarter" idx="34" hasCustomPrompt="1"/>
          </p:nvPr>
        </p:nvSpPr>
        <p:spPr>
          <a:xfrm>
            <a:off x="8100954" y="2048745"/>
            <a:ext cx="3268086" cy="615303"/>
          </a:xfrm>
        </p:spPr>
        <p:txBody>
          <a:bodyPr anchor="ctr">
            <a:noAutofit/>
          </a:bodyPr>
          <a:lstStyle>
            <a:lvl1pPr>
              <a:defRPr sz="1400"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Add text here</a:t>
            </a:r>
          </a:p>
        </p:txBody>
      </p:sp>
      <p:sp>
        <p:nvSpPr>
          <p:cNvPr id="20" name="Text Placeholder 8">
            <a:extLst>
              <a:ext uri="{FF2B5EF4-FFF2-40B4-BE49-F238E27FC236}">
                <a16:creationId xmlns:a16="http://schemas.microsoft.com/office/drawing/2014/main" id="{C685AEEA-B5F8-93FF-8BE0-CA2308E10885}"/>
              </a:ext>
            </a:extLst>
          </p:cNvPr>
          <p:cNvSpPr>
            <a:spLocks noGrp="1"/>
          </p:cNvSpPr>
          <p:nvPr>
            <p:ph type="body" sz="quarter" idx="35" hasCustomPrompt="1"/>
          </p:nvPr>
        </p:nvSpPr>
        <p:spPr>
          <a:xfrm>
            <a:off x="6399529" y="3372297"/>
            <a:ext cx="1383191" cy="615303"/>
          </a:xfrm>
          <a:prstGeom prst="rect">
            <a:avLst/>
          </a:prstGeom>
        </p:spPr>
        <p:txBody>
          <a:bodyPr anchor="ctr"/>
          <a:lstStyle>
            <a:lvl1pPr>
              <a:defRPr sz="1800" b="1">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Short heading</a:t>
            </a:r>
          </a:p>
        </p:txBody>
      </p:sp>
      <p:sp>
        <p:nvSpPr>
          <p:cNvPr id="21" name="Text Placeholder 19">
            <a:extLst>
              <a:ext uri="{FF2B5EF4-FFF2-40B4-BE49-F238E27FC236}">
                <a16:creationId xmlns:a16="http://schemas.microsoft.com/office/drawing/2014/main" id="{F6366116-8140-EDA8-8F81-6E8D33BA7755}"/>
              </a:ext>
            </a:extLst>
          </p:cNvPr>
          <p:cNvSpPr>
            <a:spLocks noGrp="1"/>
          </p:cNvSpPr>
          <p:nvPr>
            <p:ph type="body" sz="quarter" idx="36" hasCustomPrompt="1"/>
          </p:nvPr>
        </p:nvSpPr>
        <p:spPr>
          <a:xfrm>
            <a:off x="5335153" y="3371809"/>
            <a:ext cx="971551" cy="616372"/>
          </a:xfrm>
        </p:spPr>
        <p:txBody>
          <a:bodyPr anchor="ctr"/>
          <a:lstStyle>
            <a:lvl1pPr>
              <a:defRPr sz="4300" b="1">
                <a:solidFill>
                  <a:schemeClr val="bg1"/>
                </a:solidFill>
              </a:defRPr>
            </a:lvl1pPr>
          </a:lstStyle>
          <a:p>
            <a:pPr lvl="0"/>
            <a:r>
              <a:rPr lang="en-US" noProof="0"/>
              <a:t>XX</a:t>
            </a:r>
          </a:p>
        </p:txBody>
      </p:sp>
      <p:sp>
        <p:nvSpPr>
          <p:cNvPr id="22" name="Text Placeholder 9">
            <a:extLst>
              <a:ext uri="{FF2B5EF4-FFF2-40B4-BE49-F238E27FC236}">
                <a16:creationId xmlns:a16="http://schemas.microsoft.com/office/drawing/2014/main" id="{A396BD29-BAC7-9146-ECA6-1F3721670040}"/>
              </a:ext>
            </a:extLst>
          </p:cNvPr>
          <p:cNvSpPr>
            <a:spLocks noGrp="1"/>
          </p:cNvSpPr>
          <p:nvPr>
            <p:ph type="body" sz="quarter" idx="37" hasCustomPrompt="1"/>
          </p:nvPr>
        </p:nvSpPr>
        <p:spPr>
          <a:xfrm>
            <a:off x="8100954" y="3371808"/>
            <a:ext cx="3268086" cy="615303"/>
          </a:xfrm>
        </p:spPr>
        <p:txBody>
          <a:bodyPr anchor="ctr">
            <a:noAutofit/>
          </a:bodyPr>
          <a:lstStyle>
            <a:lvl1pPr>
              <a:defRPr sz="1400"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Add text here</a:t>
            </a:r>
          </a:p>
        </p:txBody>
      </p:sp>
      <p:sp>
        <p:nvSpPr>
          <p:cNvPr id="23" name="Text Placeholder 8">
            <a:extLst>
              <a:ext uri="{FF2B5EF4-FFF2-40B4-BE49-F238E27FC236}">
                <a16:creationId xmlns:a16="http://schemas.microsoft.com/office/drawing/2014/main" id="{3344FAE3-08B1-3EF1-EA8D-8D7287A34F18}"/>
              </a:ext>
            </a:extLst>
          </p:cNvPr>
          <p:cNvSpPr>
            <a:spLocks noGrp="1"/>
          </p:cNvSpPr>
          <p:nvPr>
            <p:ph type="body" sz="quarter" idx="38" hasCustomPrompt="1"/>
          </p:nvPr>
        </p:nvSpPr>
        <p:spPr>
          <a:xfrm>
            <a:off x="6399529" y="4676238"/>
            <a:ext cx="1383191" cy="615303"/>
          </a:xfrm>
          <a:prstGeom prst="rect">
            <a:avLst/>
          </a:prstGeom>
        </p:spPr>
        <p:txBody>
          <a:bodyPr anchor="ctr"/>
          <a:lstStyle>
            <a:lvl1pPr>
              <a:defRPr sz="1800" b="1">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Short heading</a:t>
            </a:r>
          </a:p>
        </p:txBody>
      </p:sp>
      <p:sp>
        <p:nvSpPr>
          <p:cNvPr id="24" name="Text Placeholder 19">
            <a:extLst>
              <a:ext uri="{FF2B5EF4-FFF2-40B4-BE49-F238E27FC236}">
                <a16:creationId xmlns:a16="http://schemas.microsoft.com/office/drawing/2014/main" id="{E0E94C8E-AB67-317A-BB28-05A3C30B3BD3}"/>
              </a:ext>
            </a:extLst>
          </p:cNvPr>
          <p:cNvSpPr>
            <a:spLocks noGrp="1"/>
          </p:cNvSpPr>
          <p:nvPr>
            <p:ph type="body" sz="quarter" idx="39" hasCustomPrompt="1"/>
          </p:nvPr>
        </p:nvSpPr>
        <p:spPr>
          <a:xfrm>
            <a:off x="5335153" y="4675750"/>
            <a:ext cx="971551" cy="616372"/>
          </a:xfrm>
        </p:spPr>
        <p:txBody>
          <a:bodyPr anchor="ctr"/>
          <a:lstStyle>
            <a:lvl1pPr>
              <a:defRPr sz="4300" b="1">
                <a:solidFill>
                  <a:schemeClr val="bg1"/>
                </a:solidFill>
              </a:defRPr>
            </a:lvl1pPr>
          </a:lstStyle>
          <a:p>
            <a:pPr lvl="0"/>
            <a:r>
              <a:rPr lang="en-US" noProof="0"/>
              <a:t>XX</a:t>
            </a:r>
          </a:p>
        </p:txBody>
      </p:sp>
      <p:sp>
        <p:nvSpPr>
          <p:cNvPr id="25" name="Text Placeholder 9">
            <a:extLst>
              <a:ext uri="{FF2B5EF4-FFF2-40B4-BE49-F238E27FC236}">
                <a16:creationId xmlns:a16="http://schemas.microsoft.com/office/drawing/2014/main" id="{D1A3B4A3-109E-46CD-B6B3-80C6F1B46788}"/>
              </a:ext>
            </a:extLst>
          </p:cNvPr>
          <p:cNvSpPr>
            <a:spLocks noGrp="1"/>
          </p:cNvSpPr>
          <p:nvPr>
            <p:ph type="body" sz="quarter" idx="40" hasCustomPrompt="1"/>
          </p:nvPr>
        </p:nvSpPr>
        <p:spPr>
          <a:xfrm>
            <a:off x="8100954" y="4675749"/>
            <a:ext cx="3268086" cy="615303"/>
          </a:xfrm>
        </p:spPr>
        <p:txBody>
          <a:bodyPr anchor="ctr">
            <a:noAutofit/>
          </a:bodyPr>
          <a:lstStyle>
            <a:lvl1pPr>
              <a:defRPr sz="1400" b="0">
                <a:solidFill>
                  <a:schemeClr val="bg1"/>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Add text here</a:t>
            </a:r>
          </a:p>
        </p:txBody>
      </p:sp>
      <p:sp>
        <p:nvSpPr>
          <p:cNvPr id="6" name="Footer Placeholder 4">
            <a:extLst>
              <a:ext uri="{FF2B5EF4-FFF2-40B4-BE49-F238E27FC236}">
                <a16:creationId xmlns:a16="http://schemas.microsoft.com/office/drawing/2014/main" id="{B5F14382-B463-D36F-9B10-374D0F2D6E85}"/>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0EF9CD71-BA99-458E-BB94-2950F2964B29}"/>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6F518104-51E1-00BC-898C-8BF7B1B2A32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8281327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292411"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292284"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20" name="Text Placeholder 9">
            <a:extLst>
              <a:ext uri="{FF2B5EF4-FFF2-40B4-BE49-F238E27FC236}">
                <a16:creationId xmlns:a16="http://schemas.microsoft.com/office/drawing/2014/main" id="{0FF8E180-6FF9-0A14-43B7-FFF78FDBBF24}"/>
              </a:ext>
            </a:extLst>
          </p:cNvPr>
          <p:cNvSpPr>
            <a:spLocks noGrp="1"/>
          </p:cNvSpPr>
          <p:nvPr>
            <p:ph type="body" sz="quarter" idx="33" hasCustomPrompt="1"/>
          </p:nvPr>
        </p:nvSpPr>
        <p:spPr>
          <a:xfrm>
            <a:off x="456676" y="4784252"/>
            <a:ext cx="11292411" cy="892648"/>
          </a:xfrm>
          <a:prstGeom prst="roundRect">
            <a:avLst>
              <a:gd name="adj" fmla="val 25908"/>
            </a:avLst>
          </a:prstGeom>
          <a:solidFill>
            <a:srgbClr val="004796"/>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34" name="Text Placeholder 30">
            <a:extLst>
              <a:ext uri="{FF2B5EF4-FFF2-40B4-BE49-F238E27FC236}">
                <a16:creationId xmlns:a16="http://schemas.microsoft.com/office/drawing/2014/main" id="{0F485A6C-37B6-3BD8-E99E-2498121E55AB}"/>
              </a:ext>
            </a:extLst>
          </p:cNvPr>
          <p:cNvSpPr>
            <a:spLocks noGrp="1"/>
          </p:cNvSpPr>
          <p:nvPr>
            <p:ph type="body" sz="quarter" idx="45" hasCustomPrompt="1"/>
          </p:nvPr>
        </p:nvSpPr>
        <p:spPr>
          <a:xfrm>
            <a:off x="789258" y="5012682"/>
            <a:ext cx="435712" cy="435787"/>
          </a:xfrm>
        </p:spPr>
        <p:txBody>
          <a:bodyPr anchor="ctr"/>
          <a:lstStyle>
            <a:lvl1pPr algn="ctr">
              <a:defRPr sz="1800" b="1">
                <a:solidFill>
                  <a:schemeClr val="bg1"/>
                </a:solidFill>
                <a:latin typeface="+mn-lt"/>
              </a:defRPr>
            </a:lvl1pPr>
          </a:lstStyle>
          <a:p>
            <a:pPr lvl="0"/>
            <a:r>
              <a:rPr lang="en-US"/>
              <a:t>XX</a:t>
            </a:r>
            <a:endParaRPr lang="en-GB"/>
          </a:p>
        </p:txBody>
      </p:sp>
      <p:sp>
        <p:nvSpPr>
          <p:cNvPr id="23" name="Text Placeholder 9">
            <a:extLst>
              <a:ext uri="{FF2B5EF4-FFF2-40B4-BE49-F238E27FC236}">
                <a16:creationId xmlns:a16="http://schemas.microsoft.com/office/drawing/2014/main" id="{3E4B216E-0DA0-BBBA-9A47-FA3924BC9392}"/>
              </a:ext>
            </a:extLst>
          </p:cNvPr>
          <p:cNvSpPr>
            <a:spLocks noGrp="1"/>
          </p:cNvSpPr>
          <p:nvPr>
            <p:ph type="body" sz="quarter" idx="36" hasCustomPrompt="1"/>
          </p:nvPr>
        </p:nvSpPr>
        <p:spPr>
          <a:xfrm>
            <a:off x="456676" y="3721343"/>
            <a:ext cx="11292411" cy="892648"/>
          </a:xfrm>
          <a:prstGeom prst="roundRect">
            <a:avLst>
              <a:gd name="adj" fmla="val 25908"/>
            </a:avLst>
          </a:prstGeom>
          <a:solidFill>
            <a:srgbClr val="004796"/>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33" name="Text Placeholder 30">
            <a:extLst>
              <a:ext uri="{FF2B5EF4-FFF2-40B4-BE49-F238E27FC236}">
                <a16:creationId xmlns:a16="http://schemas.microsoft.com/office/drawing/2014/main" id="{81C59504-1D64-06B7-FB70-97D145C61522}"/>
              </a:ext>
            </a:extLst>
          </p:cNvPr>
          <p:cNvSpPr>
            <a:spLocks noGrp="1"/>
          </p:cNvSpPr>
          <p:nvPr>
            <p:ph type="body" sz="quarter" idx="44" hasCustomPrompt="1"/>
          </p:nvPr>
        </p:nvSpPr>
        <p:spPr>
          <a:xfrm>
            <a:off x="789258" y="3949773"/>
            <a:ext cx="435712" cy="435787"/>
          </a:xfrm>
        </p:spPr>
        <p:txBody>
          <a:bodyPr anchor="ctr"/>
          <a:lstStyle>
            <a:lvl1pPr algn="ctr">
              <a:defRPr sz="1800" b="1">
                <a:solidFill>
                  <a:schemeClr val="bg1"/>
                </a:solidFill>
                <a:latin typeface="+mn-lt"/>
              </a:defRPr>
            </a:lvl1pPr>
          </a:lstStyle>
          <a:p>
            <a:pPr lvl="0"/>
            <a:r>
              <a:rPr lang="en-US"/>
              <a:t>XX</a:t>
            </a:r>
            <a:endParaRPr lang="en-GB"/>
          </a:p>
        </p:txBody>
      </p:sp>
      <p:sp>
        <p:nvSpPr>
          <p:cNvPr id="26" name="Text Placeholder 9">
            <a:extLst>
              <a:ext uri="{FF2B5EF4-FFF2-40B4-BE49-F238E27FC236}">
                <a16:creationId xmlns:a16="http://schemas.microsoft.com/office/drawing/2014/main" id="{DE0CAA65-3E52-D037-FA77-B1DB905351E9}"/>
              </a:ext>
            </a:extLst>
          </p:cNvPr>
          <p:cNvSpPr>
            <a:spLocks noGrp="1"/>
          </p:cNvSpPr>
          <p:nvPr>
            <p:ph type="body" sz="quarter" idx="38" hasCustomPrompt="1"/>
          </p:nvPr>
        </p:nvSpPr>
        <p:spPr>
          <a:xfrm>
            <a:off x="456676" y="2658434"/>
            <a:ext cx="11292411" cy="892648"/>
          </a:xfrm>
          <a:prstGeom prst="roundRect">
            <a:avLst>
              <a:gd name="adj" fmla="val 25908"/>
            </a:avLst>
          </a:prstGeom>
          <a:solidFill>
            <a:srgbClr val="004796"/>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32" name="Text Placeholder 30">
            <a:extLst>
              <a:ext uri="{FF2B5EF4-FFF2-40B4-BE49-F238E27FC236}">
                <a16:creationId xmlns:a16="http://schemas.microsoft.com/office/drawing/2014/main" id="{E945DC40-58CE-5766-A257-E73164C82FEE}"/>
              </a:ext>
            </a:extLst>
          </p:cNvPr>
          <p:cNvSpPr>
            <a:spLocks noGrp="1"/>
          </p:cNvSpPr>
          <p:nvPr>
            <p:ph type="body" sz="quarter" idx="43" hasCustomPrompt="1"/>
          </p:nvPr>
        </p:nvSpPr>
        <p:spPr>
          <a:xfrm>
            <a:off x="789258" y="2886864"/>
            <a:ext cx="435712" cy="435787"/>
          </a:xfrm>
        </p:spPr>
        <p:txBody>
          <a:bodyPr anchor="ctr"/>
          <a:lstStyle>
            <a:lvl1pPr algn="ctr">
              <a:defRPr sz="1800" b="1">
                <a:solidFill>
                  <a:schemeClr val="bg1"/>
                </a:solidFill>
                <a:latin typeface="+mn-lt"/>
              </a:defRPr>
            </a:lvl1pPr>
          </a:lstStyle>
          <a:p>
            <a:pPr lvl="0"/>
            <a:r>
              <a:rPr lang="en-US"/>
              <a:t>XX</a:t>
            </a:r>
            <a:endParaRPr lang="en-GB"/>
          </a:p>
        </p:txBody>
      </p:sp>
      <p:sp>
        <p:nvSpPr>
          <p:cNvPr id="28" name="Text Placeholder 9">
            <a:extLst>
              <a:ext uri="{FF2B5EF4-FFF2-40B4-BE49-F238E27FC236}">
                <a16:creationId xmlns:a16="http://schemas.microsoft.com/office/drawing/2014/main" id="{B38131D5-55E8-70E5-DE37-05217072AAFE}"/>
              </a:ext>
            </a:extLst>
          </p:cNvPr>
          <p:cNvSpPr>
            <a:spLocks noGrp="1"/>
          </p:cNvSpPr>
          <p:nvPr>
            <p:ph type="body" sz="quarter" idx="40" hasCustomPrompt="1"/>
          </p:nvPr>
        </p:nvSpPr>
        <p:spPr>
          <a:xfrm>
            <a:off x="456676" y="1598900"/>
            <a:ext cx="11292411" cy="892648"/>
          </a:xfrm>
          <a:prstGeom prst="roundRect">
            <a:avLst>
              <a:gd name="adj" fmla="val 25908"/>
            </a:avLst>
          </a:prstGeom>
          <a:solidFill>
            <a:srgbClr val="004796"/>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31" name="Text Placeholder 30">
            <a:extLst>
              <a:ext uri="{FF2B5EF4-FFF2-40B4-BE49-F238E27FC236}">
                <a16:creationId xmlns:a16="http://schemas.microsoft.com/office/drawing/2014/main" id="{D7034CFA-57EA-9B6A-566F-083955487569}"/>
              </a:ext>
            </a:extLst>
          </p:cNvPr>
          <p:cNvSpPr>
            <a:spLocks noGrp="1"/>
          </p:cNvSpPr>
          <p:nvPr>
            <p:ph type="body" sz="quarter" idx="42" hasCustomPrompt="1"/>
          </p:nvPr>
        </p:nvSpPr>
        <p:spPr>
          <a:xfrm>
            <a:off x="789258" y="1827330"/>
            <a:ext cx="435712" cy="435787"/>
          </a:xfrm>
        </p:spPr>
        <p:txBody>
          <a:bodyPr anchor="ctr"/>
          <a:lstStyle>
            <a:lvl1pPr algn="ctr">
              <a:defRPr sz="1800" b="1">
                <a:solidFill>
                  <a:schemeClr val="bg1"/>
                </a:solidFill>
                <a:latin typeface="+mn-lt"/>
              </a:defRPr>
            </a:lvl1pPr>
          </a:lstStyle>
          <a:p>
            <a:pPr lvl="0"/>
            <a:r>
              <a:rPr lang="en-US"/>
              <a:t>XX</a:t>
            </a:r>
            <a:endParaRPr lang="en-GB"/>
          </a:p>
        </p:txBody>
      </p:sp>
      <p:sp>
        <p:nvSpPr>
          <p:cNvPr id="5" name="Footer Placeholder 4">
            <a:extLst>
              <a:ext uri="{FF2B5EF4-FFF2-40B4-BE49-F238E27FC236}">
                <a16:creationId xmlns:a16="http://schemas.microsoft.com/office/drawing/2014/main" id="{13B4BD7A-7B10-822B-F270-D701B3068863}"/>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8D448E44-A377-83D7-35BE-1015AA981DF8}"/>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47E8A573-3E86-1D11-49F8-89FAE4293F63}"/>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46416694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20" name="Text Placeholder 9">
            <a:extLst>
              <a:ext uri="{FF2B5EF4-FFF2-40B4-BE49-F238E27FC236}">
                <a16:creationId xmlns:a16="http://schemas.microsoft.com/office/drawing/2014/main" id="{0FF8E180-6FF9-0A14-43B7-FFF78FDBBF24}"/>
              </a:ext>
            </a:extLst>
          </p:cNvPr>
          <p:cNvSpPr>
            <a:spLocks noGrp="1"/>
          </p:cNvSpPr>
          <p:nvPr>
            <p:ph type="body" sz="quarter" idx="33" hasCustomPrompt="1"/>
          </p:nvPr>
        </p:nvSpPr>
        <p:spPr>
          <a:xfrm>
            <a:off x="456676" y="4784252"/>
            <a:ext cx="11292411" cy="892648"/>
          </a:xfrm>
          <a:prstGeom prst="roundRect">
            <a:avLst>
              <a:gd name="adj" fmla="val 25908"/>
            </a:avLst>
          </a:prstGeom>
          <a:solidFill>
            <a:srgbClr val="004796"/>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21" name="Picture Placeholder 14">
            <a:extLst>
              <a:ext uri="{FF2B5EF4-FFF2-40B4-BE49-F238E27FC236}">
                <a16:creationId xmlns:a16="http://schemas.microsoft.com/office/drawing/2014/main" id="{E30451AD-6558-DBC2-13BB-C0752FB2216B}"/>
              </a:ext>
            </a:extLst>
          </p:cNvPr>
          <p:cNvSpPr>
            <a:spLocks noGrp="1"/>
          </p:cNvSpPr>
          <p:nvPr>
            <p:ph type="pic" sz="quarter" idx="34"/>
          </p:nvPr>
        </p:nvSpPr>
        <p:spPr>
          <a:xfrm>
            <a:off x="789258" y="5012682"/>
            <a:ext cx="435712" cy="435787"/>
          </a:xfrm>
          <a:prstGeom prst="rect">
            <a:avLst/>
          </a:prstGeom>
          <a:noFill/>
        </p:spPr>
        <p:txBody>
          <a:bodyPr/>
          <a:lstStyle/>
          <a:p>
            <a:endParaRPr lang="en-GB"/>
          </a:p>
        </p:txBody>
      </p:sp>
      <p:sp>
        <p:nvSpPr>
          <p:cNvPr id="23" name="Text Placeholder 9">
            <a:extLst>
              <a:ext uri="{FF2B5EF4-FFF2-40B4-BE49-F238E27FC236}">
                <a16:creationId xmlns:a16="http://schemas.microsoft.com/office/drawing/2014/main" id="{3E4B216E-0DA0-BBBA-9A47-FA3924BC9392}"/>
              </a:ext>
            </a:extLst>
          </p:cNvPr>
          <p:cNvSpPr>
            <a:spLocks noGrp="1"/>
          </p:cNvSpPr>
          <p:nvPr>
            <p:ph type="body" sz="quarter" idx="36" hasCustomPrompt="1"/>
          </p:nvPr>
        </p:nvSpPr>
        <p:spPr>
          <a:xfrm>
            <a:off x="456676" y="3721343"/>
            <a:ext cx="11292411" cy="892648"/>
          </a:xfrm>
          <a:prstGeom prst="roundRect">
            <a:avLst>
              <a:gd name="adj" fmla="val 25908"/>
            </a:avLst>
          </a:prstGeom>
          <a:solidFill>
            <a:srgbClr val="004796"/>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24" name="Picture Placeholder 14">
            <a:extLst>
              <a:ext uri="{FF2B5EF4-FFF2-40B4-BE49-F238E27FC236}">
                <a16:creationId xmlns:a16="http://schemas.microsoft.com/office/drawing/2014/main" id="{9A32ED93-ABBF-838F-2255-F45FE33EED78}"/>
              </a:ext>
            </a:extLst>
          </p:cNvPr>
          <p:cNvSpPr>
            <a:spLocks noGrp="1"/>
          </p:cNvSpPr>
          <p:nvPr>
            <p:ph type="pic" sz="quarter" idx="37"/>
          </p:nvPr>
        </p:nvSpPr>
        <p:spPr>
          <a:xfrm>
            <a:off x="789258" y="3949773"/>
            <a:ext cx="435712" cy="435787"/>
          </a:xfrm>
          <a:prstGeom prst="rect">
            <a:avLst/>
          </a:prstGeom>
          <a:noFill/>
        </p:spPr>
        <p:txBody>
          <a:bodyPr/>
          <a:lstStyle/>
          <a:p>
            <a:endParaRPr lang="en-GB"/>
          </a:p>
        </p:txBody>
      </p:sp>
      <p:sp>
        <p:nvSpPr>
          <p:cNvPr id="26" name="Text Placeholder 9">
            <a:extLst>
              <a:ext uri="{FF2B5EF4-FFF2-40B4-BE49-F238E27FC236}">
                <a16:creationId xmlns:a16="http://schemas.microsoft.com/office/drawing/2014/main" id="{DE0CAA65-3E52-D037-FA77-B1DB905351E9}"/>
              </a:ext>
            </a:extLst>
          </p:cNvPr>
          <p:cNvSpPr>
            <a:spLocks noGrp="1"/>
          </p:cNvSpPr>
          <p:nvPr>
            <p:ph type="body" sz="quarter" idx="38" hasCustomPrompt="1"/>
          </p:nvPr>
        </p:nvSpPr>
        <p:spPr>
          <a:xfrm>
            <a:off x="456676" y="2658434"/>
            <a:ext cx="11292411" cy="892648"/>
          </a:xfrm>
          <a:prstGeom prst="roundRect">
            <a:avLst>
              <a:gd name="adj" fmla="val 25908"/>
            </a:avLst>
          </a:prstGeom>
          <a:solidFill>
            <a:srgbClr val="004796"/>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27" name="Picture Placeholder 14">
            <a:extLst>
              <a:ext uri="{FF2B5EF4-FFF2-40B4-BE49-F238E27FC236}">
                <a16:creationId xmlns:a16="http://schemas.microsoft.com/office/drawing/2014/main" id="{BD1492CD-3FBB-E656-9BA4-D17B4DAE5E3D}"/>
              </a:ext>
            </a:extLst>
          </p:cNvPr>
          <p:cNvSpPr>
            <a:spLocks noGrp="1"/>
          </p:cNvSpPr>
          <p:nvPr>
            <p:ph type="pic" sz="quarter" idx="39"/>
          </p:nvPr>
        </p:nvSpPr>
        <p:spPr>
          <a:xfrm>
            <a:off x="789258" y="2886864"/>
            <a:ext cx="435712" cy="435787"/>
          </a:xfrm>
          <a:prstGeom prst="rect">
            <a:avLst/>
          </a:prstGeom>
          <a:noFill/>
        </p:spPr>
        <p:txBody>
          <a:bodyPr/>
          <a:lstStyle/>
          <a:p>
            <a:endParaRPr lang="en-GB"/>
          </a:p>
        </p:txBody>
      </p:sp>
      <p:sp>
        <p:nvSpPr>
          <p:cNvPr id="28" name="Text Placeholder 9">
            <a:extLst>
              <a:ext uri="{FF2B5EF4-FFF2-40B4-BE49-F238E27FC236}">
                <a16:creationId xmlns:a16="http://schemas.microsoft.com/office/drawing/2014/main" id="{B38131D5-55E8-70E5-DE37-05217072AAFE}"/>
              </a:ext>
            </a:extLst>
          </p:cNvPr>
          <p:cNvSpPr>
            <a:spLocks noGrp="1"/>
          </p:cNvSpPr>
          <p:nvPr>
            <p:ph type="body" sz="quarter" idx="40" hasCustomPrompt="1"/>
          </p:nvPr>
        </p:nvSpPr>
        <p:spPr>
          <a:xfrm>
            <a:off x="456676" y="1598900"/>
            <a:ext cx="11292411" cy="892648"/>
          </a:xfrm>
          <a:prstGeom prst="roundRect">
            <a:avLst>
              <a:gd name="adj" fmla="val 25908"/>
            </a:avLst>
          </a:prstGeom>
          <a:solidFill>
            <a:srgbClr val="004796"/>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29" name="Picture Placeholder 14">
            <a:extLst>
              <a:ext uri="{FF2B5EF4-FFF2-40B4-BE49-F238E27FC236}">
                <a16:creationId xmlns:a16="http://schemas.microsoft.com/office/drawing/2014/main" id="{98CF86F5-DA2A-CAAF-04A0-82F4C2E2C992}"/>
              </a:ext>
            </a:extLst>
          </p:cNvPr>
          <p:cNvSpPr>
            <a:spLocks noGrp="1"/>
          </p:cNvSpPr>
          <p:nvPr>
            <p:ph type="pic" sz="quarter" idx="41"/>
          </p:nvPr>
        </p:nvSpPr>
        <p:spPr>
          <a:xfrm>
            <a:off x="789258" y="1827330"/>
            <a:ext cx="435712" cy="435787"/>
          </a:xfrm>
          <a:prstGeom prst="rect">
            <a:avLst/>
          </a:prstGeom>
          <a:noFill/>
        </p:spPr>
        <p:txBody>
          <a:bodyPr/>
          <a:lstStyle/>
          <a:p>
            <a:endParaRPr lang="en-GB"/>
          </a:p>
        </p:txBody>
      </p:sp>
      <p:sp>
        <p:nvSpPr>
          <p:cNvPr id="5" name="Footer Placeholder 4">
            <a:extLst>
              <a:ext uri="{FF2B5EF4-FFF2-40B4-BE49-F238E27FC236}">
                <a16:creationId xmlns:a16="http://schemas.microsoft.com/office/drawing/2014/main" id="{2F04A6C2-4A90-76FD-8C18-2FC4CB1AE102}"/>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E378618B-0293-9588-2A26-83D240A7B93C}"/>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74E400AD-CCC4-2A83-3300-9CA07E7CE0D5}"/>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5590824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Numbered Lis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292411"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292284"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20" name="Text Placeholder 9">
            <a:extLst>
              <a:ext uri="{FF2B5EF4-FFF2-40B4-BE49-F238E27FC236}">
                <a16:creationId xmlns:a16="http://schemas.microsoft.com/office/drawing/2014/main" id="{0FF8E180-6FF9-0A14-43B7-FFF78FDBBF24}"/>
              </a:ext>
            </a:extLst>
          </p:cNvPr>
          <p:cNvSpPr>
            <a:spLocks noGrp="1"/>
          </p:cNvSpPr>
          <p:nvPr>
            <p:ph type="body" sz="quarter" idx="33" hasCustomPrompt="1"/>
          </p:nvPr>
        </p:nvSpPr>
        <p:spPr>
          <a:xfrm>
            <a:off x="456676" y="4784252"/>
            <a:ext cx="11292411" cy="892648"/>
          </a:xfrm>
          <a:prstGeom prst="roundRect">
            <a:avLst>
              <a:gd name="adj" fmla="val 25908"/>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34" name="Text Placeholder 30">
            <a:extLst>
              <a:ext uri="{FF2B5EF4-FFF2-40B4-BE49-F238E27FC236}">
                <a16:creationId xmlns:a16="http://schemas.microsoft.com/office/drawing/2014/main" id="{0F485A6C-37B6-3BD8-E99E-2498121E55AB}"/>
              </a:ext>
            </a:extLst>
          </p:cNvPr>
          <p:cNvSpPr>
            <a:spLocks noGrp="1"/>
          </p:cNvSpPr>
          <p:nvPr>
            <p:ph type="body" sz="quarter" idx="45" hasCustomPrompt="1"/>
          </p:nvPr>
        </p:nvSpPr>
        <p:spPr>
          <a:xfrm>
            <a:off x="789258" y="5012682"/>
            <a:ext cx="435712" cy="435787"/>
          </a:xfrm>
        </p:spPr>
        <p:txBody>
          <a:bodyPr anchor="ctr"/>
          <a:lstStyle>
            <a:lvl1pPr algn="ctr">
              <a:defRPr sz="1800" b="1">
                <a:solidFill>
                  <a:schemeClr val="accent2"/>
                </a:solidFill>
                <a:latin typeface="+mn-lt"/>
              </a:defRPr>
            </a:lvl1pPr>
          </a:lstStyle>
          <a:p>
            <a:pPr lvl="0"/>
            <a:r>
              <a:rPr lang="en-US"/>
              <a:t>XX</a:t>
            </a:r>
            <a:endParaRPr lang="en-GB"/>
          </a:p>
        </p:txBody>
      </p:sp>
      <p:sp>
        <p:nvSpPr>
          <p:cNvPr id="23" name="Text Placeholder 9">
            <a:extLst>
              <a:ext uri="{FF2B5EF4-FFF2-40B4-BE49-F238E27FC236}">
                <a16:creationId xmlns:a16="http://schemas.microsoft.com/office/drawing/2014/main" id="{3E4B216E-0DA0-BBBA-9A47-FA3924BC9392}"/>
              </a:ext>
            </a:extLst>
          </p:cNvPr>
          <p:cNvSpPr>
            <a:spLocks noGrp="1"/>
          </p:cNvSpPr>
          <p:nvPr>
            <p:ph type="body" sz="quarter" idx="36" hasCustomPrompt="1"/>
          </p:nvPr>
        </p:nvSpPr>
        <p:spPr>
          <a:xfrm>
            <a:off x="456676" y="3721343"/>
            <a:ext cx="11292411" cy="892648"/>
          </a:xfrm>
          <a:prstGeom prst="roundRect">
            <a:avLst>
              <a:gd name="adj" fmla="val 25908"/>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33" name="Text Placeholder 30">
            <a:extLst>
              <a:ext uri="{FF2B5EF4-FFF2-40B4-BE49-F238E27FC236}">
                <a16:creationId xmlns:a16="http://schemas.microsoft.com/office/drawing/2014/main" id="{81C59504-1D64-06B7-FB70-97D145C61522}"/>
              </a:ext>
            </a:extLst>
          </p:cNvPr>
          <p:cNvSpPr>
            <a:spLocks noGrp="1"/>
          </p:cNvSpPr>
          <p:nvPr>
            <p:ph type="body" sz="quarter" idx="44" hasCustomPrompt="1"/>
          </p:nvPr>
        </p:nvSpPr>
        <p:spPr>
          <a:xfrm>
            <a:off x="789258" y="3949773"/>
            <a:ext cx="435712" cy="435787"/>
          </a:xfrm>
        </p:spPr>
        <p:txBody>
          <a:bodyPr anchor="ctr"/>
          <a:lstStyle>
            <a:lvl1pPr algn="ctr">
              <a:defRPr sz="1800" b="1">
                <a:solidFill>
                  <a:schemeClr val="accent2"/>
                </a:solidFill>
                <a:latin typeface="+mn-lt"/>
              </a:defRPr>
            </a:lvl1pPr>
          </a:lstStyle>
          <a:p>
            <a:pPr lvl="0"/>
            <a:r>
              <a:rPr lang="en-US"/>
              <a:t>XX</a:t>
            </a:r>
            <a:endParaRPr lang="en-GB"/>
          </a:p>
        </p:txBody>
      </p:sp>
      <p:sp>
        <p:nvSpPr>
          <p:cNvPr id="26" name="Text Placeholder 9">
            <a:extLst>
              <a:ext uri="{FF2B5EF4-FFF2-40B4-BE49-F238E27FC236}">
                <a16:creationId xmlns:a16="http://schemas.microsoft.com/office/drawing/2014/main" id="{DE0CAA65-3E52-D037-FA77-B1DB905351E9}"/>
              </a:ext>
            </a:extLst>
          </p:cNvPr>
          <p:cNvSpPr>
            <a:spLocks noGrp="1"/>
          </p:cNvSpPr>
          <p:nvPr>
            <p:ph type="body" sz="quarter" idx="38" hasCustomPrompt="1"/>
          </p:nvPr>
        </p:nvSpPr>
        <p:spPr>
          <a:xfrm>
            <a:off x="456676" y="2658434"/>
            <a:ext cx="11292411" cy="892648"/>
          </a:xfrm>
          <a:prstGeom prst="roundRect">
            <a:avLst>
              <a:gd name="adj" fmla="val 25908"/>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32" name="Text Placeholder 30">
            <a:extLst>
              <a:ext uri="{FF2B5EF4-FFF2-40B4-BE49-F238E27FC236}">
                <a16:creationId xmlns:a16="http://schemas.microsoft.com/office/drawing/2014/main" id="{E945DC40-58CE-5766-A257-E73164C82FEE}"/>
              </a:ext>
            </a:extLst>
          </p:cNvPr>
          <p:cNvSpPr>
            <a:spLocks noGrp="1"/>
          </p:cNvSpPr>
          <p:nvPr>
            <p:ph type="body" sz="quarter" idx="43" hasCustomPrompt="1"/>
          </p:nvPr>
        </p:nvSpPr>
        <p:spPr>
          <a:xfrm>
            <a:off x="789258" y="2886864"/>
            <a:ext cx="435712" cy="435787"/>
          </a:xfrm>
        </p:spPr>
        <p:txBody>
          <a:bodyPr anchor="ctr"/>
          <a:lstStyle>
            <a:lvl1pPr algn="ctr">
              <a:defRPr sz="1800" b="1">
                <a:solidFill>
                  <a:schemeClr val="accent2"/>
                </a:solidFill>
                <a:latin typeface="+mn-lt"/>
              </a:defRPr>
            </a:lvl1pPr>
          </a:lstStyle>
          <a:p>
            <a:pPr lvl="0"/>
            <a:r>
              <a:rPr lang="en-US"/>
              <a:t>XX</a:t>
            </a:r>
            <a:endParaRPr lang="en-GB"/>
          </a:p>
        </p:txBody>
      </p:sp>
      <p:sp>
        <p:nvSpPr>
          <p:cNvPr id="28" name="Text Placeholder 9">
            <a:extLst>
              <a:ext uri="{FF2B5EF4-FFF2-40B4-BE49-F238E27FC236}">
                <a16:creationId xmlns:a16="http://schemas.microsoft.com/office/drawing/2014/main" id="{B38131D5-55E8-70E5-DE37-05217072AAFE}"/>
              </a:ext>
            </a:extLst>
          </p:cNvPr>
          <p:cNvSpPr>
            <a:spLocks noGrp="1"/>
          </p:cNvSpPr>
          <p:nvPr>
            <p:ph type="body" sz="quarter" idx="40" hasCustomPrompt="1"/>
          </p:nvPr>
        </p:nvSpPr>
        <p:spPr>
          <a:xfrm>
            <a:off x="456676" y="1598900"/>
            <a:ext cx="11292411" cy="892648"/>
          </a:xfrm>
          <a:prstGeom prst="roundRect">
            <a:avLst>
              <a:gd name="adj" fmla="val 25908"/>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31" name="Text Placeholder 30">
            <a:extLst>
              <a:ext uri="{FF2B5EF4-FFF2-40B4-BE49-F238E27FC236}">
                <a16:creationId xmlns:a16="http://schemas.microsoft.com/office/drawing/2014/main" id="{D7034CFA-57EA-9B6A-566F-083955487569}"/>
              </a:ext>
            </a:extLst>
          </p:cNvPr>
          <p:cNvSpPr>
            <a:spLocks noGrp="1"/>
          </p:cNvSpPr>
          <p:nvPr>
            <p:ph type="body" sz="quarter" idx="42" hasCustomPrompt="1"/>
          </p:nvPr>
        </p:nvSpPr>
        <p:spPr>
          <a:xfrm>
            <a:off x="789258" y="1827330"/>
            <a:ext cx="435712" cy="435787"/>
          </a:xfrm>
        </p:spPr>
        <p:txBody>
          <a:bodyPr anchor="ctr"/>
          <a:lstStyle>
            <a:lvl1pPr algn="ctr">
              <a:defRPr sz="1800" b="1">
                <a:solidFill>
                  <a:schemeClr val="accent2"/>
                </a:solidFill>
                <a:latin typeface="+mn-lt"/>
              </a:defRPr>
            </a:lvl1pPr>
          </a:lstStyle>
          <a:p>
            <a:pPr lvl="0"/>
            <a:r>
              <a:rPr lang="en-US"/>
              <a:t>XX</a:t>
            </a:r>
            <a:endParaRPr lang="en-GB"/>
          </a:p>
        </p:txBody>
      </p:sp>
      <p:sp>
        <p:nvSpPr>
          <p:cNvPr id="5" name="Footer Placeholder 4">
            <a:extLst>
              <a:ext uri="{FF2B5EF4-FFF2-40B4-BE49-F238E27FC236}">
                <a16:creationId xmlns:a16="http://schemas.microsoft.com/office/drawing/2014/main" id="{56DD6CBB-992F-A7AE-BB10-7EB9D81C985B}"/>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FF44ED01-8700-6A14-8F37-FB2A2EA886CC}"/>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FBC99BE8-6079-883C-F56E-B5EC7CBF382B}"/>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58941234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Icon Lis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292411"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292284"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20" name="Text Placeholder 9">
            <a:extLst>
              <a:ext uri="{FF2B5EF4-FFF2-40B4-BE49-F238E27FC236}">
                <a16:creationId xmlns:a16="http://schemas.microsoft.com/office/drawing/2014/main" id="{0FF8E180-6FF9-0A14-43B7-FFF78FDBBF24}"/>
              </a:ext>
            </a:extLst>
          </p:cNvPr>
          <p:cNvSpPr>
            <a:spLocks noGrp="1"/>
          </p:cNvSpPr>
          <p:nvPr>
            <p:ph type="body" sz="quarter" idx="33" hasCustomPrompt="1"/>
          </p:nvPr>
        </p:nvSpPr>
        <p:spPr>
          <a:xfrm>
            <a:off x="456676" y="4784252"/>
            <a:ext cx="11292411" cy="892648"/>
          </a:xfrm>
          <a:prstGeom prst="roundRect">
            <a:avLst>
              <a:gd name="adj" fmla="val 25908"/>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21" name="Picture Placeholder 14">
            <a:extLst>
              <a:ext uri="{FF2B5EF4-FFF2-40B4-BE49-F238E27FC236}">
                <a16:creationId xmlns:a16="http://schemas.microsoft.com/office/drawing/2014/main" id="{E30451AD-6558-DBC2-13BB-C0752FB2216B}"/>
              </a:ext>
            </a:extLst>
          </p:cNvPr>
          <p:cNvSpPr>
            <a:spLocks noGrp="1"/>
          </p:cNvSpPr>
          <p:nvPr>
            <p:ph type="pic" sz="quarter" idx="34"/>
          </p:nvPr>
        </p:nvSpPr>
        <p:spPr>
          <a:xfrm>
            <a:off x="789258" y="5012682"/>
            <a:ext cx="435712" cy="435787"/>
          </a:xfrm>
          <a:prstGeom prst="rect">
            <a:avLst/>
          </a:prstGeom>
          <a:noFill/>
        </p:spPr>
        <p:txBody>
          <a:bodyPr/>
          <a:lstStyle/>
          <a:p>
            <a:endParaRPr lang="en-GB"/>
          </a:p>
        </p:txBody>
      </p:sp>
      <p:sp>
        <p:nvSpPr>
          <p:cNvPr id="23" name="Text Placeholder 9">
            <a:extLst>
              <a:ext uri="{FF2B5EF4-FFF2-40B4-BE49-F238E27FC236}">
                <a16:creationId xmlns:a16="http://schemas.microsoft.com/office/drawing/2014/main" id="{3E4B216E-0DA0-BBBA-9A47-FA3924BC9392}"/>
              </a:ext>
            </a:extLst>
          </p:cNvPr>
          <p:cNvSpPr>
            <a:spLocks noGrp="1"/>
          </p:cNvSpPr>
          <p:nvPr>
            <p:ph type="body" sz="quarter" idx="36" hasCustomPrompt="1"/>
          </p:nvPr>
        </p:nvSpPr>
        <p:spPr>
          <a:xfrm>
            <a:off x="456676" y="3721343"/>
            <a:ext cx="11292411" cy="892648"/>
          </a:xfrm>
          <a:prstGeom prst="roundRect">
            <a:avLst>
              <a:gd name="adj" fmla="val 25908"/>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24" name="Picture Placeholder 14">
            <a:extLst>
              <a:ext uri="{FF2B5EF4-FFF2-40B4-BE49-F238E27FC236}">
                <a16:creationId xmlns:a16="http://schemas.microsoft.com/office/drawing/2014/main" id="{9A32ED93-ABBF-838F-2255-F45FE33EED78}"/>
              </a:ext>
            </a:extLst>
          </p:cNvPr>
          <p:cNvSpPr>
            <a:spLocks noGrp="1"/>
          </p:cNvSpPr>
          <p:nvPr>
            <p:ph type="pic" sz="quarter" idx="37"/>
          </p:nvPr>
        </p:nvSpPr>
        <p:spPr>
          <a:xfrm>
            <a:off x="789258" y="3949773"/>
            <a:ext cx="435712" cy="435787"/>
          </a:xfrm>
          <a:prstGeom prst="rect">
            <a:avLst/>
          </a:prstGeom>
          <a:noFill/>
        </p:spPr>
        <p:txBody>
          <a:bodyPr/>
          <a:lstStyle/>
          <a:p>
            <a:endParaRPr lang="en-GB"/>
          </a:p>
        </p:txBody>
      </p:sp>
      <p:sp>
        <p:nvSpPr>
          <p:cNvPr id="26" name="Text Placeholder 9">
            <a:extLst>
              <a:ext uri="{FF2B5EF4-FFF2-40B4-BE49-F238E27FC236}">
                <a16:creationId xmlns:a16="http://schemas.microsoft.com/office/drawing/2014/main" id="{DE0CAA65-3E52-D037-FA77-B1DB905351E9}"/>
              </a:ext>
            </a:extLst>
          </p:cNvPr>
          <p:cNvSpPr>
            <a:spLocks noGrp="1"/>
          </p:cNvSpPr>
          <p:nvPr>
            <p:ph type="body" sz="quarter" idx="38" hasCustomPrompt="1"/>
          </p:nvPr>
        </p:nvSpPr>
        <p:spPr>
          <a:xfrm>
            <a:off x="456676" y="2658434"/>
            <a:ext cx="11292411" cy="892648"/>
          </a:xfrm>
          <a:prstGeom prst="roundRect">
            <a:avLst>
              <a:gd name="adj" fmla="val 25908"/>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27" name="Picture Placeholder 14">
            <a:extLst>
              <a:ext uri="{FF2B5EF4-FFF2-40B4-BE49-F238E27FC236}">
                <a16:creationId xmlns:a16="http://schemas.microsoft.com/office/drawing/2014/main" id="{BD1492CD-3FBB-E656-9BA4-D17B4DAE5E3D}"/>
              </a:ext>
            </a:extLst>
          </p:cNvPr>
          <p:cNvSpPr>
            <a:spLocks noGrp="1"/>
          </p:cNvSpPr>
          <p:nvPr>
            <p:ph type="pic" sz="quarter" idx="39"/>
          </p:nvPr>
        </p:nvSpPr>
        <p:spPr>
          <a:xfrm>
            <a:off x="789258" y="2886864"/>
            <a:ext cx="435712" cy="435787"/>
          </a:xfrm>
          <a:prstGeom prst="rect">
            <a:avLst/>
          </a:prstGeom>
          <a:noFill/>
        </p:spPr>
        <p:txBody>
          <a:bodyPr/>
          <a:lstStyle/>
          <a:p>
            <a:endParaRPr lang="en-GB"/>
          </a:p>
        </p:txBody>
      </p:sp>
      <p:sp>
        <p:nvSpPr>
          <p:cNvPr id="28" name="Text Placeholder 9">
            <a:extLst>
              <a:ext uri="{FF2B5EF4-FFF2-40B4-BE49-F238E27FC236}">
                <a16:creationId xmlns:a16="http://schemas.microsoft.com/office/drawing/2014/main" id="{B38131D5-55E8-70E5-DE37-05217072AAFE}"/>
              </a:ext>
            </a:extLst>
          </p:cNvPr>
          <p:cNvSpPr>
            <a:spLocks noGrp="1"/>
          </p:cNvSpPr>
          <p:nvPr>
            <p:ph type="body" sz="quarter" idx="40" hasCustomPrompt="1"/>
          </p:nvPr>
        </p:nvSpPr>
        <p:spPr>
          <a:xfrm>
            <a:off x="456676" y="1598900"/>
            <a:ext cx="11292411" cy="892648"/>
          </a:xfrm>
          <a:prstGeom prst="roundRect">
            <a:avLst>
              <a:gd name="adj" fmla="val 25908"/>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29" name="Picture Placeholder 14">
            <a:extLst>
              <a:ext uri="{FF2B5EF4-FFF2-40B4-BE49-F238E27FC236}">
                <a16:creationId xmlns:a16="http://schemas.microsoft.com/office/drawing/2014/main" id="{98CF86F5-DA2A-CAAF-04A0-82F4C2E2C992}"/>
              </a:ext>
            </a:extLst>
          </p:cNvPr>
          <p:cNvSpPr>
            <a:spLocks noGrp="1"/>
          </p:cNvSpPr>
          <p:nvPr>
            <p:ph type="pic" sz="quarter" idx="41"/>
          </p:nvPr>
        </p:nvSpPr>
        <p:spPr>
          <a:xfrm>
            <a:off x="789258" y="1827330"/>
            <a:ext cx="435712" cy="435787"/>
          </a:xfrm>
          <a:prstGeom prst="rect">
            <a:avLst/>
          </a:prstGeom>
          <a:noFill/>
        </p:spPr>
        <p:txBody>
          <a:bodyPr/>
          <a:lstStyle/>
          <a:p>
            <a:endParaRPr lang="en-GB"/>
          </a:p>
        </p:txBody>
      </p:sp>
      <p:sp>
        <p:nvSpPr>
          <p:cNvPr id="5" name="Footer Placeholder 4">
            <a:extLst>
              <a:ext uri="{FF2B5EF4-FFF2-40B4-BE49-F238E27FC236}">
                <a16:creationId xmlns:a16="http://schemas.microsoft.com/office/drawing/2014/main" id="{AB07E8DF-BF6E-EF04-3104-A88894C2526C}"/>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39EA804E-1BAC-08A4-E1EE-171DDC3E5EE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583F1A71-36C1-5532-4A2D-8FFD354F2F4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06865757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Numbered List | Experian">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292411"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292284"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20" name="Text Placeholder 9">
            <a:extLst>
              <a:ext uri="{FF2B5EF4-FFF2-40B4-BE49-F238E27FC236}">
                <a16:creationId xmlns:a16="http://schemas.microsoft.com/office/drawing/2014/main" id="{0FF8E180-6FF9-0A14-43B7-FFF78FDBBF24}"/>
              </a:ext>
            </a:extLst>
          </p:cNvPr>
          <p:cNvSpPr>
            <a:spLocks noGrp="1"/>
          </p:cNvSpPr>
          <p:nvPr>
            <p:ph type="body" sz="quarter" idx="33" hasCustomPrompt="1"/>
          </p:nvPr>
        </p:nvSpPr>
        <p:spPr>
          <a:xfrm>
            <a:off x="442913" y="4784252"/>
            <a:ext cx="11292411" cy="892648"/>
          </a:xfrm>
          <a:prstGeom prst="roundRect">
            <a:avLst>
              <a:gd name="adj" fmla="val 25908"/>
            </a:avLst>
          </a:prstGeom>
          <a:solidFill>
            <a:schemeClr val="accent4"/>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34" name="Text Placeholder 30">
            <a:extLst>
              <a:ext uri="{FF2B5EF4-FFF2-40B4-BE49-F238E27FC236}">
                <a16:creationId xmlns:a16="http://schemas.microsoft.com/office/drawing/2014/main" id="{0F485A6C-37B6-3BD8-E99E-2498121E55AB}"/>
              </a:ext>
            </a:extLst>
          </p:cNvPr>
          <p:cNvSpPr>
            <a:spLocks noGrp="1"/>
          </p:cNvSpPr>
          <p:nvPr>
            <p:ph type="body" sz="quarter" idx="45" hasCustomPrompt="1"/>
          </p:nvPr>
        </p:nvSpPr>
        <p:spPr>
          <a:xfrm>
            <a:off x="775495" y="5012682"/>
            <a:ext cx="435712" cy="435787"/>
          </a:xfrm>
        </p:spPr>
        <p:txBody>
          <a:bodyPr anchor="ctr"/>
          <a:lstStyle>
            <a:lvl1pPr algn="ctr">
              <a:defRPr sz="1800" b="1">
                <a:solidFill>
                  <a:schemeClr val="bg1"/>
                </a:solidFill>
                <a:latin typeface="+mn-lt"/>
              </a:defRPr>
            </a:lvl1pPr>
          </a:lstStyle>
          <a:p>
            <a:pPr lvl="0"/>
            <a:r>
              <a:rPr lang="en-US"/>
              <a:t>XX</a:t>
            </a:r>
            <a:endParaRPr lang="en-GB"/>
          </a:p>
        </p:txBody>
      </p:sp>
      <p:sp>
        <p:nvSpPr>
          <p:cNvPr id="23" name="Text Placeholder 9">
            <a:extLst>
              <a:ext uri="{FF2B5EF4-FFF2-40B4-BE49-F238E27FC236}">
                <a16:creationId xmlns:a16="http://schemas.microsoft.com/office/drawing/2014/main" id="{3E4B216E-0DA0-BBBA-9A47-FA3924BC9392}"/>
              </a:ext>
            </a:extLst>
          </p:cNvPr>
          <p:cNvSpPr>
            <a:spLocks noGrp="1"/>
          </p:cNvSpPr>
          <p:nvPr>
            <p:ph type="body" sz="quarter" idx="36" hasCustomPrompt="1"/>
          </p:nvPr>
        </p:nvSpPr>
        <p:spPr>
          <a:xfrm>
            <a:off x="442913" y="3721343"/>
            <a:ext cx="11292411" cy="892648"/>
          </a:xfrm>
          <a:prstGeom prst="roundRect">
            <a:avLst>
              <a:gd name="adj" fmla="val 25908"/>
            </a:avLst>
          </a:prstGeom>
          <a:solidFill>
            <a:schemeClr val="accent3"/>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33" name="Text Placeholder 30">
            <a:extLst>
              <a:ext uri="{FF2B5EF4-FFF2-40B4-BE49-F238E27FC236}">
                <a16:creationId xmlns:a16="http://schemas.microsoft.com/office/drawing/2014/main" id="{81C59504-1D64-06B7-FB70-97D145C61522}"/>
              </a:ext>
            </a:extLst>
          </p:cNvPr>
          <p:cNvSpPr>
            <a:spLocks noGrp="1"/>
          </p:cNvSpPr>
          <p:nvPr>
            <p:ph type="body" sz="quarter" idx="44" hasCustomPrompt="1"/>
          </p:nvPr>
        </p:nvSpPr>
        <p:spPr>
          <a:xfrm>
            <a:off x="775495" y="3949773"/>
            <a:ext cx="435712" cy="435787"/>
          </a:xfrm>
        </p:spPr>
        <p:txBody>
          <a:bodyPr anchor="ctr"/>
          <a:lstStyle>
            <a:lvl1pPr algn="ctr">
              <a:defRPr sz="1800" b="1">
                <a:solidFill>
                  <a:schemeClr val="bg1"/>
                </a:solidFill>
                <a:latin typeface="+mn-lt"/>
              </a:defRPr>
            </a:lvl1pPr>
          </a:lstStyle>
          <a:p>
            <a:pPr lvl="0"/>
            <a:r>
              <a:rPr lang="en-US"/>
              <a:t>XX</a:t>
            </a:r>
            <a:endParaRPr lang="en-GB"/>
          </a:p>
        </p:txBody>
      </p:sp>
      <p:sp>
        <p:nvSpPr>
          <p:cNvPr id="26" name="Text Placeholder 9">
            <a:extLst>
              <a:ext uri="{FF2B5EF4-FFF2-40B4-BE49-F238E27FC236}">
                <a16:creationId xmlns:a16="http://schemas.microsoft.com/office/drawing/2014/main" id="{DE0CAA65-3E52-D037-FA77-B1DB905351E9}"/>
              </a:ext>
            </a:extLst>
          </p:cNvPr>
          <p:cNvSpPr>
            <a:spLocks noGrp="1"/>
          </p:cNvSpPr>
          <p:nvPr>
            <p:ph type="body" sz="quarter" idx="38" hasCustomPrompt="1"/>
          </p:nvPr>
        </p:nvSpPr>
        <p:spPr>
          <a:xfrm>
            <a:off x="442913" y="2658434"/>
            <a:ext cx="11292411" cy="892648"/>
          </a:xfrm>
          <a:prstGeom prst="roundRect">
            <a:avLst>
              <a:gd name="adj" fmla="val 25908"/>
            </a:avLst>
          </a:prstGeom>
          <a:solidFill>
            <a:schemeClr val="accent2"/>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32" name="Text Placeholder 30">
            <a:extLst>
              <a:ext uri="{FF2B5EF4-FFF2-40B4-BE49-F238E27FC236}">
                <a16:creationId xmlns:a16="http://schemas.microsoft.com/office/drawing/2014/main" id="{E945DC40-58CE-5766-A257-E73164C82FEE}"/>
              </a:ext>
            </a:extLst>
          </p:cNvPr>
          <p:cNvSpPr>
            <a:spLocks noGrp="1"/>
          </p:cNvSpPr>
          <p:nvPr>
            <p:ph type="body" sz="quarter" idx="43" hasCustomPrompt="1"/>
          </p:nvPr>
        </p:nvSpPr>
        <p:spPr>
          <a:xfrm>
            <a:off x="775495" y="2886864"/>
            <a:ext cx="435712" cy="435787"/>
          </a:xfrm>
        </p:spPr>
        <p:txBody>
          <a:bodyPr anchor="ctr"/>
          <a:lstStyle>
            <a:lvl1pPr algn="ctr">
              <a:defRPr sz="1800" b="1">
                <a:solidFill>
                  <a:schemeClr val="bg1"/>
                </a:solidFill>
                <a:latin typeface="+mn-lt"/>
              </a:defRPr>
            </a:lvl1pPr>
          </a:lstStyle>
          <a:p>
            <a:pPr lvl="0"/>
            <a:r>
              <a:rPr lang="en-US"/>
              <a:t>XX</a:t>
            </a:r>
            <a:endParaRPr lang="en-GB"/>
          </a:p>
        </p:txBody>
      </p:sp>
      <p:sp>
        <p:nvSpPr>
          <p:cNvPr id="28" name="Text Placeholder 9">
            <a:extLst>
              <a:ext uri="{FF2B5EF4-FFF2-40B4-BE49-F238E27FC236}">
                <a16:creationId xmlns:a16="http://schemas.microsoft.com/office/drawing/2014/main" id="{B38131D5-55E8-70E5-DE37-05217072AAFE}"/>
              </a:ext>
            </a:extLst>
          </p:cNvPr>
          <p:cNvSpPr>
            <a:spLocks noGrp="1"/>
          </p:cNvSpPr>
          <p:nvPr>
            <p:ph type="body" sz="quarter" idx="40" hasCustomPrompt="1"/>
          </p:nvPr>
        </p:nvSpPr>
        <p:spPr>
          <a:xfrm>
            <a:off x="442913" y="1598900"/>
            <a:ext cx="11292411" cy="892648"/>
          </a:xfrm>
          <a:prstGeom prst="roundRect">
            <a:avLst>
              <a:gd name="adj" fmla="val 25908"/>
            </a:avLst>
          </a:prstGeom>
          <a:solidFill>
            <a:srgbClr val="004796"/>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31" name="Text Placeholder 30">
            <a:extLst>
              <a:ext uri="{FF2B5EF4-FFF2-40B4-BE49-F238E27FC236}">
                <a16:creationId xmlns:a16="http://schemas.microsoft.com/office/drawing/2014/main" id="{D7034CFA-57EA-9B6A-566F-083955487569}"/>
              </a:ext>
            </a:extLst>
          </p:cNvPr>
          <p:cNvSpPr>
            <a:spLocks noGrp="1"/>
          </p:cNvSpPr>
          <p:nvPr>
            <p:ph type="body" sz="quarter" idx="42" hasCustomPrompt="1"/>
          </p:nvPr>
        </p:nvSpPr>
        <p:spPr>
          <a:xfrm>
            <a:off x="775495" y="1827330"/>
            <a:ext cx="435712" cy="435787"/>
          </a:xfrm>
        </p:spPr>
        <p:txBody>
          <a:bodyPr anchor="ctr"/>
          <a:lstStyle>
            <a:lvl1pPr algn="ctr">
              <a:defRPr sz="1800" b="1">
                <a:solidFill>
                  <a:schemeClr val="bg1"/>
                </a:solidFill>
                <a:latin typeface="+mn-lt"/>
              </a:defRPr>
            </a:lvl1pPr>
          </a:lstStyle>
          <a:p>
            <a:pPr lvl="0"/>
            <a:r>
              <a:rPr lang="en-US"/>
              <a:t>XX</a:t>
            </a:r>
            <a:endParaRPr lang="en-GB"/>
          </a:p>
        </p:txBody>
      </p:sp>
      <p:sp>
        <p:nvSpPr>
          <p:cNvPr id="5" name="Footer Placeholder 4">
            <a:extLst>
              <a:ext uri="{FF2B5EF4-FFF2-40B4-BE49-F238E27FC236}">
                <a16:creationId xmlns:a16="http://schemas.microsoft.com/office/drawing/2014/main" id="{15A0D999-01A2-1219-7B23-9313A15881F7}"/>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20EA9D95-0D43-F79E-FD5E-556C0F8C4B59}"/>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229A344E-AEFB-ABB0-C91D-D86C5963126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9805633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Icon Lis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20" name="Text Placeholder 9">
            <a:extLst>
              <a:ext uri="{FF2B5EF4-FFF2-40B4-BE49-F238E27FC236}">
                <a16:creationId xmlns:a16="http://schemas.microsoft.com/office/drawing/2014/main" id="{0FF8E180-6FF9-0A14-43B7-FFF78FDBBF24}"/>
              </a:ext>
            </a:extLst>
          </p:cNvPr>
          <p:cNvSpPr>
            <a:spLocks noGrp="1"/>
          </p:cNvSpPr>
          <p:nvPr>
            <p:ph type="body" sz="quarter" idx="33" hasCustomPrompt="1"/>
          </p:nvPr>
        </p:nvSpPr>
        <p:spPr>
          <a:xfrm>
            <a:off x="456676" y="4784252"/>
            <a:ext cx="11292411" cy="892648"/>
          </a:xfrm>
          <a:prstGeom prst="roundRect">
            <a:avLst>
              <a:gd name="adj" fmla="val 25908"/>
            </a:avLst>
          </a:prstGeom>
          <a:solidFill>
            <a:schemeClr val="accent4"/>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21" name="Picture Placeholder 14">
            <a:extLst>
              <a:ext uri="{FF2B5EF4-FFF2-40B4-BE49-F238E27FC236}">
                <a16:creationId xmlns:a16="http://schemas.microsoft.com/office/drawing/2014/main" id="{E30451AD-6558-DBC2-13BB-C0752FB2216B}"/>
              </a:ext>
            </a:extLst>
          </p:cNvPr>
          <p:cNvSpPr>
            <a:spLocks noGrp="1"/>
          </p:cNvSpPr>
          <p:nvPr>
            <p:ph type="pic" sz="quarter" idx="34"/>
          </p:nvPr>
        </p:nvSpPr>
        <p:spPr>
          <a:xfrm>
            <a:off x="789258" y="5012682"/>
            <a:ext cx="435712" cy="435787"/>
          </a:xfrm>
          <a:prstGeom prst="rect">
            <a:avLst/>
          </a:prstGeom>
          <a:noFill/>
        </p:spPr>
        <p:txBody>
          <a:bodyPr/>
          <a:lstStyle/>
          <a:p>
            <a:endParaRPr lang="en-GB"/>
          </a:p>
        </p:txBody>
      </p:sp>
      <p:sp>
        <p:nvSpPr>
          <p:cNvPr id="23" name="Text Placeholder 9">
            <a:extLst>
              <a:ext uri="{FF2B5EF4-FFF2-40B4-BE49-F238E27FC236}">
                <a16:creationId xmlns:a16="http://schemas.microsoft.com/office/drawing/2014/main" id="{3E4B216E-0DA0-BBBA-9A47-FA3924BC9392}"/>
              </a:ext>
            </a:extLst>
          </p:cNvPr>
          <p:cNvSpPr>
            <a:spLocks noGrp="1"/>
          </p:cNvSpPr>
          <p:nvPr>
            <p:ph type="body" sz="quarter" idx="36" hasCustomPrompt="1"/>
          </p:nvPr>
        </p:nvSpPr>
        <p:spPr>
          <a:xfrm>
            <a:off x="456676" y="3721343"/>
            <a:ext cx="11292411" cy="892648"/>
          </a:xfrm>
          <a:prstGeom prst="roundRect">
            <a:avLst>
              <a:gd name="adj" fmla="val 25908"/>
            </a:avLst>
          </a:prstGeom>
          <a:solidFill>
            <a:schemeClr val="accent3"/>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24" name="Picture Placeholder 14">
            <a:extLst>
              <a:ext uri="{FF2B5EF4-FFF2-40B4-BE49-F238E27FC236}">
                <a16:creationId xmlns:a16="http://schemas.microsoft.com/office/drawing/2014/main" id="{9A32ED93-ABBF-838F-2255-F45FE33EED78}"/>
              </a:ext>
            </a:extLst>
          </p:cNvPr>
          <p:cNvSpPr>
            <a:spLocks noGrp="1"/>
          </p:cNvSpPr>
          <p:nvPr>
            <p:ph type="pic" sz="quarter" idx="37"/>
          </p:nvPr>
        </p:nvSpPr>
        <p:spPr>
          <a:xfrm>
            <a:off x="789258" y="3949773"/>
            <a:ext cx="435712" cy="435787"/>
          </a:xfrm>
          <a:prstGeom prst="rect">
            <a:avLst/>
          </a:prstGeom>
          <a:noFill/>
        </p:spPr>
        <p:txBody>
          <a:bodyPr/>
          <a:lstStyle/>
          <a:p>
            <a:endParaRPr lang="en-GB"/>
          </a:p>
        </p:txBody>
      </p:sp>
      <p:sp>
        <p:nvSpPr>
          <p:cNvPr id="26" name="Text Placeholder 9">
            <a:extLst>
              <a:ext uri="{FF2B5EF4-FFF2-40B4-BE49-F238E27FC236}">
                <a16:creationId xmlns:a16="http://schemas.microsoft.com/office/drawing/2014/main" id="{DE0CAA65-3E52-D037-FA77-B1DB905351E9}"/>
              </a:ext>
            </a:extLst>
          </p:cNvPr>
          <p:cNvSpPr>
            <a:spLocks noGrp="1"/>
          </p:cNvSpPr>
          <p:nvPr>
            <p:ph type="body" sz="quarter" idx="38" hasCustomPrompt="1"/>
          </p:nvPr>
        </p:nvSpPr>
        <p:spPr>
          <a:xfrm>
            <a:off x="456676" y="2658434"/>
            <a:ext cx="11292411" cy="892648"/>
          </a:xfrm>
          <a:prstGeom prst="roundRect">
            <a:avLst>
              <a:gd name="adj" fmla="val 25908"/>
            </a:avLst>
          </a:prstGeom>
          <a:solidFill>
            <a:schemeClr val="accent2"/>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27" name="Picture Placeholder 14">
            <a:extLst>
              <a:ext uri="{FF2B5EF4-FFF2-40B4-BE49-F238E27FC236}">
                <a16:creationId xmlns:a16="http://schemas.microsoft.com/office/drawing/2014/main" id="{BD1492CD-3FBB-E656-9BA4-D17B4DAE5E3D}"/>
              </a:ext>
            </a:extLst>
          </p:cNvPr>
          <p:cNvSpPr>
            <a:spLocks noGrp="1"/>
          </p:cNvSpPr>
          <p:nvPr>
            <p:ph type="pic" sz="quarter" idx="39"/>
          </p:nvPr>
        </p:nvSpPr>
        <p:spPr>
          <a:xfrm>
            <a:off x="789258" y="2886864"/>
            <a:ext cx="435712" cy="435787"/>
          </a:xfrm>
          <a:prstGeom prst="rect">
            <a:avLst/>
          </a:prstGeom>
          <a:noFill/>
        </p:spPr>
        <p:txBody>
          <a:bodyPr/>
          <a:lstStyle/>
          <a:p>
            <a:endParaRPr lang="en-GB"/>
          </a:p>
        </p:txBody>
      </p:sp>
      <p:sp>
        <p:nvSpPr>
          <p:cNvPr id="28" name="Text Placeholder 9">
            <a:extLst>
              <a:ext uri="{FF2B5EF4-FFF2-40B4-BE49-F238E27FC236}">
                <a16:creationId xmlns:a16="http://schemas.microsoft.com/office/drawing/2014/main" id="{B38131D5-55E8-70E5-DE37-05217072AAFE}"/>
              </a:ext>
            </a:extLst>
          </p:cNvPr>
          <p:cNvSpPr>
            <a:spLocks noGrp="1"/>
          </p:cNvSpPr>
          <p:nvPr>
            <p:ph type="body" sz="quarter" idx="40" hasCustomPrompt="1"/>
          </p:nvPr>
        </p:nvSpPr>
        <p:spPr>
          <a:xfrm>
            <a:off x="456676" y="1598900"/>
            <a:ext cx="11292411" cy="892648"/>
          </a:xfrm>
          <a:prstGeom prst="roundRect">
            <a:avLst>
              <a:gd name="adj" fmla="val 25908"/>
            </a:avLst>
          </a:prstGeom>
          <a:solidFill>
            <a:srgbClr val="004796"/>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29" name="Picture Placeholder 14">
            <a:extLst>
              <a:ext uri="{FF2B5EF4-FFF2-40B4-BE49-F238E27FC236}">
                <a16:creationId xmlns:a16="http://schemas.microsoft.com/office/drawing/2014/main" id="{98CF86F5-DA2A-CAAF-04A0-82F4C2E2C992}"/>
              </a:ext>
            </a:extLst>
          </p:cNvPr>
          <p:cNvSpPr>
            <a:spLocks noGrp="1"/>
          </p:cNvSpPr>
          <p:nvPr>
            <p:ph type="pic" sz="quarter" idx="41"/>
          </p:nvPr>
        </p:nvSpPr>
        <p:spPr>
          <a:xfrm>
            <a:off x="789258" y="1827330"/>
            <a:ext cx="435712" cy="435787"/>
          </a:xfrm>
          <a:prstGeom prst="rect">
            <a:avLst/>
          </a:prstGeom>
          <a:noFill/>
        </p:spPr>
        <p:txBody>
          <a:bodyPr/>
          <a:lstStyle/>
          <a:p>
            <a:endParaRPr lang="en-GB"/>
          </a:p>
        </p:txBody>
      </p:sp>
      <p:sp>
        <p:nvSpPr>
          <p:cNvPr id="5" name="Footer Placeholder 4">
            <a:extLst>
              <a:ext uri="{FF2B5EF4-FFF2-40B4-BE49-F238E27FC236}">
                <a16:creationId xmlns:a16="http://schemas.microsoft.com/office/drawing/2014/main" id="{B310C067-8557-9B97-1180-4E9DBA686DF9}"/>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45127CD5-4C34-DFAF-D2E2-4A66AB0EFF5C}"/>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DCA0E7E4-F6FD-5CCD-C634-4DE1003BF02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44528165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Case study">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2EC7E8B-9A1C-F1A7-251C-86D46A2AEA5A}"/>
              </a:ext>
            </a:extLst>
          </p:cNvPr>
          <p:cNvSpPr txBox="1"/>
          <p:nvPr userDrawn="1"/>
        </p:nvSpPr>
        <p:spPr>
          <a:xfrm>
            <a:off x="442913" y="3428999"/>
            <a:ext cx="9178458" cy="1701053"/>
          </a:xfrm>
          <a:prstGeom prst="rect">
            <a:avLst/>
          </a:prstGeom>
          <a:noFill/>
        </p:spPr>
        <p:txBody>
          <a:bodyPr wrap="none" rtlCol="0">
            <a:noAutofit/>
          </a:bodyPr>
          <a:lstStyle/>
          <a:p>
            <a:pPr algn="l"/>
            <a:r>
              <a:rPr lang="en-US" sz="8800" b="1"/>
              <a:t>Case study</a:t>
            </a:r>
          </a:p>
        </p:txBody>
      </p:sp>
      <p:sp>
        <p:nvSpPr>
          <p:cNvPr id="8" name="TextBox 7">
            <a:extLst>
              <a:ext uri="{FF2B5EF4-FFF2-40B4-BE49-F238E27FC236}">
                <a16:creationId xmlns:a16="http://schemas.microsoft.com/office/drawing/2014/main" id="{0DBCCAFE-8F9A-37D6-00D2-AC7131450990}"/>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14</a:t>
            </a:r>
          </a:p>
        </p:txBody>
      </p:sp>
      <p:sp>
        <p:nvSpPr>
          <p:cNvPr id="9" name="TextBox 8">
            <a:extLst>
              <a:ext uri="{FF2B5EF4-FFF2-40B4-BE49-F238E27FC236}">
                <a16:creationId xmlns:a16="http://schemas.microsoft.com/office/drawing/2014/main" id="{89FE00A8-40AC-ADA7-B1C1-77415A23BC05}"/>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2783615188"/>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x8 |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6715-76F1-6A29-DE82-4E37D2475828}"/>
              </a:ext>
            </a:extLst>
          </p:cNvPr>
          <p:cNvSpPr>
            <a:spLocks noGrp="1"/>
          </p:cNvSpPr>
          <p:nvPr>
            <p:ph type="title" hasCustomPrompt="1"/>
          </p:nvPr>
        </p:nvSpPr>
        <p:spPr>
          <a:xfrm>
            <a:off x="442913" y="1780223"/>
            <a:ext cx="3138487" cy="406399"/>
          </a:xfrm>
        </p:spPr>
        <p:txBody>
          <a:bodyPr anchor="t"/>
          <a:lstStyle>
            <a:lvl1pPr>
              <a:defRPr>
                <a:solidFill>
                  <a:schemeClr val="tx1"/>
                </a:solidFill>
              </a:defRPr>
            </a:lvl1pPr>
          </a:lstStyle>
          <a:p>
            <a:r>
              <a:rPr lang="en-US"/>
              <a:t>Agenda title</a:t>
            </a:r>
          </a:p>
        </p:txBody>
      </p:sp>
      <p:sp>
        <p:nvSpPr>
          <p:cNvPr id="8" name="Rectangle: Rounded Corners 7">
            <a:extLst>
              <a:ext uri="{FF2B5EF4-FFF2-40B4-BE49-F238E27FC236}">
                <a16:creationId xmlns:a16="http://schemas.microsoft.com/office/drawing/2014/main" id="{9FCBEDF2-2C07-1411-96F2-6BD6F4B50DC7}"/>
              </a:ext>
            </a:extLst>
          </p:cNvPr>
          <p:cNvSpPr/>
          <p:nvPr userDrawn="1"/>
        </p:nvSpPr>
        <p:spPr>
          <a:xfrm>
            <a:off x="4046091" y="1780223"/>
            <a:ext cx="1798053" cy="1822365"/>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54EA75C-8D7D-0967-7139-9879BBC211AE}"/>
              </a:ext>
            </a:extLst>
          </p:cNvPr>
          <p:cNvSpPr>
            <a:spLocks noGrp="1"/>
          </p:cNvSpPr>
          <p:nvPr>
            <p:ph type="body" sz="quarter" idx="13" hasCustomPrompt="1"/>
          </p:nvPr>
        </p:nvSpPr>
        <p:spPr>
          <a:xfrm>
            <a:off x="4279066" y="2268538"/>
            <a:ext cx="1404503" cy="1160462"/>
          </a:xfrm>
        </p:spPr>
        <p:txBody>
          <a:bodyPr/>
          <a:lstStyle>
            <a:lvl1pPr>
              <a:defRPr sz="1800">
                <a:solidFill>
                  <a:schemeClr val="accent1"/>
                </a:solidFill>
              </a:defRPr>
            </a:lvl1pPr>
            <a:lvl2pPr marL="0" indent="0">
              <a:buNone/>
              <a:defRPr sz="1400">
                <a:solidFill>
                  <a:schemeClr val="bg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lvl="1"/>
            <a:r>
              <a:rPr lang="en-US"/>
              <a:t>Second level 14pt</a:t>
            </a:r>
          </a:p>
        </p:txBody>
      </p:sp>
      <p:sp>
        <p:nvSpPr>
          <p:cNvPr id="10" name="Text Placeholder 9">
            <a:extLst>
              <a:ext uri="{FF2B5EF4-FFF2-40B4-BE49-F238E27FC236}">
                <a16:creationId xmlns:a16="http://schemas.microsoft.com/office/drawing/2014/main" id="{A0A12356-030D-3CD8-F554-E224DC069FC1}"/>
              </a:ext>
            </a:extLst>
          </p:cNvPr>
          <p:cNvSpPr>
            <a:spLocks noGrp="1"/>
          </p:cNvSpPr>
          <p:nvPr>
            <p:ph type="body" sz="quarter" idx="14" hasCustomPrompt="1"/>
          </p:nvPr>
        </p:nvSpPr>
        <p:spPr>
          <a:xfrm>
            <a:off x="4279065" y="1960565"/>
            <a:ext cx="421603" cy="285750"/>
          </a:xfrm>
        </p:spPr>
        <p:txBody>
          <a:bodyPr/>
          <a:lstStyle>
            <a:lvl1pPr>
              <a:defRPr sz="1400">
                <a:solidFill>
                  <a:schemeClr val="accent1"/>
                </a:solidFill>
              </a:defRPr>
            </a:lvl1pPr>
          </a:lstStyle>
          <a:p>
            <a:pPr lvl="0"/>
            <a:r>
              <a:rPr lang="en-US"/>
              <a:t>01</a:t>
            </a:r>
          </a:p>
        </p:txBody>
      </p:sp>
      <p:sp>
        <p:nvSpPr>
          <p:cNvPr id="13" name="Rectangle: Rounded Corners 12">
            <a:extLst>
              <a:ext uri="{FF2B5EF4-FFF2-40B4-BE49-F238E27FC236}">
                <a16:creationId xmlns:a16="http://schemas.microsoft.com/office/drawing/2014/main" id="{1D896BAB-B2BF-D46C-56BC-ABED64C75DEF}"/>
              </a:ext>
            </a:extLst>
          </p:cNvPr>
          <p:cNvSpPr/>
          <p:nvPr userDrawn="1"/>
        </p:nvSpPr>
        <p:spPr>
          <a:xfrm>
            <a:off x="6014406" y="1780223"/>
            <a:ext cx="1798054" cy="1822365"/>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a:extLst>
              <a:ext uri="{FF2B5EF4-FFF2-40B4-BE49-F238E27FC236}">
                <a16:creationId xmlns:a16="http://schemas.microsoft.com/office/drawing/2014/main" id="{53CF3C6C-943C-F6EA-DF37-DF1A5C7444F1}"/>
              </a:ext>
            </a:extLst>
          </p:cNvPr>
          <p:cNvSpPr>
            <a:spLocks noGrp="1"/>
          </p:cNvSpPr>
          <p:nvPr>
            <p:ph type="body" sz="quarter" idx="15" hasCustomPrompt="1"/>
          </p:nvPr>
        </p:nvSpPr>
        <p:spPr>
          <a:xfrm>
            <a:off x="6230758" y="2268538"/>
            <a:ext cx="1404000" cy="1160462"/>
          </a:xfrm>
        </p:spPr>
        <p:txBody>
          <a:bodyPr/>
          <a:lstStyle>
            <a:lvl1pPr>
              <a:defRPr sz="1800">
                <a:solidFill>
                  <a:schemeClr val="accent2"/>
                </a:solidFill>
              </a:defRPr>
            </a:lvl1pPr>
            <a:lvl2pPr marL="0" indent="0">
              <a:buNone/>
              <a:defRPr lang="en-US" sz="1400" kern="1200" dirty="0">
                <a:solidFill>
                  <a:schemeClr val="bg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15" name="Text Placeholder 9">
            <a:extLst>
              <a:ext uri="{FF2B5EF4-FFF2-40B4-BE49-F238E27FC236}">
                <a16:creationId xmlns:a16="http://schemas.microsoft.com/office/drawing/2014/main" id="{D4899AB1-2E08-DA8F-A1DB-609924D88F39}"/>
              </a:ext>
            </a:extLst>
          </p:cNvPr>
          <p:cNvSpPr>
            <a:spLocks noGrp="1"/>
          </p:cNvSpPr>
          <p:nvPr>
            <p:ph type="body" sz="quarter" idx="16" hasCustomPrompt="1"/>
          </p:nvPr>
        </p:nvSpPr>
        <p:spPr>
          <a:xfrm>
            <a:off x="6230757" y="1960565"/>
            <a:ext cx="421603" cy="285750"/>
          </a:xfrm>
        </p:spPr>
        <p:txBody>
          <a:bodyPr/>
          <a:lstStyle>
            <a:lvl1pPr>
              <a:defRPr sz="1400">
                <a:solidFill>
                  <a:schemeClr val="accent2"/>
                </a:solidFill>
              </a:defRPr>
            </a:lvl1pPr>
          </a:lstStyle>
          <a:p>
            <a:pPr lvl="0"/>
            <a:r>
              <a:rPr lang="en-US"/>
              <a:t>01</a:t>
            </a:r>
          </a:p>
        </p:txBody>
      </p:sp>
      <p:sp>
        <p:nvSpPr>
          <p:cNvPr id="18" name="Rectangle: Rounded Corners 17">
            <a:extLst>
              <a:ext uri="{FF2B5EF4-FFF2-40B4-BE49-F238E27FC236}">
                <a16:creationId xmlns:a16="http://schemas.microsoft.com/office/drawing/2014/main" id="{BB1D5D1A-2CBF-5698-B40A-754E8354113D}"/>
              </a:ext>
            </a:extLst>
          </p:cNvPr>
          <p:cNvSpPr/>
          <p:nvPr userDrawn="1"/>
        </p:nvSpPr>
        <p:spPr>
          <a:xfrm>
            <a:off x="4046091" y="3772851"/>
            <a:ext cx="1798053" cy="1822366"/>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893AA3AA-6E1B-5A2F-E9E8-8FB2841A3AD9}"/>
              </a:ext>
            </a:extLst>
          </p:cNvPr>
          <p:cNvSpPr>
            <a:spLocks noGrp="1"/>
          </p:cNvSpPr>
          <p:nvPr>
            <p:ph type="body" sz="quarter" idx="17" hasCustomPrompt="1"/>
          </p:nvPr>
        </p:nvSpPr>
        <p:spPr>
          <a:xfrm>
            <a:off x="4279066" y="4242621"/>
            <a:ext cx="1404000" cy="1160462"/>
          </a:xfrm>
        </p:spPr>
        <p:txBody>
          <a:bodyPr/>
          <a:lstStyle>
            <a:lvl1pPr>
              <a:defRPr sz="1800">
                <a:solidFill>
                  <a:schemeClr val="accent1"/>
                </a:solidFill>
              </a:defRPr>
            </a:lvl1pPr>
            <a:lvl2pPr marL="0" indent="0">
              <a:buNone/>
              <a:defRPr lang="en-US" sz="1400" kern="1200" dirty="0">
                <a:solidFill>
                  <a:schemeClr val="bg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20" name="Text Placeholder 9">
            <a:extLst>
              <a:ext uri="{FF2B5EF4-FFF2-40B4-BE49-F238E27FC236}">
                <a16:creationId xmlns:a16="http://schemas.microsoft.com/office/drawing/2014/main" id="{0BB5F62D-8CAB-383E-F836-C1E767097F17}"/>
              </a:ext>
            </a:extLst>
          </p:cNvPr>
          <p:cNvSpPr>
            <a:spLocks noGrp="1"/>
          </p:cNvSpPr>
          <p:nvPr>
            <p:ph type="body" sz="quarter" idx="18" hasCustomPrompt="1"/>
          </p:nvPr>
        </p:nvSpPr>
        <p:spPr>
          <a:xfrm>
            <a:off x="4279065" y="3934648"/>
            <a:ext cx="421603" cy="285750"/>
          </a:xfrm>
        </p:spPr>
        <p:txBody>
          <a:bodyPr/>
          <a:lstStyle>
            <a:lvl1pPr>
              <a:defRPr sz="1400">
                <a:solidFill>
                  <a:schemeClr val="accent1"/>
                </a:solidFill>
              </a:defRPr>
            </a:lvl1pPr>
          </a:lstStyle>
          <a:p>
            <a:pPr lvl="0"/>
            <a:r>
              <a:rPr lang="en-US"/>
              <a:t>01</a:t>
            </a:r>
          </a:p>
        </p:txBody>
      </p:sp>
      <p:sp>
        <p:nvSpPr>
          <p:cNvPr id="21" name="Rectangle: Rounded Corners 20">
            <a:extLst>
              <a:ext uri="{FF2B5EF4-FFF2-40B4-BE49-F238E27FC236}">
                <a16:creationId xmlns:a16="http://schemas.microsoft.com/office/drawing/2014/main" id="{2426C453-81F7-995D-6867-EB146E69E228}"/>
              </a:ext>
            </a:extLst>
          </p:cNvPr>
          <p:cNvSpPr/>
          <p:nvPr userDrawn="1"/>
        </p:nvSpPr>
        <p:spPr>
          <a:xfrm>
            <a:off x="6014406" y="3772851"/>
            <a:ext cx="1798054" cy="1822366"/>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6">
            <a:extLst>
              <a:ext uri="{FF2B5EF4-FFF2-40B4-BE49-F238E27FC236}">
                <a16:creationId xmlns:a16="http://schemas.microsoft.com/office/drawing/2014/main" id="{A8CB88A2-3A52-CF73-A545-9B6BF34EF911}"/>
              </a:ext>
            </a:extLst>
          </p:cNvPr>
          <p:cNvSpPr>
            <a:spLocks noGrp="1"/>
          </p:cNvSpPr>
          <p:nvPr>
            <p:ph type="body" sz="quarter" idx="19" hasCustomPrompt="1"/>
          </p:nvPr>
        </p:nvSpPr>
        <p:spPr>
          <a:xfrm>
            <a:off x="6230758" y="4242621"/>
            <a:ext cx="1404000" cy="1160462"/>
          </a:xfrm>
        </p:spPr>
        <p:txBody>
          <a:bodyPr/>
          <a:lstStyle>
            <a:lvl1pPr>
              <a:defRPr sz="1800">
                <a:solidFill>
                  <a:schemeClr val="accent2"/>
                </a:solidFill>
              </a:defRPr>
            </a:lvl1pPr>
            <a:lvl2pPr marL="0" indent="0">
              <a:buNone/>
              <a:defRPr lang="en-US" sz="1400" kern="1200" dirty="0">
                <a:solidFill>
                  <a:schemeClr val="bg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23" name="Text Placeholder 9">
            <a:extLst>
              <a:ext uri="{FF2B5EF4-FFF2-40B4-BE49-F238E27FC236}">
                <a16:creationId xmlns:a16="http://schemas.microsoft.com/office/drawing/2014/main" id="{2D512572-CB8D-EB14-BFF6-945E15436D97}"/>
              </a:ext>
            </a:extLst>
          </p:cNvPr>
          <p:cNvSpPr>
            <a:spLocks noGrp="1"/>
          </p:cNvSpPr>
          <p:nvPr>
            <p:ph type="body" sz="quarter" idx="20" hasCustomPrompt="1"/>
          </p:nvPr>
        </p:nvSpPr>
        <p:spPr>
          <a:xfrm>
            <a:off x="6230757" y="3934648"/>
            <a:ext cx="421603" cy="285750"/>
          </a:xfrm>
        </p:spPr>
        <p:txBody>
          <a:bodyPr/>
          <a:lstStyle>
            <a:lvl1pPr>
              <a:defRPr sz="1400">
                <a:solidFill>
                  <a:schemeClr val="accent2"/>
                </a:solidFill>
              </a:defRPr>
            </a:lvl1pPr>
          </a:lstStyle>
          <a:p>
            <a:pPr lvl="0"/>
            <a:r>
              <a:rPr lang="en-US"/>
              <a:t>01</a:t>
            </a:r>
          </a:p>
        </p:txBody>
      </p:sp>
      <p:sp>
        <p:nvSpPr>
          <p:cNvPr id="12" name="Rectangle: Rounded Corners 11">
            <a:extLst>
              <a:ext uri="{FF2B5EF4-FFF2-40B4-BE49-F238E27FC236}">
                <a16:creationId xmlns:a16="http://schemas.microsoft.com/office/drawing/2014/main" id="{D543C8F7-8351-F177-7D3A-606BB313A398}"/>
              </a:ext>
            </a:extLst>
          </p:cNvPr>
          <p:cNvSpPr/>
          <p:nvPr userDrawn="1"/>
        </p:nvSpPr>
        <p:spPr>
          <a:xfrm>
            <a:off x="9951033" y="1780223"/>
            <a:ext cx="1798054" cy="1822365"/>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a:extLst>
              <a:ext uri="{FF2B5EF4-FFF2-40B4-BE49-F238E27FC236}">
                <a16:creationId xmlns:a16="http://schemas.microsoft.com/office/drawing/2014/main" id="{50EEB28D-B11A-A53E-31FB-019EC93351CE}"/>
              </a:ext>
            </a:extLst>
          </p:cNvPr>
          <p:cNvSpPr>
            <a:spLocks noGrp="1"/>
          </p:cNvSpPr>
          <p:nvPr>
            <p:ph type="body" sz="quarter" idx="21" hasCustomPrompt="1"/>
          </p:nvPr>
        </p:nvSpPr>
        <p:spPr>
          <a:xfrm>
            <a:off x="10110062" y="2268538"/>
            <a:ext cx="1404000" cy="1160462"/>
          </a:xfrm>
        </p:spPr>
        <p:txBody>
          <a:bodyPr/>
          <a:lstStyle>
            <a:lvl1pPr>
              <a:defRPr sz="1800">
                <a:solidFill>
                  <a:schemeClr val="accent4"/>
                </a:solidFill>
              </a:defRPr>
            </a:lvl1pPr>
            <a:lvl2pPr marL="0" indent="0">
              <a:buNone/>
              <a:defRPr lang="en-US" sz="1400" kern="1200" dirty="0">
                <a:solidFill>
                  <a:schemeClr val="bg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17" name="Text Placeholder 9">
            <a:extLst>
              <a:ext uri="{FF2B5EF4-FFF2-40B4-BE49-F238E27FC236}">
                <a16:creationId xmlns:a16="http://schemas.microsoft.com/office/drawing/2014/main" id="{D71D6BF1-28F5-2B8C-C7B3-DC061C319679}"/>
              </a:ext>
            </a:extLst>
          </p:cNvPr>
          <p:cNvSpPr>
            <a:spLocks noGrp="1"/>
          </p:cNvSpPr>
          <p:nvPr>
            <p:ph type="body" sz="quarter" idx="22" hasCustomPrompt="1"/>
          </p:nvPr>
        </p:nvSpPr>
        <p:spPr>
          <a:xfrm>
            <a:off x="10110061" y="1960565"/>
            <a:ext cx="421603" cy="285750"/>
          </a:xfrm>
        </p:spPr>
        <p:txBody>
          <a:bodyPr/>
          <a:lstStyle>
            <a:lvl1pPr>
              <a:defRPr sz="1400">
                <a:solidFill>
                  <a:schemeClr val="accent4"/>
                </a:solidFill>
              </a:defRPr>
            </a:lvl1pPr>
          </a:lstStyle>
          <a:p>
            <a:pPr lvl="0"/>
            <a:r>
              <a:rPr lang="en-US"/>
              <a:t>01</a:t>
            </a:r>
          </a:p>
        </p:txBody>
      </p:sp>
      <p:sp>
        <p:nvSpPr>
          <p:cNvPr id="24" name="Rectangle: Rounded Corners 23">
            <a:extLst>
              <a:ext uri="{FF2B5EF4-FFF2-40B4-BE49-F238E27FC236}">
                <a16:creationId xmlns:a16="http://schemas.microsoft.com/office/drawing/2014/main" id="{C782E221-809A-C1F1-12A6-1BF1AAB16083}"/>
              </a:ext>
            </a:extLst>
          </p:cNvPr>
          <p:cNvSpPr/>
          <p:nvPr userDrawn="1"/>
        </p:nvSpPr>
        <p:spPr>
          <a:xfrm>
            <a:off x="9951033" y="3772851"/>
            <a:ext cx="1798054" cy="1822366"/>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6">
            <a:extLst>
              <a:ext uri="{FF2B5EF4-FFF2-40B4-BE49-F238E27FC236}">
                <a16:creationId xmlns:a16="http://schemas.microsoft.com/office/drawing/2014/main" id="{9C4959AF-4EFF-19AE-8819-AC2F50B0275E}"/>
              </a:ext>
            </a:extLst>
          </p:cNvPr>
          <p:cNvSpPr>
            <a:spLocks noGrp="1"/>
          </p:cNvSpPr>
          <p:nvPr>
            <p:ph type="body" sz="quarter" idx="23" hasCustomPrompt="1"/>
          </p:nvPr>
        </p:nvSpPr>
        <p:spPr>
          <a:xfrm>
            <a:off x="10110062" y="4242621"/>
            <a:ext cx="1404000" cy="1160462"/>
          </a:xfrm>
        </p:spPr>
        <p:txBody>
          <a:bodyPr/>
          <a:lstStyle>
            <a:lvl1pPr>
              <a:defRPr sz="1800">
                <a:solidFill>
                  <a:schemeClr val="accent4"/>
                </a:solidFill>
              </a:defRPr>
            </a:lvl1pPr>
            <a:lvl2pPr marL="0" indent="0">
              <a:buNone/>
              <a:defRPr lang="en-US" sz="1400" kern="1200" dirty="0">
                <a:solidFill>
                  <a:schemeClr val="bg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26" name="Text Placeholder 9">
            <a:extLst>
              <a:ext uri="{FF2B5EF4-FFF2-40B4-BE49-F238E27FC236}">
                <a16:creationId xmlns:a16="http://schemas.microsoft.com/office/drawing/2014/main" id="{E7E0C5FF-697B-7E5C-673D-0A801EAC1A22}"/>
              </a:ext>
            </a:extLst>
          </p:cNvPr>
          <p:cNvSpPr>
            <a:spLocks noGrp="1"/>
          </p:cNvSpPr>
          <p:nvPr>
            <p:ph type="body" sz="quarter" idx="24" hasCustomPrompt="1"/>
          </p:nvPr>
        </p:nvSpPr>
        <p:spPr>
          <a:xfrm>
            <a:off x="10110061" y="3934648"/>
            <a:ext cx="421603" cy="285750"/>
          </a:xfrm>
        </p:spPr>
        <p:txBody>
          <a:bodyPr/>
          <a:lstStyle>
            <a:lvl1pPr>
              <a:defRPr sz="1400">
                <a:solidFill>
                  <a:schemeClr val="accent4"/>
                </a:solidFill>
              </a:defRPr>
            </a:lvl1pPr>
          </a:lstStyle>
          <a:p>
            <a:pPr lvl="0"/>
            <a:r>
              <a:rPr lang="en-US"/>
              <a:t>01</a:t>
            </a:r>
          </a:p>
        </p:txBody>
      </p:sp>
      <p:sp>
        <p:nvSpPr>
          <p:cNvPr id="11" name="Rectangle: Rounded Corners 10">
            <a:extLst>
              <a:ext uri="{FF2B5EF4-FFF2-40B4-BE49-F238E27FC236}">
                <a16:creationId xmlns:a16="http://schemas.microsoft.com/office/drawing/2014/main" id="{AE6DCB7F-CE70-084F-4CF8-B8128E0B6D9E}"/>
              </a:ext>
            </a:extLst>
          </p:cNvPr>
          <p:cNvSpPr/>
          <p:nvPr userDrawn="1"/>
        </p:nvSpPr>
        <p:spPr>
          <a:xfrm>
            <a:off x="7982720" y="1780223"/>
            <a:ext cx="1798054" cy="1822365"/>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6">
            <a:extLst>
              <a:ext uri="{FF2B5EF4-FFF2-40B4-BE49-F238E27FC236}">
                <a16:creationId xmlns:a16="http://schemas.microsoft.com/office/drawing/2014/main" id="{A5D8F1E1-3A9D-57D8-7E32-7260B1595A0B}"/>
              </a:ext>
            </a:extLst>
          </p:cNvPr>
          <p:cNvSpPr>
            <a:spLocks noGrp="1"/>
          </p:cNvSpPr>
          <p:nvPr>
            <p:ph type="body" sz="quarter" idx="25" hasCustomPrompt="1"/>
          </p:nvPr>
        </p:nvSpPr>
        <p:spPr>
          <a:xfrm>
            <a:off x="8170410" y="2268538"/>
            <a:ext cx="1404000" cy="1160462"/>
          </a:xfrm>
        </p:spPr>
        <p:txBody>
          <a:bodyPr/>
          <a:lstStyle>
            <a:lvl1pPr>
              <a:defRPr sz="1800">
                <a:solidFill>
                  <a:schemeClr val="accent3"/>
                </a:solidFill>
              </a:defRPr>
            </a:lvl1pPr>
            <a:lvl2pPr marL="0" indent="0">
              <a:buNone/>
              <a:defRPr lang="en-US" sz="1400" kern="1200" dirty="0">
                <a:solidFill>
                  <a:schemeClr val="bg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29" name="Text Placeholder 9">
            <a:extLst>
              <a:ext uri="{FF2B5EF4-FFF2-40B4-BE49-F238E27FC236}">
                <a16:creationId xmlns:a16="http://schemas.microsoft.com/office/drawing/2014/main" id="{52990839-F870-5743-5487-C793EFAB7408}"/>
              </a:ext>
            </a:extLst>
          </p:cNvPr>
          <p:cNvSpPr>
            <a:spLocks noGrp="1"/>
          </p:cNvSpPr>
          <p:nvPr>
            <p:ph type="body" sz="quarter" idx="26" hasCustomPrompt="1"/>
          </p:nvPr>
        </p:nvSpPr>
        <p:spPr>
          <a:xfrm>
            <a:off x="8170409" y="1960565"/>
            <a:ext cx="421603" cy="285750"/>
          </a:xfrm>
        </p:spPr>
        <p:txBody>
          <a:bodyPr/>
          <a:lstStyle>
            <a:lvl1pPr>
              <a:defRPr sz="1400">
                <a:solidFill>
                  <a:schemeClr val="accent3"/>
                </a:solidFill>
              </a:defRPr>
            </a:lvl1pPr>
          </a:lstStyle>
          <a:p>
            <a:pPr lvl="0"/>
            <a:r>
              <a:rPr lang="en-US"/>
              <a:t>01</a:t>
            </a:r>
          </a:p>
        </p:txBody>
      </p:sp>
      <p:sp>
        <p:nvSpPr>
          <p:cNvPr id="30" name="Rectangle: Rounded Corners 29">
            <a:extLst>
              <a:ext uri="{FF2B5EF4-FFF2-40B4-BE49-F238E27FC236}">
                <a16:creationId xmlns:a16="http://schemas.microsoft.com/office/drawing/2014/main" id="{FD8C282D-8C30-7D4C-D2BC-EA7E557E1496}"/>
              </a:ext>
            </a:extLst>
          </p:cNvPr>
          <p:cNvSpPr/>
          <p:nvPr userDrawn="1"/>
        </p:nvSpPr>
        <p:spPr>
          <a:xfrm>
            <a:off x="7982720" y="3772851"/>
            <a:ext cx="1798054" cy="1822366"/>
          </a:xfrm>
          <a:prstGeom prst="roundRect">
            <a:avLst>
              <a:gd name="adj" fmla="val 11411"/>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Placeholder 6">
            <a:extLst>
              <a:ext uri="{FF2B5EF4-FFF2-40B4-BE49-F238E27FC236}">
                <a16:creationId xmlns:a16="http://schemas.microsoft.com/office/drawing/2014/main" id="{1C83A175-4D67-66A5-9A21-02894AAB3A36}"/>
              </a:ext>
            </a:extLst>
          </p:cNvPr>
          <p:cNvSpPr>
            <a:spLocks noGrp="1"/>
          </p:cNvSpPr>
          <p:nvPr>
            <p:ph type="body" sz="quarter" idx="27" hasCustomPrompt="1"/>
          </p:nvPr>
        </p:nvSpPr>
        <p:spPr>
          <a:xfrm>
            <a:off x="8170410" y="4242621"/>
            <a:ext cx="1404000" cy="1160462"/>
          </a:xfrm>
        </p:spPr>
        <p:txBody>
          <a:bodyPr/>
          <a:lstStyle>
            <a:lvl1pPr>
              <a:defRPr sz="1800">
                <a:solidFill>
                  <a:schemeClr val="accent3"/>
                </a:solidFill>
              </a:defRPr>
            </a:lvl1pPr>
            <a:lvl2pPr marL="0" indent="0">
              <a:buNone/>
              <a:defRPr lang="en-US" sz="1400" kern="1200" dirty="0">
                <a:solidFill>
                  <a:schemeClr val="bg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32" name="Text Placeholder 9">
            <a:extLst>
              <a:ext uri="{FF2B5EF4-FFF2-40B4-BE49-F238E27FC236}">
                <a16:creationId xmlns:a16="http://schemas.microsoft.com/office/drawing/2014/main" id="{D40C5C35-EC3B-71A9-D88F-9DB98B69FB91}"/>
              </a:ext>
            </a:extLst>
          </p:cNvPr>
          <p:cNvSpPr>
            <a:spLocks noGrp="1"/>
          </p:cNvSpPr>
          <p:nvPr>
            <p:ph type="body" sz="quarter" idx="28" hasCustomPrompt="1"/>
          </p:nvPr>
        </p:nvSpPr>
        <p:spPr>
          <a:xfrm>
            <a:off x="8170409" y="3934648"/>
            <a:ext cx="421603" cy="285750"/>
          </a:xfrm>
        </p:spPr>
        <p:txBody>
          <a:bodyPr/>
          <a:lstStyle>
            <a:lvl1pPr>
              <a:defRPr sz="1400">
                <a:solidFill>
                  <a:schemeClr val="accent3"/>
                </a:solidFill>
              </a:defRPr>
            </a:lvl1pPr>
          </a:lstStyle>
          <a:p>
            <a:pPr lvl="0"/>
            <a:r>
              <a:rPr lang="en-US"/>
              <a:t>01</a:t>
            </a:r>
          </a:p>
        </p:txBody>
      </p:sp>
      <p:sp>
        <p:nvSpPr>
          <p:cNvPr id="3" name="Footer Placeholder 4">
            <a:extLst>
              <a:ext uri="{FF2B5EF4-FFF2-40B4-BE49-F238E27FC236}">
                <a16:creationId xmlns:a16="http://schemas.microsoft.com/office/drawing/2014/main" id="{A350FFC6-D2D9-FC21-F7E4-A5AF012A903B}"/>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34" name="Graphic 28">
            <a:extLst>
              <a:ext uri="{FF2B5EF4-FFF2-40B4-BE49-F238E27FC236}">
                <a16:creationId xmlns:a16="http://schemas.microsoft.com/office/drawing/2014/main" id="{33AAE736-5479-8BFB-FDDF-4033061B46C3}"/>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35" name="Graphic 28">
              <a:extLst>
                <a:ext uri="{FF2B5EF4-FFF2-40B4-BE49-F238E27FC236}">
                  <a16:creationId xmlns:a16="http://schemas.microsoft.com/office/drawing/2014/main" id="{64822C87-D47E-6140-8E8C-1930C9C28577}"/>
                </a:ext>
              </a:extLst>
            </p:cNvPr>
            <p:cNvGrpSpPr/>
            <p:nvPr/>
          </p:nvGrpSpPr>
          <p:grpSpPr>
            <a:xfrm>
              <a:off x="5746051" y="2969418"/>
              <a:ext cx="701897" cy="918019"/>
              <a:chOff x="5746051" y="2969418"/>
              <a:chExt cx="701897" cy="918019"/>
            </a:xfrm>
            <a:grpFill/>
          </p:grpSpPr>
          <p:sp>
            <p:nvSpPr>
              <p:cNvPr id="39" name="Freeform: Shape 11">
                <a:extLst>
                  <a:ext uri="{FF2B5EF4-FFF2-40B4-BE49-F238E27FC236}">
                    <a16:creationId xmlns:a16="http://schemas.microsoft.com/office/drawing/2014/main" id="{63042516-BF3A-072A-B628-01458F15E00F}"/>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40" name="Freeform: Shape 12">
                <a:extLst>
                  <a:ext uri="{FF2B5EF4-FFF2-40B4-BE49-F238E27FC236}">
                    <a16:creationId xmlns:a16="http://schemas.microsoft.com/office/drawing/2014/main" id="{CB898802-A883-D054-86EE-3235D80F2743}"/>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41" name="Freeform: Shape 13">
                <a:extLst>
                  <a:ext uri="{FF2B5EF4-FFF2-40B4-BE49-F238E27FC236}">
                    <a16:creationId xmlns:a16="http://schemas.microsoft.com/office/drawing/2014/main" id="{5D47F4C5-CEA8-2136-2CDE-E3A60B234C8C}"/>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42" name="Freeform: Shape 14">
                <a:extLst>
                  <a:ext uri="{FF2B5EF4-FFF2-40B4-BE49-F238E27FC236}">
                    <a16:creationId xmlns:a16="http://schemas.microsoft.com/office/drawing/2014/main" id="{CA1FB3EC-3C68-96FC-0869-D8745DB3AF2B}"/>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43" name="Freeform: Shape 15">
                <a:extLst>
                  <a:ext uri="{FF2B5EF4-FFF2-40B4-BE49-F238E27FC236}">
                    <a16:creationId xmlns:a16="http://schemas.microsoft.com/office/drawing/2014/main" id="{B76DC71F-B449-62F6-3956-A6701B6E28B6}"/>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44" name="Freeform: Shape 16">
                <a:extLst>
                  <a:ext uri="{FF2B5EF4-FFF2-40B4-BE49-F238E27FC236}">
                    <a16:creationId xmlns:a16="http://schemas.microsoft.com/office/drawing/2014/main" id="{8E52D8DB-CA82-4767-C470-A450BC31C3EB}"/>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36" name="Graphic 28">
              <a:extLst>
                <a:ext uri="{FF2B5EF4-FFF2-40B4-BE49-F238E27FC236}">
                  <a16:creationId xmlns:a16="http://schemas.microsoft.com/office/drawing/2014/main" id="{29412D47-29A3-E704-13FF-C48B41A87A94}"/>
                </a:ext>
              </a:extLst>
            </p:cNvPr>
            <p:cNvGrpSpPr/>
            <p:nvPr/>
          </p:nvGrpSpPr>
          <p:grpSpPr>
            <a:xfrm>
              <a:off x="6399751" y="3580923"/>
              <a:ext cx="62769" cy="60769"/>
              <a:chOff x="6399751" y="3580923"/>
              <a:chExt cx="62769" cy="60769"/>
            </a:xfrm>
            <a:grpFill/>
          </p:grpSpPr>
          <p:sp>
            <p:nvSpPr>
              <p:cNvPr id="37" name="Freeform: Shape 9">
                <a:extLst>
                  <a:ext uri="{FF2B5EF4-FFF2-40B4-BE49-F238E27FC236}">
                    <a16:creationId xmlns:a16="http://schemas.microsoft.com/office/drawing/2014/main" id="{95461244-730F-E60B-54A6-A99712499902}"/>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8" name="Freeform: Shape 10">
                <a:extLst>
                  <a:ext uri="{FF2B5EF4-FFF2-40B4-BE49-F238E27FC236}">
                    <a16:creationId xmlns:a16="http://schemas.microsoft.com/office/drawing/2014/main" id="{C0A5E1A1-CA75-2779-AB55-EF015154214A}"/>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45" name="Slide Number Placeholder 5">
            <a:extLst>
              <a:ext uri="{FF2B5EF4-FFF2-40B4-BE49-F238E27FC236}">
                <a16:creationId xmlns:a16="http://schemas.microsoft.com/office/drawing/2014/main" id="{12358D8C-66EC-311C-157A-C173426F9B0D}"/>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46" name="Date Placeholder 3">
            <a:extLst>
              <a:ext uri="{FF2B5EF4-FFF2-40B4-BE49-F238E27FC236}">
                <a16:creationId xmlns:a16="http://schemas.microsoft.com/office/drawing/2014/main" id="{7EB75B0F-43B5-8605-C751-47E27713D5DA}"/>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07347680"/>
      </p:ext>
    </p:extLst>
  </p:cSld>
  <p:clrMapOvr>
    <a:overrideClrMapping bg1="dk1" tx1="lt1" bg2="dk2" tx2="lt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ase Study 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4" y="457201"/>
            <a:ext cx="5424286"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5" y="1377918"/>
            <a:ext cx="5424226"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14" name="Picture Placeholder 101">
            <a:extLst>
              <a:ext uri="{FF2B5EF4-FFF2-40B4-BE49-F238E27FC236}">
                <a16:creationId xmlns:a16="http://schemas.microsoft.com/office/drawing/2014/main" id="{F40D92C1-CDAD-CB0F-E2B1-1A0C895E35AD}"/>
              </a:ext>
            </a:extLst>
          </p:cNvPr>
          <p:cNvSpPr>
            <a:spLocks noGrp="1"/>
          </p:cNvSpPr>
          <p:nvPr>
            <p:ph type="pic" sz="quarter" idx="25" hasCustomPrompt="1"/>
          </p:nvPr>
        </p:nvSpPr>
        <p:spPr>
          <a:xfrm>
            <a:off x="4784466" y="2488052"/>
            <a:ext cx="1082675" cy="323850"/>
          </a:xfrm>
        </p:spPr>
        <p:txBody>
          <a:bodyPr anchor="ctr"/>
          <a:lstStyle>
            <a:lvl1pPr algn="ctr">
              <a:defRPr sz="900"/>
            </a:lvl1pPr>
          </a:lstStyle>
          <a:p>
            <a:r>
              <a:rPr lang="en-US" noProof="0"/>
              <a:t>Insert partner logo</a:t>
            </a:r>
          </a:p>
        </p:txBody>
      </p:sp>
      <p:sp>
        <p:nvSpPr>
          <p:cNvPr id="16" name="Text Placeholder 10">
            <a:extLst>
              <a:ext uri="{FF2B5EF4-FFF2-40B4-BE49-F238E27FC236}">
                <a16:creationId xmlns:a16="http://schemas.microsoft.com/office/drawing/2014/main" id="{6CB9D3C0-ABFA-FC9D-2599-AF143FDB7165}"/>
              </a:ext>
            </a:extLst>
          </p:cNvPr>
          <p:cNvSpPr>
            <a:spLocks noGrp="1"/>
          </p:cNvSpPr>
          <p:nvPr>
            <p:ph type="body" sz="quarter" idx="22" hasCustomPrompt="1"/>
          </p:nvPr>
        </p:nvSpPr>
        <p:spPr>
          <a:xfrm>
            <a:off x="442912" y="2537582"/>
            <a:ext cx="1508400" cy="274320"/>
          </a:xfrm>
          <a:prstGeom prst="roundRect">
            <a:avLst>
              <a:gd name="adj" fmla="val 50000"/>
            </a:avLst>
          </a:prstGeom>
          <a:solidFill>
            <a:schemeClr val="accent1"/>
          </a:solidFill>
          <a:ln w="6350">
            <a:noFill/>
            <a:miter lim="800000"/>
          </a:ln>
        </p:spPr>
        <p:txBody>
          <a:bodyPr lIns="0" anchor="ctr" anchorCtr="0"/>
          <a:lstStyle>
            <a:lvl1pPr algn="ctr">
              <a:spcAft>
                <a:spcPts val="0"/>
              </a:spcAft>
              <a:defRPr sz="1100">
                <a:solidFill>
                  <a:schemeClr val="bg1"/>
                </a:solidFill>
                <a:latin typeface="+mn-lt"/>
                <a:ea typeface="Roboto" panose="02000000000000000000" pitchFamily="2" charset="0"/>
              </a:defRPr>
            </a:lvl1pPr>
          </a:lstStyle>
          <a:p>
            <a:pPr lvl="0"/>
            <a:r>
              <a:rPr lang="en-US" noProof="0"/>
              <a:t>Case Study</a:t>
            </a:r>
          </a:p>
        </p:txBody>
      </p:sp>
      <p:sp>
        <p:nvSpPr>
          <p:cNvPr id="2" name="Text Placeholder 9">
            <a:extLst>
              <a:ext uri="{FF2B5EF4-FFF2-40B4-BE49-F238E27FC236}">
                <a16:creationId xmlns:a16="http://schemas.microsoft.com/office/drawing/2014/main" id="{F254C1A0-4648-D5D5-1011-40847A577CA2}"/>
              </a:ext>
            </a:extLst>
          </p:cNvPr>
          <p:cNvSpPr>
            <a:spLocks noGrp="1"/>
          </p:cNvSpPr>
          <p:nvPr>
            <p:ph type="body" sz="quarter" idx="29" hasCustomPrompt="1"/>
          </p:nvPr>
        </p:nvSpPr>
        <p:spPr>
          <a:xfrm>
            <a:off x="442915" y="2986828"/>
            <a:ext cx="2597772" cy="2690072"/>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4" name="Text Placeholder 9">
            <a:extLst>
              <a:ext uri="{FF2B5EF4-FFF2-40B4-BE49-F238E27FC236}">
                <a16:creationId xmlns:a16="http://schemas.microsoft.com/office/drawing/2014/main" id="{F6CC8314-49A3-4580-CB77-C4050BEF7096}"/>
              </a:ext>
            </a:extLst>
          </p:cNvPr>
          <p:cNvSpPr>
            <a:spLocks noGrp="1"/>
          </p:cNvSpPr>
          <p:nvPr>
            <p:ph type="body" sz="quarter" idx="30" hasCustomPrompt="1"/>
          </p:nvPr>
        </p:nvSpPr>
        <p:spPr>
          <a:xfrm>
            <a:off x="3269427" y="2986828"/>
            <a:ext cx="2597772" cy="2690072"/>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Rectangle: Rounded Corners 4">
            <a:extLst>
              <a:ext uri="{FF2B5EF4-FFF2-40B4-BE49-F238E27FC236}">
                <a16:creationId xmlns:a16="http://schemas.microsoft.com/office/drawing/2014/main" id="{538F43F9-B973-8B06-172C-08C6E45389FF}"/>
              </a:ext>
            </a:extLst>
          </p:cNvPr>
          <p:cNvSpPr/>
          <p:nvPr userDrawn="1"/>
        </p:nvSpPr>
        <p:spPr>
          <a:xfrm>
            <a:off x="6095882" y="2982164"/>
            <a:ext cx="5653204" cy="2694736"/>
          </a:xfrm>
          <a:prstGeom prst="roundRect">
            <a:avLst>
              <a:gd name="adj" fmla="val 8577"/>
            </a:avLst>
          </a:prstGeom>
          <a:solidFill>
            <a:schemeClr val="accent1"/>
          </a:solidFill>
          <a:ln w="6350" cap="flat">
            <a:noFill/>
            <a:prstDash val="solid"/>
            <a:miter/>
          </a:ln>
        </p:spPr>
        <p:txBody>
          <a:bodyPr rtlCol="0" anchor="ctr"/>
          <a:lstStyle/>
          <a:p>
            <a:pPr>
              <a:lnSpc>
                <a:spcPct val="110000"/>
              </a:lnSpc>
            </a:pPr>
            <a:endParaRPr lang="en-US" sz="1400" noProof="0"/>
          </a:p>
        </p:txBody>
      </p:sp>
      <p:sp>
        <p:nvSpPr>
          <p:cNvPr id="11" name="Picture Placeholder 19">
            <a:extLst>
              <a:ext uri="{FF2B5EF4-FFF2-40B4-BE49-F238E27FC236}">
                <a16:creationId xmlns:a16="http://schemas.microsoft.com/office/drawing/2014/main" id="{9D092975-8C78-C806-A536-24C203BD1C8C}"/>
              </a:ext>
            </a:extLst>
          </p:cNvPr>
          <p:cNvSpPr>
            <a:spLocks noGrp="1"/>
          </p:cNvSpPr>
          <p:nvPr>
            <p:ph type="pic" sz="quarter" idx="17" hasCustomPrompt="1"/>
          </p:nvPr>
        </p:nvSpPr>
        <p:spPr>
          <a:xfrm>
            <a:off x="6095882" y="457201"/>
            <a:ext cx="5653203" cy="2354701"/>
          </a:xfrm>
          <a:prstGeom prst="roundRect">
            <a:avLst>
              <a:gd name="adj" fmla="val 11533"/>
            </a:avLst>
          </a:prstGeom>
          <a:solidFill>
            <a:schemeClr val="bg1">
              <a:lumMod val="75000"/>
            </a:schemeClr>
          </a:solidFill>
        </p:spPr>
        <p:txBody>
          <a:bodyPr lIns="180000" tIns="180000" rIns="180000" bIns="180000"/>
          <a:lstStyle>
            <a:lvl1pPr>
              <a:defRPr>
                <a:solidFill>
                  <a:schemeClr val="tx2"/>
                </a:solidFill>
              </a:defRPr>
            </a:lvl1pPr>
          </a:lstStyle>
          <a:p>
            <a:r>
              <a:rPr lang="en-US" noProof="0"/>
              <a:t>Drag and drop image into placeholder</a:t>
            </a:r>
          </a:p>
        </p:txBody>
      </p:sp>
      <p:sp>
        <p:nvSpPr>
          <p:cNvPr id="12" name="Text Placeholder 9">
            <a:extLst>
              <a:ext uri="{FF2B5EF4-FFF2-40B4-BE49-F238E27FC236}">
                <a16:creationId xmlns:a16="http://schemas.microsoft.com/office/drawing/2014/main" id="{A80292D0-8C7E-3D68-ABCF-D82090FBDA0C}"/>
              </a:ext>
            </a:extLst>
          </p:cNvPr>
          <p:cNvSpPr>
            <a:spLocks noGrp="1"/>
          </p:cNvSpPr>
          <p:nvPr>
            <p:ph type="body" sz="quarter" idx="31" hasCustomPrompt="1"/>
          </p:nvPr>
        </p:nvSpPr>
        <p:spPr>
          <a:xfrm>
            <a:off x="6324622" y="3224211"/>
            <a:ext cx="2463031" cy="2171700"/>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8" name="Chart Placeholder 17">
            <a:extLst>
              <a:ext uri="{FF2B5EF4-FFF2-40B4-BE49-F238E27FC236}">
                <a16:creationId xmlns:a16="http://schemas.microsoft.com/office/drawing/2014/main" id="{5439541F-112C-70A0-C8AD-54F8C95F69D7}"/>
              </a:ext>
            </a:extLst>
          </p:cNvPr>
          <p:cNvSpPr>
            <a:spLocks noGrp="1"/>
          </p:cNvSpPr>
          <p:nvPr>
            <p:ph type="chart" sz="quarter" idx="32"/>
          </p:nvPr>
        </p:nvSpPr>
        <p:spPr>
          <a:xfrm>
            <a:off x="9117478" y="3224210"/>
            <a:ext cx="2399927" cy="2171699"/>
          </a:xfrm>
        </p:spPr>
        <p:txBody>
          <a:bodyPr/>
          <a:lstStyle/>
          <a:p>
            <a:endParaRPr lang="en-US"/>
          </a:p>
        </p:txBody>
      </p:sp>
      <p:sp>
        <p:nvSpPr>
          <p:cNvPr id="6" name="Footer Placeholder 4">
            <a:extLst>
              <a:ext uri="{FF2B5EF4-FFF2-40B4-BE49-F238E27FC236}">
                <a16:creationId xmlns:a16="http://schemas.microsoft.com/office/drawing/2014/main" id="{CF61DA5B-2596-8667-3467-6BD924B0E23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AF08DA9F-1277-3FBF-97A2-24E00D2A7A1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7584D4B6-A3DD-F7F5-2F0B-0070A8AE4745}"/>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9003496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ase Study 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8C066F52-BB11-AF7D-926C-461FFA39EB37}"/>
              </a:ext>
            </a:extLst>
          </p:cNvPr>
          <p:cNvSpPr/>
          <p:nvPr userDrawn="1"/>
        </p:nvSpPr>
        <p:spPr>
          <a:xfrm>
            <a:off x="442912" y="2042159"/>
            <a:ext cx="3655217" cy="3634741"/>
          </a:xfrm>
          <a:prstGeom prst="roundRect">
            <a:avLst>
              <a:gd name="adj" fmla="val 8844"/>
            </a:avLst>
          </a:prstGeom>
          <a:solidFill>
            <a:schemeClr val="accent2"/>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18" name="Rectangle: Rounded Corners 17">
            <a:extLst>
              <a:ext uri="{FF2B5EF4-FFF2-40B4-BE49-F238E27FC236}">
                <a16:creationId xmlns:a16="http://schemas.microsoft.com/office/drawing/2014/main" id="{5E16E77A-B9A2-1ABF-A12D-0578B4DB8D4A}"/>
              </a:ext>
            </a:extLst>
          </p:cNvPr>
          <p:cNvSpPr/>
          <p:nvPr userDrawn="1"/>
        </p:nvSpPr>
        <p:spPr>
          <a:xfrm>
            <a:off x="4268390" y="2042159"/>
            <a:ext cx="3655217" cy="3634741"/>
          </a:xfrm>
          <a:prstGeom prst="roundRect">
            <a:avLst>
              <a:gd name="adj" fmla="val 8844"/>
            </a:avLst>
          </a:prstGeom>
          <a:solidFill>
            <a:schemeClr val="accent3"/>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19" name="Rectangle: Rounded Corners 18">
            <a:extLst>
              <a:ext uri="{FF2B5EF4-FFF2-40B4-BE49-F238E27FC236}">
                <a16:creationId xmlns:a16="http://schemas.microsoft.com/office/drawing/2014/main" id="{D69544A6-37A4-2144-273E-3C329C4A3222}"/>
              </a:ext>
            </a:extLst>
          </p:cNvPr>
          <p:cNvSpPr/>
          <p:nvPr userDrawn="1"/>
        </p:nvSpPr>
        <p:spPr>
          <a:xfrm>
            <a:off x="8093868" y="2042159"/>
            <a:ext cx="3655220" cy="3634741"/>
          </a:xfrm>
          <a:prstGeom prst="roundRect">
            <a:avLst>
              <a:gd name="adj" fmla="val 7742"/>
            </a:avLst>
          </a:prstGeom>
          <a:solidFill>
            <a:schemeClr val="accent4"/>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301"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174"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14" name="Picture Placeholder 101">
            <a:extLst>
              <a:ext uri="{FF2B5EF4-FFF2-40B4-BE49-F238E27FC236}">
                <a16:creationId xmlns:a16="http://schemas.microsoft.com/office/drawing/2014/main" id="{F40D92C1-CDAD-CB0F-E2B1-1A0C895E35AD}"/>
              </a:ext>
            </a:extLst>
          </p:cNvPr>
          <p:cNvSpPr>
            <a:spLocks noGrp="1"/>
          </p:cNvSpPr>
          <p:nvPr>
            <p:ph type="pic" sz="quarter" idx="25" hasCustomPrompt="1"/>
          </p:nvPr>
        </p:nvSpPr>
        <p:spPr>
          <a:xfrm>
            <a:off x="10666413" y="1513994"/>
            <a:ext cx="1082675" cy="323850"/>
          </a:xfrm>
        </p:spPr>
        <p:txBody>
          <a:bodyPr anchor="ctr"/>
          <a:lstStyle>
            <a:lvl1pPr algn="ctr">
              <a:defRPr sz="900"/>
            </a:lvl1pPr>
          </a:lstStyle>
          <a:p>
            <a:r>
              <a:rPr lang="en-US" noProof="0"/>
              <a:t>Insert partner logo</a:t>
            </a:r>
          </a:p>
        </p:txBody>
      </p:sp>
      <p:sp>
        <p:nvSpPr>
          <p:cNvPr id="15" name="Text Placeholder 10">
            <a:extLst>
              <a:ext uri="{FF2B5EF4-FFF2-40B4-BE49-F238E27FC236}">
                <a16:creationId xmlns:a16="http://schemas.microsoft.com/office/drawing/2014/main" id="{B0F4E0AA-6DFC-9ED0-97A5-A677EDF8244E}"/>
              </a:ext>
            </a:extLst>
          </p:cNvPr>
          <p:cNvSpPr>
            <a:spLocks noGrp="1"/>
          </p:cNvSpPr>
          <p:nvPr>
            <p:ph type="body" sz="quarter" idx="27" hasCustomPrompt="1"/>
          </p:nvPr>
        </p:nvSpPr>
        <p:spPr>
          <a:xfrm>
            <a:off x="1776137" y="1538759"/>
            <a:ext cx="1508400" cy="274320"/>
          </a:xfrm>
          <a:prstGeom prst="roundRect">
            <a:avLst>
              <a:gd name="adj" fmla="val 50000"/>
            </a:avLst>
          </a:prstGeom>
          <a:solidFill>
            <a:srgbClr val="CFD4ED"/>
          </a:solidFill>
          <a:ln w="6350">
            <a:noFill/>
            <a:miter lim="800000"/>
          </a:ln>
        </p:spPr>
        <p:txBody>
          <a:bodyPr lIns="0" anchor="ctr" anchorCtr="0"/>
          <a:lstStyle>
            <a:lvl1pPr algn="ctr">
              <a:spcAft>
                <a:spcPts val="0"/>
              </a:spcAft>
              <a:defRPr sz="1100">
                <a:solidFill>
                  <a:schemeClr val="accent1"/>
                </a:solidFill>
                <a:latin typeface="+mn-lt"/>
                <a:ea typeface="Roboto" panose="02000000000000000000" pitchFamily="2" charset="0"/>
              </a:defRPr>
            </a:lvl1pPr>
          </a:lstStyle>
          <a:p>
            <a:pPr lvl="0"/>
            <a:r>
              <a:rPr lang="en-US" noProof="0"/>
              <a:t>Category</a:t>
            </a:r>
          </a:p>
        </p:txBody>
      </p:sp>
      <p:sp>
        <p:nvSpPr>
          <p:cNvPr id="16" name="Text Placeholder 10">
            <a:extLst>
              <a:ext uri="{FF2B5EF4-FFF2-40B4-BE49-F238E27FC236}">
                <a16:creationId xmlns:a16="http://schemas.microsoft.com/office/drawing/2014/main" id="{6CB9D3C0-ABFA-FC9D-2599-AF143FDB7165}"/>
              </a:ext>
            </a:extLst>
          </p:cNvPr>
          <p:cNvSpPr>
            <a:spLocks noGrp="1"/>
          </p:cNvSpPr>
          <p:nvPr>
            <p:ph type="body" sz="quarter" idx="22" hasCustomPrompt="1"/>
          </p:nvPr>
        </p:nvSpPr>
        <p:spPr>
          <a:xfrm>
            <a:off x="442912" y="1538759"/>
            <a:ext cx="1508400" cy="274320"/>
          </a:xfrm>
          <a:prstGeom prst="roundRect">
            <a:avLst>
              <a:gd name="adj" fmla="val 50000"/>
            </a:avLst>
          </a:prstGeom>
          <a:solidFill>
            <a:schemeClr val="accent1"/>
          </a:solidFill>
          <a:ln w="6350">
            <a:noFill/>
            <a:miter lim="800000"/>
          </a:ln>
        </p:spPr>
        <p:txBody>
          <a:bodyPr lIns="0" anchor="ctr" anchorCtr="0"/>
          <a:lstStyle>
            <a:lvl1pPr algn="ctr">
              <a:spcAft>
                <a:spcPts val="0"/>
              </a:spcAft>
              <a:defRPr sz="1100">
                <a:solidFill>
                  <a:schemeClr val="bg1"/>
                </a:solidFill>
                <a:latin typeface="+mn-lt"/>
                <a:ea typeface="Roboto" panose="02000000000000000000" pitchFamily="2" charset="0"/>
              </a:defRPr>
            </a:lvl1pPr>
          </a:lstStyle>
          <a:p>
            <a:pPr lvl="0"/>
            <a:r>
              <a:rPr lang="en-US" noProof="0"/>
              <a:t>Case Study</a:t>
            </a:r>
          </a:p>
        </p:txBody>
      </p:sp>
      <p:sp>
        <p:nvSpPr>
          <p:cNvPr id="17" name="Picture Placeholder 101">
            <a:extLst>
              <a:ext uri="{FF2B5EF4-FFF2-40B4-BE49-F238E27FC236}">
                <a16:creationId xmlns:a16="http://schemas.microsoft.com/office/drawing/2014/main" id="{793FA734-3B5F-B9E3-605D-B4A65DAA0C57}"/>
              </a:ext>
            </a:extLst>
          </p:cNvPr>
          <p:cNvSpPr>
            <a:spLocks noGrp="1"/>
          </p:cNvSpPr>
          <p:nvPr>
            <p:ph type="pic" sz="quarter" idx="28" hasCustomPrompt="1"/>
          </p:nvPr>
        </p:nvSpPr>
        <p:spPr>
          <a:xfrm>
            <a:off x="3457458" y="1549263"/>
            <a:ext cx="253312" cy="253312"/>
          </a:xfrm>
        </p:spPr>
        <p:txBody>
          <a:bodyPr anchor="ctr"/>
          <a:lstStyle>
            <a:lvl1pPr algn="l">
              <a:defRPr sz="700">
                <a:latin typeface="+mn-lt"/>
                <a:ea typeface="Roboto" panose="02000000000000000000" pitchFamily="2" charset="0"/>
              </a:defRPr>
            </a:lvl1pPr>
          </a:lstStyle>
          <a:p>
            <a:r>
              <a:rPr lang="en-US" noProof="0"/>
              <a:t>Insert icon</a:t>
            </a:r>
          </a:p>
        </p:txBody>
      </p:sp>
      <p:sp>
        <p:nvSpPr>
          <p:cNvPr id="21" name="Text Placeholder 9">
            <a:extLst>
              <a:ext uri="{FF2B5EF4-FFF2-40B4-BE49-F238E27FC236}">
                <a16:creationId xmlns:a16="http://schemas.microsoft.com/office/drawing/2014/main" id="{7920F5B0-ED91-B0FB-C455-AD6F026D90DF}"/>
              </a:ext>
            </a:extLst>
          </p:cNvPr>
          <p:cNvSpPr>
            <a:spLocks noGrp="1"/>
          </p:cNvSpPr>
          <p:nvPr>
            <p:ph type="body" sz="quarter" idx="29" hasCustomPrompt="1"/>
          </p:nvPr>
        </p:nvSpPr>
        <p:spPr>
          <a:xfrm>
            <a:off x="649821" y="2284577"/>
            <a:ext cx="3241398" cy="3143151"/>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2" name="Text Placeholder 9">
            <a:extLst>
              <a:ext uri="{FF2B5EF4-FFF2-40B4-BE49-F238E27FC236}">
                <a16:creationId xmlns:a16="http://schemas.microsoft.com/office/drawing/2014/main" id="{0322DE59-8C92-2F62-FED9-F39A05BD90F9}"/>
              </a:ext>
            </a:extLst>
          </p:cNvPr>
          <p:cNvSpPr>
            <a:spLocks noGrp="1"/>
          </p:cNvSpPr>
          <p:nvPr>
            <p:ph type="body" sz="quarter" idx="26" hasCustomPrompt="1"/>
          </p:nvPr>
        </p:nvSpPr>
        <p:spPr>
          <a:xfrm>
            <a:off x="4475299" y="2284576"/>
            <a:ext cx="3241398" cy="3143151"/>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3" name="Text Placeholder 9">
            <a:extLst>
              <a:ext uri="{FF2B5EF4-FFF2-40B4-BE49-F238E27FC236}">
                <a16:creationId xmlns:a16="http://schemas.microsoft.com/office/drawing/2014/main" id="{F6F44115-0B9C-DCC6-0B87-6BF1E08662C4}"/>
              </a:ext>
            </a:extLst>
          </p:cNvPr>
          <p:cNvSpPr>
            <a:spLocks noGrp="1"/>
          </p:cNvSpPr>
          <p:nvPr>
            <p:ph type="body" sz="quarter" idx="30" hasCustomPrompt="1"/>
          </p:nvPr>
        </p:nvSpPr>
        <p:spPr>
          <a:xfrm>
            <a:off x="8300779" y="2284578"/>
            <a:ext cx="3241398" cy="3143151"/>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Footer Placeholder 4">
            <a:extLst>
              <a:ext uri="{FF2B5EF4-FFF2-40B4-BE49-F238E27FC236}">
                <a16:creationId xmlns:a16="http://schemas.microsoft.com/office/drawing/2014/main" id="{6193752E-9D1C-87C6-663F-723FC27B9552}"/>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29C33E10-198B-85E6-6BF5-B5556F9A8D6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567A320F-E2F0-69A4-0ADB-DF7268B3476D}"/>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3454651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Video">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A8BB8BB1-F8A8-DFFB-ED9F-A319A816427A}"/>
              </a:ext>
            </a:extLst>
          </p:cNvPr>
          <p:cNvSpPr txBox="1"/>
          <p:nvPr userDrawn="1"/>
        </p:nvSpPr>
        <p:spPr>
          <a:xfrm>
            <a:off x="442913" y="3428999"/>
            <a:ext cx="9178458" cy="1701053"/>
          </a:xfrm>
          <a:prstGeom prst="rect">
            <a:avLst/>
          </a:prstGeom>
          <a:noFill/>
        </p:spPr>
        <p:txBody>
          <a:bodyPr wrap="none" rtlCol="0">
            <a:noAutofit/>
          </a:bodyPr>
          <a:lstStyle/>
          <a:p>
            <a:pPr algn="l"/>
            <a:r>
              <a:rPr lang="en-US" sz="8800" b="1"/>
              <a:t>Video</a:t>
            </a:r>
          </a:p>
        </p:txBody>
      </p:sp>
      <p:sp>
        <p:nvSpPr>
          <p:cNvPr id="10" name="TextBox 9">
            <a:extLst>
              <a:ext uri="{FF2B5EF4-FFF2-40B4-BE49-F238E27FC236}">
                <a16:creationId xmlns:a16="http://schemas.microsoft.com/office/drawing/2014/main" id="{A829A051-B3E4-9E2B-2FCC-DEEA7CBB2B46}"/>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15</a:t>
            </a:r>
          </a:p>
        </p:txBody>
      </p:sp>
      <p:sp>
        <p:nvSpPr>
          <p:cNvPr id="11" name="TextBox 10">
            <a:extLst>
              <a:ext uri="{FF2B5EF4-FFF2-40B4-BE49-F238E27FC236}">
                <a16:creationId xmlns:a16="http://schemas.microsoft.com/office/drawing/2014/main" id="{E7AC157C-F67B-8CBB-212A-077272FC518A}"/>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3307370159"/>
      </p:ext>
    </p:extLst>
  </p:cSld>
  <p:clrMapOvr>
    <a:overrideClrMapping bg1="dk1" tx1="lt1" bg2="dk2" tx2="lt2" accent1="accent1" accent2="accent2" accent3="accent3" accent4="accent4" accent5="accent5" accent6="accent6" hlink="hlink" folHlink="folHlink"/>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Video Full Bleed">
    <p:spTree>
      <p:nvGrpSpPr>
        <p:cNvPr id="1" name=""/>
        <p:cNvGrpSpPr/>
        <p:nvPr/>
      </p:nvGrpSpPr>
      <p:grpSpPr>
        <a:xfrm>
          <a:off x="0" y="0"/>
          <a:ext cx="0" cy="0"/>
          <a:chOff x="0" y="0"/>
          <a:chExt cx="0" cy="0"/>
        </a:xfrm>
      </p:grpSpPr>
      <p:sp>
        <p:nvSpPr>
          <p:cNvPr id="3" name="Media Placeholder 5">
            <a:extLst>
              <a:ext uri="{FF2B5EF4-FFF2-40B4-BE49-F238E27FC236}">
                <a16:creationId xmlns:a16="http://schemas.microsoft.com/office/drawing/2014/main" id="{165E968F-2FA5-F384-AD32-B61AFE361A4C}"/>
              </a:ext>
            </a:extLst>
          </p:cNvPr>
          <p:cNvSpPr>
            <a:spLocks noGrp="1"/>
          </p:cNvSpPr>
          <p:nvPr>
            <p:ph type="media" sz="quarter" idx="19" hasCustomPrompt="1"/>
          </p:nvPr>
        </p:nvSpPr>
        <p:spPr>
          <a:xfrm>
            <a:off x="0" y="0"/>
            <a:ext cx="12192000" cy="6858000"/>
          </a:xfrm>
          <a:prstGeom prst="rect">
            <a:avLst/>
          </a:prstGeom>
          <a:solidFill>
            <a:schemeClr val="bg1">
              <a:lumMod val="75000"/>
            </a:schemeClr>
          </a:solidFill>
        </p:spPr>
        <p:txBody>
          <a:bodyPr lIns="180000" tIns="180000" rIns="180000" bIns="180000"/>
          <a:lstStyle>
            <a:lvl1pPr>
              <a:defRPr>
                <a:solidFill>
                  <a:schemeClr val="tx2"/>
                </a:solidFill>
              </a:defRPr>
            </a:lvl1pPr>
          </a:lstStyle>
          <a:p>
            <a:r>
              <a:rPr lang="en-US" noProof="0"/>
              <a:t>Drag and drop video into placeholder</a:t>
            </a:r>
          </a:p>
        </p:txBody>
      </p:sp>
      <p:sp>
        <p:nvSpPr>
          <p:cNvPr id="6" name="Footer Placeholder 4">
            <a:extLst>
              <a:ext uri="{FF2B5EF4-FFF2-40B4-BE49-F238E27FC236}">
                <a16:creationId xmlns:a16="http://schemas.microsoft.com/office/drawing/2014/main" id="{3C466749-90C7-06D1-5B18-05F7D14161B2}"/>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1F734C30-F4FE-060B-8775-B8706E6825D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D0F45769-5465-C96D-0867-DD8B16151A32}"/>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26487331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Video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2" name="Text Placeholder 9">
            <a:extLst>
              <a:ext uri="{FF2B5EF4-FFF2-40B4-BE49-F238E27FC236}">
                <a16:creationId xmlns:a16="http://schemas.microsoft.com/office/drawing/2014/main" id="{A07DF200-3DA3-2571-3BBF-649A3B6C87C2}"/>
              </a:ext>
            </a:extLst>
          </p:cNvPr>
          <p:cNvSpPr>
            <a:spLocks noGrp="1"/>
          </p:cNvSpPr>
          <p:nvPr>
            <p:ph type="body" sz="quarter" idx="42" hasCustomPrompt="1"/>
          </p:nvPr>
        </p:nvSpPr>
        <p:spPr>
          <a:xfrm>
            <a:off x="456676" y="2052585"/>
            <a:ext cx="3103813" cy="3624315"/>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3" name="Media Placeholder 5">
            <a:extLst>
              <a:ext uri="{FF2B5EF4-FFF2-40B4-BE49-F238E27FC236}">
                <a16:creationId xmlns:a16="http://schemas.microsoft.com/office/drawing/2014/main" id="{165E968F-2FA5-F384-AD32-B61AFE361A4C}"/>
              </a:ext>
            </a:extLst>
          </p:cNvPr>
          <p:cNvSpPr>
            <a:spLocks noGrp="1"/>
          </p:cNvSpPr>
          <p:nvPr>
            <p:ph type="media" sz="quarter" idx="19" hasCustomPrompt="1"/>
          </p:nvPr>
        </p:nvSpPr>
        <p:spPr>
          <a:xfrm>
            <a:off x="4091940" y="1568949"/>
            <a:ext cx="7658624" cy="4107951"/>
          </a:xfrm>
          <a:prstGeom prst="roundRect">
            <a:avLst>
              <a:gd name="adj" fmla="val 2428"/>
            </a:avLst>
          </a:prstGeom>
          <a:solidFill>
            <a:schemeClr val="bg1">
              <a:lumMod val="75000"/>
            </a:schemeClr>
          </a:solidFill>
        </p:spPr>
        <p:txBody>
          <a:bodyPr lIns="180000" tIns="180000" rIns="180000" bIns="180000"/>
          <a:lstStyle>
            <a:lvl1pPr>
              <a:defRPr>
                <a:solidFill>
                  <a:schemeClr val="tx2"/>
                </a:solidFill>
              </a:defRPr>
            </a:lvl1pPr>
          </a:lstStyle>
          <a:p>
            <a:r>
              <a:rPr lang="en-US" noProof="0"/>
              <a:t>Drag and drop video into placeholder</a:t>
            </a:r>
          </a:p>
        </p:txBody>
      </p:sp>
      <p:sp>
        <p:nvSpPr>
          <p:cNvPr id="6" name="Footer Placeholder 4">
            <a:extLst>
              <a:ext uri="{FF2B5EF4-FFF2-40B4-BE49-F238E27FC236}">
                <a16:creationId xmlns:a16="http://schemas.microsoft.com/office/drawing/2014/main" id="{106150E2-7681-3E71-6B6F-0A68E32CA762}"/>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626BF690-CDEC-5CD5-2103-D9D54CBF166A}"/>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6DED718D-A468-57A3-91CF-29339BE224FF}"/>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6093935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Partner logo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66F5721-8485-9B5F-A157-3190F9CC17B1}"/>
              </a:ext>
            </a:extLst>
          </p:cNvPr>
          <p:cNvSpPr txBox="1"/>
          <p:nvPr userDrawn="1"/>
        </p:nvSpPr>
        <p:spPr>
          <a:xfrm>
            <a:off x="442913" y="3428999"/>
            <a:ext cx="9178458" cy="1701053"/>
          </a:xfrm>
          <a:prstGeom prst="rect">
            <a:avLst/>
          </a:prstGeom>
          <a:noFill/>
        </p:spPr>
        <p:txBody>
          <a:bodyPr wrap="none" rtlCol="0">
            <a:noAutofit/>
          </a:bodyPr>
          <a:lstStyle/>
          <a:p>
            <a:pPr algn="l"/>
            <a:r>
              <a:rPr lang="en-US" sz="8800" b="1"/>
              <a:t>Partner logos</a:t>
            </a:r>
          </a:p>
        </p:txBody>
      </p:sp>
      <p:sp>
        <p:nvSpPr>
          <p:cNvPr id="8" name="TextBox 7">
            <a:extLst>
              <a:ext uri="{FF2B5EF4-FFF2-40B4-BE49-F238E27FC236}">
                <a16:creationId xmlns:a16="http://schemas.microsoft.com/office/drawing/2014/main" id="{699D9868-A00A-99DF-1949-68E08F9A320A}"/>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16</a:t>
            </a:r>
          </a:p>
        </p:txBody>
      </p:sp>
      <p:sp>
        <p:nvSpPr>
          <p:cNvPr id="9" name="TextBox 8">
            <a:extLst>
              <a:ext uri="{FF2B5EF4-FFF2-40B4-BE49-F238E27FC236}">
                <a16:creationId xmlns:a16="http://schemas.microsoft.com/office/drawing/2014/main" id="{F67AA6D8-076B-9DC6-623A-7D46C2323190}"/>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1617037379"/>
      </p:ext>
    </p:extLst>
  </p:cSld>
  <p:clrMapOvr>
    <a:overrideClrMapping bg1="dk1" tx1="lt1" bg2="dk2" tx2="lt2" accent1="accent1" accent2="accent2" accent3="accent3" accent4="accent4" accent5="accent5" accent6="accent6" hlink="hlink" folHlink="folHlink"/>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Logos x6">
    <p:bg>
      <p:bgPr>
        <a:solidFill>
          <a:schemeClr val="bg2"/>
        </a:solidFill>
        <a:effectLst/>
      </p:bgPr>
    </p:bg>
    <p:spTree>
      <p:nvGrpSpPr>
        <p:cNvPr id="1" name=""/>
        <p:cNvGrpSpPr/>
        <p:nvPr/>
      </p:nvGrpSpPr>
      <p:grpSpPr>
        <a:xfrm>
          <a:off x="0" y="0"/>
          <a:ext cx="0" cy="0"/>
          <a:chOff x="0" y="0"/>
          <a:chExt cx="0" cy="0"/>
        </a:xfrm>
      </p:grpSpPr>
      <p:sp>
        <p:nvSpPr>
          <p:cNvPr id="88" name="Rectangle: Rounded Corners 87">
            <a:extLst>
              <a:ext uri="{FF2B5EF4-FFF2-40B4-BE49-F238E27FC236}">
                <a16:creationId xmlns:a16="http://schemas.microsoft.com/office/drawing/2014/main" id="{D88065C4-A81A-9D92-554E-597DBA98B243}"/>
              </a:ext>
            </a:extLst>
          </p:cNvPr>
          <p:cNvSpPr/>
          <p:nvPr userDrawn="1"/>
        </p:nvSpPr>
        <p:spPr>
          <a:xfrm>
            <a:off x="442912" y="2101121"/>
            <a:ext cx="3617383" cy="1700973"/>
          </a:xfrm>
          <a:prstGeom prst="roundRect">
            <a:avLst>
              <a:gd name="adj" fmla="val 884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9" name="Title 1">
            <a:extLst>
              <a:ext uri="{FF2B5EF4-FFF2-40B4-BE49-F238E27FC236}">
                <a16:creationId xmlns:a16="http://schemas.microsoft.com/office/drawing/2014/main" id="{CB62AFB9-5423-67AC-3E8A-F293C2F6DEA9}"/>
              </a:ext>
            </a:extLst>
          </p:cNvPr>
          <p:cNvSpPr>
            <a:spLocks noGrp="1"/>
          </p:cNvSpPr>
          <p:nvPr userDrawn="1">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userDrawn="1">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16" name="Picture Placeholder 19">
            <a:extLst>
              <a:ext uri="{FF2B5EF4-FFF2-40B4-BE49-F238E27FC236}">
                <a16:creationId xmlns:a16="http://schemas.microsoft.com/office/drawing/2014/main" id="{3F2120BA-010F-AD25-89F4-EC50278F0DBE}"/>
              </a:ext>
            </a:extLst>
          </p:cNvPr>
          <p:cNvSpPr>
            <a:spLocks noGrp="1"/>
          </p:cNvSpPr>
          <p:nvPr userDrawn="1">
            <p:ph type="pic" sz="quarter" idx="22" hasCustomPrompt="1"/>
          </p:nvPr>
        </p:nvSpPr>
        <p:spPr>
          <a:xfrm>
            <a:off x="1272988" y="2544234"/>
            <a:ext cx="1912913" cy="759201"/>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 name="Footer Placeholder 4">
            <a:extLst>
              <a:ext uri="{FF2B5EF4-FFF2-40B4-BE49-F238E27FC236}">
                <a16:creationId xmlns:a16="http://schemas.microsoft.com/office/drawing/2014/main" id="{6516F878-B1A3-61C9-E211-7F0C54359F06}"/>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6E17D5E6-003A-BAD8-E53F-C7F42766A979}"/>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6057C852-C101-4A88-8D51-3D18494770A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
        <p:nvSpPr>
          <p:cNvPr id="13" name="Rectangle: Rounded Corners 87">
            <a:extLst>
              <a:ext uri="{FF2B5EF4-FFF2-40B4-BE49-F238E27FC236}">
                <a16:creationId xmlns:a16="http://schemas.microsoft.com/office/drawing/2014/main" id="{73B18BD6-9289-2372-D460-3451E16FF492}"/>
              </a:ext>
            </a:extLst>
          </p:cNvPr>
          <p:cNvSpPr/>
          <p:nvPr userDrawn="1"/>
        </p:nvSpPr>
        <p:spPr>
          <a:xfrm>
            <a:off x="4287308" y="2101121"/>
            <a:ext cx="3617383" cy="1700973"/>
          </a:xfrm>
          <a:prstGeom prst="roundRect">
            <a:avLst>
              <a:gd name="adj" fmla="val 884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14" name="Picture Placeholder 19">
            <a:extLst>
              <a:ext uri="{FF2B5EF4-FFF2-40B4-BE49-F238E27FC236}">
                <a16:creationId xmlns:a16="http://schemas.microsoft.com/office/drawing/2014/main" id="{40CCBC36-15E2-2799-195D-2E9D2142847B}"/>
              </a:ext>
            </a:extLst>
          </p:cNvPr>
          <p:cNvSpPr>
            <a:spLocks noGrp="1"/>
          </p:cNvSpPr>
          <p:nvPr>
            <p:ph type="pic" sz="quarter" idx="23" hasCustomPrompt="1"/>
          </p:nvPr>
        </p:nvSpPr>
        <p:spPr>
          <a:xfrm>
            <a:off x="5117384" y="2544234"/>
            <a:ext cx="1912913" cy="759201"/>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5" name="Rectangle: Rounded Corners 87">
            <a:extLst>
              <a:ext uri="{FF2B5EF4-FFF2-40B4-BE49-F238E27FC236}">
                <a16:creationId xmlns:a16="http://schemas.microsoft.com/office/drawing/2014/main" id="{C3FB93E3-8490-2CF4-BC08-34320332997A}"/>
              </a:ext>
            </a:extLst>
          </p:cNvPr>
          <p:cNvSpPr/>
          <p:nvPr userDrawn="1"/>
        </p:nvSpPr>
        <p:spPr>
          <a:xfrm>
            <a:off x="8124203" y="2101121"/>
            <a:ext cx="3617383" cy="1700973"/>
          </a:xfrm>
          <a:prstGeom prst="roundRect">
            <a:avLst>
              <a:gd name="adj" fmla="val 884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22" name="Picture Placeholder 19">
            <a:extLst>
              <a:ext uri="{FF2B5EF4-FFF2-40B4-BE49-F238E27FC236}">
                <a16:creationId xmlns:a16="http://schemas.microsoft.com/office/drawing/2014/main" id="{4DB116B1-DFCF-607F-4E68-A224F932EEDE}"/>
              </a:ext>
            </a:extLst>
          </p:cNvPr>
          <p:cNvSpPr>
            <a:spLocks noGrp="1"/>
          </p:cNvSpPr>
          <p:nvPr>
            <p:ph type="pic" sz="quarter" idx="24" hasCustomPrompt="1"/>
          </p:nvPr>
        </p:nvSpPr>
        <p:spPr>
          <a:xfrm>
            <a:off x="8954279" y="2544234"/>
            <a:ext cx="1912913" cy="759201"/>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3" name="Rectangle: Rounded Corners 87">
            <a:extLst>
              <a:ext uri="{FF2B5EF4-FFF2-40B4-BE49-F238E27FC236}">
                <a16:creationId xmlns:a16="http://schemas.microsoft.com/office/drawing/2014/main" id="{DDA7E711-E867-60E0-5064-B64BD241A92E}"/>
              </a:ext>
            </a:extLst>
          </p:cNvPr>
          <p:cNvSpPr/>
          <p:nvPr userDrawn="1"/>
        </p:nvSpPr>
        <p:spPr>
          <a:xfrm>
            <a:off x="442912" y="3974745"/>
            <a:ext cx="3617383" cy="1700973"/>
          </a:xfrm>
          <a:prstGeom prst="roundRect">
            <a:avLst>
              <a:gd name="adj" fmla="val 884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24" name="Picture Placeholder 19">
            <a:extLst>
              <a:ext uri="{FF2B5EF4-FFF2-40B4-BE49-F238E27FC236}">
                <a16:creationId xmlns:a16="http://schemas.microsoft.com/office/drawing/2014/main" id="{50295C4B-73CB-6CF2-EA32-CE662B9982B6}"/>
              </a:ext>
            </a:extLst>
          </p:cNvPr>
          <p:cNvSpPr>
            <a:spLocks noGrp="1"/>
          </p:cNvSpPr>
          <p:nvPr>
            <p:ph type="pic" sz="quarter" idx="25" hasCustomPrompt="1"/>
          </p:nvPr>
        </p:nvSpPr>
        <p:spPr>
          <a:xfrm>
            <a:off x="1272988" y="4417858"/>
            <a:ext cx="1912913" cy="759201"/>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5" name="Rectangle: Rounded Corners 87">
            <a:extLst>
              <a:ext uri="{FF2B5EF4-FFF2-40B4-BE49-F238E27FC236}">
                <a16:creationId xmlns:a16="http://schemas.microsoft.com/office/drawing/2014/main" id="{5E4BE5E1-9E8B-AD3F-4B69-67A8DA4881D1}"/>
              </a:ext>
            </a:extLst>
          </p:cNvPr>
          <p:cNvSpPr/>
          <p:nvPr userDrawn="1"/>
        </p:nvSpPr>
        <p:spPr>
          <a:xfrm>
            <a:off x="4287308" y="3974745"/>
            <a:ext cx="3617383" cy="1700973"/>
          </a:xfrm>
          <a:prstGeom prst="roundRect">
            <a:avLst>
              <a:gd name="adj" fmla="val 884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26" name="Picture Placeholder 19">
            <a:extLst>
              <a:ext uri="{FF2B5EF4-FFF2-40B4-BE49-F238E27FC236}">
                <a16:creationId xmlns:a16="http://schemas.microsoft.com/office/drawing/2014/main" id="{DFB71791-903A-9112-E150-293C043ED92A}"/>
              </a:ext>
            </a:extLst>
          </p:cNvPr>
          <p:cNvSpPr>
            <a:spLocks noGrp="1"/>
          </p:cNvSpPr>
          <p:nvPr>
            <p:ph type="pic" sz="quarter" idx="26" hasCustomPrompt="1"/>
          </p:nvPr>
        </p:nvSpPr>
        <p:spPr>
          <a:xfrm>
            <a:off x="5117384" y="4417858"/>
            <a:ext cx="1912913" cy="759201"/>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7" name="Rectangle: Rounded Corners 87">
            <a:extLst>
              <a:ext uri="{FF2B5EF4-FFF2-40B4-BE49-F238E27FC236}">
                <a16:creationId xmlns:a16="http://schemas.microsoft.com/office/drawing/2014/main" id="{BE986B36-27B6-560B-B727-52F7F65384D8}"/>
              </a:ext>
            </a:extLst>
          </p:cNvPr>
          <p:cNvSpPr/>
          <p:nvPr userDrawn="1"/>
        </p:nvSpPr>
        <p:spPr>
          <a:xfrm>
            <a:off x="8124203" y="3974745"/>
            <a:ext cx="3617383" cy="1700973"/>
          </a:xfrm>
          <a:prstGeom prst="roundRect">
            <a:avLst>
              <a:gd name="adj" fmla="val 884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28" name="Picture Placeholder 19">
            <a:extLst>
              <a:ext uri="{FF2B5EF4-FFF2-40B4-BE49-F238E27FC236}">
                <a16:creationId xmlns:a16="http://schemas.microsoft.com/office/drawing/2014/main" id="{E1BD09D5-64EE-A045-A16B-F860DC2471BF}"/>
              </a:ext>
            </a:extLst>
          </p:cNvPr>
          <p:cNvSpPr>
            <a:spLocks noGrp="1"/>
          </p:cNvSpPr>
          <p:nvPr>
            <p:ph type="pic" sz="quarter" idx="27" hasCustomPrompt="1"/>
          </p:nvPr>
        </p:nvSpPr>
        <p:spPr>
          <a:xfrm>
            <a:off x="8954279" y="4417858"/>
            <a:ext cx="1912913" cy="759201"/>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Tree>
    <p:extLst>
      <p:ext uri="{BB962C8B-B14F-4D97-AF65-F5344CB8AC3E}">
        <p14:creationId xmlns:p14="http://schemas.microsoft.com/office/powerpoint/2010/main" val="280623176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Logos x8">
    <p:bg>
      <p:bgPr>
        <a:solidFill>
          <a:schemeClr val="bg2"/>
        </a:solidFill>
        <a:effectLst/>
      </p:bgPr>
    </p:bg>
    <p:spTree>
      <p:nvGrpSpPr>
        <p:cNvPr id="1" name=""/>
        <p:cNvGrpSpPr/>
        <p:nvPr/>
      </p:nvGrpSpPr>
      <p:grpSpPr>
        <a:xfrm>
          <a:off x="0" y="0"/>
          <a:ext cx="0" cy="0"/>
          <a:chOff x="0" y="0"/>
          <a:chExt cx="0" cy="0"/>
        </a:xfrm>
      </p:grpSpPr>
      <p:sp>
        <p:nvSpPr>
          <p:cNvPr id="88" name="Rectangle: Rounded Corners 87">
            <a:extLst>
              <a:ext uri="{FF2B5EF4-FFF2-40B4-BE49-F238E27FC236}">
                <a16:creationId xmlns:a16="http://schemas.microsoft.com/office/drawing/2014/main" id="{D88065C4-A81A-9D92-554E-597DBA98B243}"/>
              </a:ext>
            </a:extLst>
          </p:cNvPr>
          <p:cNvSpPr/>
          <p:nvPr userDrawn="1"/>
        </p:nvSpPr>
        <p:spPr>
          <a:xfrm>
            <a:off x="442912" y="2202610"/>
            <a:ext cx="2698846" cy="1652013"/>
          </a:xfrm>
          <a:prstGeom prst="roundRect">
            <a:avLst>
              <a:gd name="adj" fmla="val 884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89" name="Rectangle: Rounded Corners 88">
            <a:extLst>
              <a:ext uri="{FF2B5EF4-FFF2-40B4-BE49-F238E27FC236}">
                <a16:creationId xmlns:a16="http://schemas.microsoft.com/office/drawing/2014/main" id="{50E7BCA7-1553-7067-BC03-995798854AC2}"/>
              </a:ext>
            </a:extLst>
          </p:cNvPr>
          <p:cNvSpPr/>
          <p:nvPr userDrawn="1"/>
        </p:nvSpPr>
        <p:spPr>
          <a:xfrm>
            <a:off x="3312021" y="2202610"/>
            <a:ext cx="2698846" cy="1652013"/>
          </a:xfrm>
          <a:prstGeom prst="roundRect">
            <a:avLst>
              <a:gd name="adj" fmla="val 884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90" name="Rectangle: Rounded Corners 89">
            <a:extLst>
              <a:ext uri="{FF2B5EF4-FFF2-40B4-BE49-F238E27FC236}">
                <a16:creationId xmlns:a16="http://schemas.microsoft.com/office/drawing/2014/main" id="{D136EEF6-DE3C-1FAC-7AC4-57C9748638CC}"/>
              </a:ext>
            </a:extLst>
          </p:cNvPr>
          <p:cNvSpPr/>
          <p:nvPr userDrawn="1"/>
        </p:nvSpPr>
        <p:spPr>
          <a:xfrm>
            <a:off x="6181129" y="2202610"/>
            <a:ext cx="2698846" cy="1652013"/>
          </a:xfrm>
          <a:prstGeom prst="roundRect">
            <a:avLst>
              <a:gd name="adj" fmla="val 7742"/>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91" name="Rectangle: Rounded Corners 90">
            <a:extLst>
              <a:ext uri="{FF2B5EF4-FFF2-40B4-BE49-F238E27FC236}">
                <a16:creationId xmlns:a16="http://schemas.microsoft.com/office/drawing/2014/main" id="{33AE10BA-F0DB-E41B-35F4-2ACE534FB0B3}"/>
              </a:ext>
            </a:extLst>
          </p:cNvPr>
          <p:cNvSpPr/>
          <p:nvPr userDrawn="1"/>
        </p:nvSpPr>
        <p:spPr>
          <a:xfrm>
            <a:off x="9050235" y="2202610"/>
            <a:ext cx="2698852" cy="1652013"/>
          </a:xfrm>
          <a:prstGeom prst="roundRect">
            <a:avLst>
              <a:gd name="adj" fmla="val 6915"/>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2" name="Rectangle: Rounded Corners 1">
            <a:extLst>
              <a:ext uri="{FF2B5EF4-FFF2-40B4-BE49-F238E27FC236}">
                <a16:creationId xmlns:a16="http://schemas.microsoft.com/office/drawing/2014/main" id="{EC85B281-D356-A1C2-1703-F650EB2B4079}"/>
              </a:ext>
            </a:extLst>
          </p:cNvPr>
          <p:cNvSpPr/>
          <p:nvPr userDrawn="1"/>
        </p:nvSpPr>
        <p:spPr>
          <a:xfrm>
            <a:off x="442912" y="4024886"/>
            <a:ext cx="2698846" cy="1652014"/>
          </a:xfrm>
          <a:prstGeom prst="roundRect">
            <a:avLst>
              <a:gd name="adj" fmla="val 884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3" name="Rectangle: Rounded Corners 2">
            <a:extLst>
              <a:ext uri="{FF2B5EF4-FFF2-40B4-BE49-F238E27FC236}">
                <a16:creationId xmlns:a16="http://schemas.microsoft.com/office/drawing/2014/main" id="{ADB48B36-0689-2C95-7B68-35AF0D4449AA}"/>
              </a:ext>
            </a:extLst>
          </p:cNvPr>
          <p:cNvSpPr/>
          <p:nvPr userDrawn="1"/>
        </p:nvSpPr>
        <p:spPr>
          <a:xfrm>
            <a:off x="3312021" y="4024886"/>
            <a:ext cx="2698846" cy="1652014"/>
          </a:xfrm>
          <a:prstGeom prst="roundRect">
            <a:avLst>
              <a:gd name="adj" fmla="val 884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4" name="Rectangle: Rounded Corners 3">
            <a:extLst>
              <a:ext uri="{FF2B5EF4-FFF2-40B4-BE49-F238E27FC236}">
                <a16:creationId xmlns:a16="http://schemas.microsoft.com/office/drawing/2014/main" id="{A0EFA5DF-17D7-54FB-9AEB-253EAC19A22A}"/>
              </a:ext>
            </a:extLst>
          </p:cNvPr>
          <p:cNvSpPr/>
          <p:nvPr userDrawn="1"/>
        </p:nvSpPr>
        <p:spPr>
          <a:xfrm>
            <a:off x="6181129" y="4024886"/>
            <a:ext cx="2698846" cy="1652014"/>
          </a:xfrm>
          <a:prstGeom prst="roundRect">
            <a:avLst>
              <a:gd name="adj" fmla="val 7742"/>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5" name="Rectangle: Rounded Corners 4">
            <a:extLst>
              <a:ext uri="{FF2B5EF4-FFF2-40B4-BE49-F238E27FC236}">
                <a16:creationId xmlns:a16="http://schemas.microsoft.com/office/drawing/2014/main" id="{558FEC7F-7DE0-655C-582A-74FD9E6B0C8A}"/>
              </a:ext>
            </a:extLst>
          </p:cNvPr>
          <p:cNvSpPr/>
          <p:nvPr userDrawn="1"/>
        </p:nvSpPr>
        <p:spPr>
          <a:xfrm>
            <a:off x="9050235" y="4024886"/>
            <a:ext cx="2698852" cy="1652014"/>
          </a:xfrm>
          <a:prstGeom prst="roundRect">
            <a:avLst>
              <a:gd name="adj" fmla="val 6915"/>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92" name="Picture Placeholder 19">
            <a:extLst>
              <a:ext uri="{FF2B5EF4-FFF2-40B4-BE49-F238E27FC236}">
                <a16:creationId xmlns:a16="http://schemas.microsoft.com/office/drawing/2014/main" id="{83A097B4-BE41-D98B-58DD-204B032FD347}"/>
              </a:ext>
            </a:extLst>
          </p:cNvPr>
          <p:cNvSpPr>
            <a:spLocks noGrp="1"/>
          </p:cNvSpPr>
          <p:nvPr userDrawn="1">
            <p:ph type="pic" sz="quarter" idx="22" hasCustomPrompt="1"/>
          </p:nvPr>
        </p:nvSpPr>
        <p:spPr>
          <a:xfrm>
            <a:off x="857702" y="2709819"/>
            <a:ext cx="1869266" cy="637594"/>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93" name="Picture Placeholder 26">
            <a:extLst>
              <a:ext uri="{FF2B5EF4-FFF2-40B4-BE49-F238E27FC236}">
                <a16:creationId xmlns:a16="http://schemas.microsoft.com/office/drawing/2014/main" id="{15FD9CFC-E90D-F225-33F3-205B91B3AF5A}"/>
              </a:ext>
            </a:extLst>
          </p:cNvPr>
          <p:cNvSpPr>
            <a:spLocks noGrp="1"/>
          </p:cNvSpPr>
          <p:nvPr userDrawn="1">
            <p:ph type="pic" sz="quarter" idx="23" hasCustomPrompt="1"/>
          </p:nvPr>
        </p:nvSpPr>
        <p:spPr>
          <a:xfrm>
            <a:off x="857702" y="4532096"/>
            <a:ext cx="1869266" cy="637594"/>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97" name="Picture Placeholder 26">
            <a:extLst>
              <a:ext uri="{FF2B5EF4-FFF2-40B4-BE49-F238E27FC236}">
                <a16:creationId xmlns:a16="http://schemas.microsoft.com/office/drawing/2014/main" id="{2B81E16D-CC76-6C1B-F209-6EAD7571F66F}"/>
              </a:ext>
            </a:extLst>
          </p:cNvPr>
          <p:cNvSpPr>
            <a:spLocks noGrp="1"/>
          </p:cNvSpPr>
          <p:nvPr userDrawn="1">
            <p:ph type="pic" sz="quarter" idx="27" hasCustomPrompt="1"/>
          </p:nvPr>
        </p:nvSpPr>
        <p:spPr>
          <a:xfrm>
            <a:off x="3726811" y="2709819"/>
            <a:ext cx="1869266" cy="637594"/>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98" name="Picture Placeholder 26">
            <a:extLst>
              <a:ext uri="{FF2B5EF4-FFF2-40B4-BE49-F238E27FC236}">
                <a16:creationId xmlns:a16="http://schemas.microsoft.com/office/drawing/2014/main" id="{DA9EC24C-2B59-722E-2FC8-4D836E221732}"/>
              </a:ext>
            </a:extLst>
          </p:cNvPr>
          <p:cNvSpPr>
            <a:spLocks noGrp="1"/>
          </p:cNvSpPr>
          <p:nvPr userDrawn="1">
            <p:ph type="pic" sz="quarter" idx="28" hasCustomPrompt="1"/>
          </p:nvPr>
        </p:nvSpPr>
        <p:spPr>
          <a:xfrm>
            <a:off x="3726811" y="4532096"/>
            <a:ext cx="1869266" cy="637594"/>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2" name="Picture Placeholder 19">
            <a:extLst>
              <a:ext uri="{FF2B5EF4-FFF2-40B4-BE49-F238E27FC236}">
                <a16:creationId xmlns:a16="http://schemas.microsoft.com/office/drawing/2014/main" id="{160557E1-29BE-168C-9E88-B06545C5D5E0}"/>
              </a:ext>
            </a:extLst>
          </p:cNvPr>
          <p:cNvSpPr>
            <a:spLocks noGrp="1"/>
          </p:cNvSpPr>
          <p:nvPr userDrawn="1">
            <p:ph type="pic" sz="quarter" idx="32" hasCustomPrompt="1"/>
          </p:nvPr>
        </p:nvSpPr>
        <p:spPr>
          <a:xfrm>
            <a:off x="6595919" y="2709819"/>
            <a:ext cx="1869266" cy="637594"/>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3" name="Picture Placeholder 26">
            <a:extLst>
              <a:ext uri="{FF2B5EF4-FFF2-40B4-BE49-F238E27FC236}">
                <a16:creationId xmlns:a16="http://schemas.microsoft.com/office/drawing/2014/main" id="{0FA6054C-3122-D752-8304-145306396D6D}"/>
              </a:ext>
            </a:extLst>
          </p:cNvPr>
          <p:cNvSpPr>
            <a:spLocks noGrp="1"/>
          </p:cNvSpPr>
          <p:nvPr userDrawn="1">
            <p:ph type="pic" sz="quarter" idx="33" hasCustomPrompt="1"/>
          </p:nvPr>
        </p:nvSpPr>
        <p:spPr>
          <a:xfrm>
            <a:off x="6595919" y="4532096"/>
            <a:ext cx="1869266" cy="637594"/>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7" name="Picture Placeholder 26">
            <a:extLst>
              <a:ext uri="{FF2B5EF4-FFF2-40B4-BE49-F238E27FC236}">
                <a16:creationId xmlns:a16="http://schemas.microsoft.com/office/drawing/2014/main" id="{4493CBC4-C62C-FE7F-6944-6A34FC81EDE2}"/>
              </a:ext>
            </a:extLst>
          </p:cNvPr>
          <p:cNvSpPr>
            <a:spLocks noGrp="1"/>
          </p:cNvSpPr>
          <p:nvPr userDrawn="1">
            <p:ph type="pic" sz="quarter" idx="37" hasCustomPrompt="1"/>
          </p:nvPr>
        </p:nvSpPr>
        <p:spPr>
          <a:xfrm>
            <a:off x="9465028" y="2709819"/>
            <a:ext cx="1869266" cy="637594"/>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8" name="Picture Placeholder 26">
            <a:extLst>
              <a:ext uri="{FF2B5EF4-FFF2-40B4-BE49-F238E27FC236}">
                <a16:creationId xmlns:a16="http://schemas.microsoft.com/office/drawing/2014/main" id="{CB710960-5100-70B4-5BBB-2F96A4B134FA}"/>
              </a:ext>
            </a:extLst>
          </p:cNvPr>
          <p:cNvSpPr>
            <a:spLocks noGrp="1"/>
          </p:cNvSpPr>
          <p:nvPr userDrawn="1">
            <p:ph type="pic" sz="quarter" idx="38" hasCustomPrompt="1"/>
          </p:nvPr>
        </p:nvSpPr>
        <p:spPr>
          <a:xfrm>
            <a:off x="9465028" y="4532096"/>
            <a:ext cx="1869266" cy="637594"/>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 name="Footer Placeholder 4">
            <a:extLst>
              <a:ext uri="{FF2B5EF4-FFF2-40B4-BE49-F238E27FC236}">
                <a16:creationId xmlns:a16="http://schemas.microsoft.com/office/drawing/2014/main" id="{B4F854F4-F097-A149-2CFC-776E0D61E39F}"/>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1D2569BF-A97F-3614-C1E3-8D66FA2E9E4D}"/>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7741E5B5-B635-0C68-E97C-D468080AD7EC}"/>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9432727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Logo Groups x3 A">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113" name="Text Placeholder 9">
            <a:extLst>
              <a:ext uri="{FF2B5EF4-FFF2-40B4-BE49-F238E27FC236}">
                <a16:creationId xmlns:a16="http://schemas.microsoft.com/office/drawing/2014/main" id="{81C31C98-87B2-B996-2E6E-0CF73B9B55B7}"/>
              </a:ext>
            </a:extLst>
          </p:cNvPr>
          <p:cNvSpPr>
            <a:spLocks noGrp="1"/>
          </p:cNvSpPr>
          <p:nvPr>
            <p:ph type="body" sz="quarter" idx="42" hasCustomPrompt="1"/>
          </p:nvPr>
        </p:nvSpPr>
        <p:spPr>
          <a:xfrm>
            <a:off x="456676" y="1852561"/>
            <a:ext cx="3103813" cy="382434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14" name="Rectangle: Rounded Corners 113">
            <a:extLst>
              <a:ext uri="{FF2B5EF4-FFF2-40B4-BE49-F238E27FC236}">
                <a16:creationId xmlns:a16="http://schemas.microsoft.com/office/drawing/2014/main" id="{BF6449B1-D7C0-7E29-A647-B9993B418B32}"/>
              </a:ext>
            </a:extLst>
          </p:cNvPr>
          <p:cNvSpPr/>
          <p:nvPr userDrawn="1"/>
        </p:nvSpPr>
        <p:spPr>
          <a:xfrm>
            <a:off x="4039125" y="1852560"/>
            <a:ext cx="7696199" cy="1161271"/>
          </a:xfrm>
          <a:prstGeom prst="roundRect">
            <a:avLst>
              <a:gd name="adj" fmla="val 1893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36688"/>
              </a:solidFill>
              <a:effectLst/>
              <a:uLnTx/>
              <a:uFillTx/>
              <a:latin typeface="+mn-lt"/>
              <a:ea typeface="+mn-ea"/>
              <a:cs typeface="+mn-cs"/>
            </a:endParaRPr>
          </a:p>
        </p:txBody>
      </p:sp>
      <p:sp>
        <p:nvSpPr>
          <p:cNvPr id="115" name="Rectangle: Rounded Corners 114">
            <a:extLst>
              <a:ext uri="{FF2B5EF4-FFF2-40B4-BE49-F238E27FC236}">
                <a16:creationId xmlns:a16="http://schemas.microsoft.com/office/drawing/2014/main" id="{74F703F3-065B-E9E3-CFA5-C5387CA47928}"/>
              </a:ext>
            </a:extLst>
          </p:cNvPr>
          <p:cNvSpPr/>
          <p:nvPr userDrawn="1"/>
        </p:nvSpPr>
        <p:spPr>
          <a:xfrm>
            <a:off x="4039125" y="3184094"/>
            <a:ext cx="7696199" cy="1161271"/>
          </a:xfrm>
          <a:prstGeom prst="roundRect">
            <a:avLst>
              <a:gd name="adj" fmla="val 17069"/>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36688"/>
              </a:solidFill>
              <a:effectLst/>
              <a:uLnTx/>
              <a:uFillTx/>
              <a:latin typeface="+mn-lt"/>
              <a:ea typeface="+mn-ea"/>
              <a:cs typeface="+mn-cs"/>
            </a:endParaRPr>
          </a:p>
        </p:txBody>
      </p:sp>
      <p:sp>
        <p:nvSpPr>
          <p:cNvPr id="116" name="Rectangle: Rounded Corners 115">
            <a:extLst>
              <a:ext uri="{FF2B5EF4-FFF2-40B4-BE49-F238E27FC236}">
                <a16:creationId xmlns:a16="http://schemas.microsoft.com/office/drawing/2014/main" id="{001B2771-5956-16F6-3255-FDFB869458BB}"/>
              </a:ext>
            </a:extLst>
          </p:cNvPr>
          <p:cNvSpPr/>
          <p:nvPr userDrawn="1"/>
        </p:nvSpPr>
        <p:spPr>
          <a:xfrm>
            <a:off x="4039125" y="4515627"/>
            <a:ext cx="7696199" cy="1161273"/>
          </a:xfrm>
          <a:prstGeom prst="roundRect">
            <a:avLst>
              <a:gd name="adj" fmla="val 17691"/>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36688"/>
              </a:solidFill>
              <a:effectLst/>
              <a:uLnTx/>
              <a:uFillTx/>
              <a:latin typeface="+mn-lt"/>
              <a:ea typeface="+mn-ea"/>
              <a:cs typeface="+mn-cs"/>
            </a:endParaRPr>
          </a:p>
        </p:txBody>
      </p:sp>
      <p:sp>
        <p:nvSpPr>
          <p:cNvPr id="118" name="Picture Placeholder 19">
            <a:extLst>
              <a:ext uri="{FF2B5EF4-FFF2-40B4-BE49-F238E27FC236}">
                <a16:creationId xmlns:a16="http://schemas.microsoft.com/office/drawing/2014/main" id="{7F19A564-24BE-6346-76A2-7F2147375099}"/>
              </a:ext>
            </a:extLst>
          </p:cNvPr>
          <p:cNvSpPr>
            <a:spLocks noGrp="1"/>
          </p:cNvSpPr>
          <p:nvPr userDrawn="1">
            <p:ph type="pic" sz="quarter" idx="22" hasCustomPrompt="1"/>
          </p:nvPr>
        </p:nvSpPr>
        <p:spPr>
          <a:xfrm>
            <a:off x="4596779" y="2273531"/>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19" name="Picture Placeholder 26">
            <a:extLst>
              <a:ext uri="{FF2B5EF4-FFF2-40B4-BE49-F238E27FC236}">
                <a16:creationId xmlns:a16="http://schemas.microsoft.com/office/drawing/2014/main" id="{A6E4C1C2-9040-AD00-9A6C-E42E86E2D54D}"/>
              </a:ext>
            </a:extLst>
          </p:cNvPr>
          <p:cNvSpPr>
            <a:spLocks noGrp="1"/>
          </p:cNvSpPr>
          <p:nvPr userDrawn="1">
            <p:ph type="pic" sz="quarter" idx="23" hasCustomPrompt="1"/>
          </p:nvPr>
        </p:nvSpPr>
        <p:spPr>
          <a:xfrm>
            <a:off x="6011605" y="2273531"/>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0" name="Picture Placeholder 19">
            <a:extLst>
              <a:ext uri="{FF2B5EF4-FFF2-40B4-BE49-F238E27FC236}">
                <a16:creationId xmlns:a16="http://schemas.microsoft.com/office/drawing/2014/main" id="{A9FE9A4F-7AD9-1A61-2E37-6206CAC42E08}"/>
              </a:ext>
            </a:extLst>
          </p:cNvPr>
          <p:cNvSpPr>
            <a:spLocks noGrp="1"/>
          </p:cNvSpPr>
          <p:nvPr userDrawn="1">
            <p:ph type="pic" sz="quarter" idx="24" hasCustomPrompt="1"/>
          </p:nvPr>
        </p:nvSpPr>
        <p:spPr>
          <a:xfrm>
            <a:off x="7426431" y="2273531"/>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1" name="Picture Placeholder 26">
            <a:extLst>
              <a:ext uri="{FF2B5EF4-FFF2-40B4-BE49-F238E27FC236}">
                <a16:creationId xmlns:a16="http://schemas.microsoft.com/office/drawing/2014/main" id="{056A01CE-44CB-B17C-0159-C56A515E6047}"/>
              </a:ext>
            </a:extLst>
          </p:cNvPr>
          <p:cNvSpPr>
            <a:spLocks noGrp="1"/>
          </p:cNvSpPr>
          <p:nvPr userDrawn="1">
            <p:ph type="pic" sz="quarter" idx="25" hasCustomPrompt="1"/>
          </p:nvPr>
        </p:nvSpPr>
        <p:spPr>
          <a:xfrm>
            <a:off x="8841257" y="2273531"/>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2" name="Picture Placeholder 26">
            <a:extLst>
              <a:ext uri="{FF2B5EF4-FFF2-40B4-BE49-F238E27FC236}">
                <a16:creationId xmlns:a16="http://schemas.microsoft.com/office/drawing/2014/main" id="{FBF7E541-2930-5FDE-2813-D05DDEC581E0}"/>
              </a:ext>
            </a:extLst>
          </p:cNvPr>
          <p:cNvSpPr>
            <a:spLocks noGrp="1"/>
          </p:cNvSpPr>
          <p:nvPr userDrawn="1">
            <p:ph type="pic" sz="quarter" idx="26" hasCustomPrompt="1"/>
          </p:nvPr>
        </p:nvSpPr>
        <p:spPr>
          <a:xfrm>
            <a:off x="10256083" y="2273531"/>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3" name="Picture Placeholder 26">
            <a:extLst>
              <a:ext uri="{FF2B5EF4-FFF2-40B4-BE49-F238E27FC236}">
                <a16:creationId xmlns:a16="http://schemas.microsoft.com/office/drawing/2014/main" id="{2B71D661-336C-6C8F-FFD8-3F98194EF708}"/>
              </a:ext>
            </a:extLst>
          </p:cNvPr>
          <p:cNvSpPr>
            <a:spLocks noGrp="1"/>
          </p:cNvSpPr>
          <p:nvPr userDrawn="1">
            <p:ph type="pic" sz="quarter" idx="27" hasCustomPrompt="1"/>
          </p:nvPr>
        </p:nvSpPr>
        <p:spPr>
          <a:xfrm>
            <a:off x="4596779" y="3605066"/>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4" name="Picture Placeholder 26">
            <a:extLst>
              <a:ext uri="{FF2B5EF4-FFF2-40B4-BE49-F238E27FC236}">
                <a16:creationId xmlns:a16="http://schemas.microsoft.com/office/drawing/2014/main" id="{7E82786A-57DC-F043-F483-93A38D85A86A}"/>
              </a:ext>
            </a:extLst>
          </p:cNvPr>
          <p:cNvSpPr>
            <a:spLocks noGrp="1"/>
          </p:cNvSpPr>
          <p:nvPr userDrawn="1">
            <p:ph type="pic" sz="quarter" idx="28" hasCustomPrompt="1"/>
          </p:nvPr>
        </p:nvSpPr>
        <p:spPr>
          <a:xfrm>
            <a:off x="6011605" y="3605066"/>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5" name="Picture Placeholder 26">
            <a:extLst>
              <a:ext uri="{FF2B5EF4-FFF2-40B4-BE49-F238E27FC236}">
                <a16:creationId xmlns:a16="http://schemas.microsoft.com/office/drawing/2014/main" id="{4FB24A9E-7B3D-19F7-896D-53DEF3461CF3}"/>
              </a:ext>
            </a:extLst>
          </p:cNvPr>
          <p:cNvSpPr>
            <a:spLocks noGrp="1"/>
          </p:cNvSpPr>
          <p:nvPr userDrawn="1">
            <p:ph type="pic" sz="quarter" idx="29" hasCustomPrompt="1"/>
          </p:nvPr>
        </p:nvSpPr>
        <p:spPr>
          <a:xfrm>
            <a:off x="7426431" y="3605066"/>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6" name="Picture Placeholder 26">
            <a:extLst>
              <a:ext uri="{FF2B5EF4-FFF2-40B4-BE49-F238E27FC236}">
                <a16:creationId xmlns:a16="http://schemas.microsoft.com/office/drawing/2014/main" id="{AEBF333D-2EB5-4691-2E9F-0ED7336BEB30}"/>
              </a:ext>
            </a:extLst>
          </p:cNvPr>
          <p:cNvSpPr>
            <a:spLocks noGrp="1"/>
          </p:cNvSpPr>
          <p:nvPr userDrawn="1">
            <p:ph type="pic" sz="quarter" idx="30" hasCustomPrompt="1"/>
          </p:nvPr>
        </p:nvSpPr>
        <p:spPr>
          <a:xfrm>
            <a:off x="8841257" y="3605066"/>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7" name="Picture Placeholder 26">
            <a:extLst>
              <a:ext uri="{FF2B5EF4-FFF2-40B4-BE49-F238E27FC236}">
                <a16:creationId xmlns:a16="http://schemas.microsoft.com/office/drawing/2014/main" id="{61EBAF8D-8C89-6E20-384B-665E65FF8F3A}"/>
              </a:ext>
            </a:extLst>
          </p:cNvPr>
          <p:cNvSpPr>
            <a:spLocks noGrp="1"/>
          </p:cNvSpPr>
          <p:nvPr userDrawn="1">
            <p:ph type="pic" sz="quarter" idx="31" hasCustomPrompt="1"/>
          </p:nvPr>
        </p:nvSpPr>
        <p:spPr>
          <a:xfrm>
            <a:off x="10256083" y="3605066"/>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8" name="Picture Placeholder 19">
            <a:extLst>
              <a:ext uri="{FF2B5EF4-FFF2-40B4-BE49-F238E27FC236}">
                <a16:creationId xmlns:a16="http://schemas.microsoft.com/office/drawing/2014/main" id="{1EAFA847-F5E1-926C-5180-6B8D4866C1DF}"/>
              </a:ext>
            </a:extLst>
          </p:cNvPr>
          <p:cNvSpPr>
            <a:spLocks noGrp="1"/>
          </p:cNvSpPr>
          <p:nvPr userDrawn="1">
            <p:ph type="pic" sz="quarter" idx="32" hasCustomPrompt="1"/>
          </p:nvPr>
        </p:nvSpPr>
        <p:spPr>
          <a:xfrm>
            <a:off x="4596779" y="493660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9" name="Picture Placeholder 26">
            <a:extLst>
              <a:ext uri="{FF2B5EF4-FFF2-40B4-BE49-F238E27FC236}">
                <a16:creationId xmlns:a16="http://schemas.microsoft.com/office/drawing/2014/main" id="{7511EFF6-9DD2-BA6F-B61A-FD5C0B923BF0}"/>
              </a:ext>
            </a:extLst>
          </p:cNvPr>
          <p:cNvSpPr>
            <a:spLocks noGrp="1"/>
          </p:cNvSpPr>
          <p:nvPr userDrawn="1">
            <p:ph type="pic" sz="quarter" idx="33" hasCustomPrompt="1"/>
          </p:nvPr>
        </p:nvSpPr>
        <p:spPr>
          <a:xfrm>
            <a:off x="6011605" y="493660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30" name="Picture Placeholder 19">
            <a:extLst>
              <a:ext uri="{FF2B5EF4-FFF2-40B4-BE49-F238E27FC236}">
                <a16:creationId xmlns:a16="http://schemas.microsoft.com/office/drawing/2014/main" id="{E9EA2D0C-2763-661A-DE1D-A93DAA2133A7}"/>
              </a:ext>
            </a:extLst>
          </p:cNvPr>
          <p:cNvSpPr>
            <a:spLocks noGrp="1"/>
          </p:cNvSpPr>
          <p:nvPr userDrawn="1">
            <p:ph type="pic" sz="quarter" idx="34" hasCustomPrompt="1"/>
          </p:nvPr>
        </p:nvSpPr>
        <p:spPr>
          <a:xfrm>
            <a:off x="7426431" y="493660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31" name="Picture Placeholder 26">
            <a:extLst>
              <a:ext uri="{FF2B5EF4-FFF2-40B4-BE49-F238E27FC236}">
                <a16:creationId xmlns:a16="http://schemas.microsoft.com/office/drawing/2014/main" id="{9D713C17-0542-D943-5FE2-30F80AB2165A}"/>
              </a:ext>
            </a:extLst>
          </p:cNvPr>
          <p:cNvSpPr>
            <a:spLocks noGrp="1"/>
          </p:cNvSpPr>
          <p:nvPr userDrawn="1">
            <p:ph type="pic" sz="quarter" idx="35" hasCustomPrompt="1"/>
          </p:nvPr>
        </p:nvSpPr>
        <p:spPr>
          <a:xfrm>
            <a:off x="8841257" y="493660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32" name="Picture Placeholder 26">
            <a:extLst>
              <a:ext uri="{FF2B5EF4-FFF2-40B4-BE49-F238E27FC236}">
                <a16:creationId xmlns:a16="http://schemas.microsoft.com/office/drawing/2014/main" id="{67EEEF17-9D21-F531-80AA-74D281913429}"/>
              </a:ext>
            </a:extLst>
          </p:cNvPr>
          <p:cNvSpPr>
            <a:spLocks noGrp="1"/>
          </p:cNvSpPr>
          <p:nvPr userDrawn="1">
            <p:ph type="pic" sz="quarter" idx="36" hasCustomPrompt="1"/>
          </p:nvPr>
        </p:nvSpPr>
        <p:spPr>
          <a:xfrm>
            <a:off x="10256083" y="493660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 name="Footer Placeholder 4">
            <a:extLst>
              <a:ext uri="{FF2B5EF4-FFF2-40B4-BE49-F238E27FC236}">
                <a16:creationId xmlns:a16="http://schemas.microsoft.com/office/drawing/2014/main" id="{1A32129F-321D-EA36-4B0F-CFFD7ED1EC30}"/>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84633F82-CA4E-5669-5A2D-A8C90FE3C750}"/>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948C836E-D1F4-766A-92DC-F30ADC25E1EB}"/>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58538566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Logo Groups x4 A">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113" name="Text Placeholder 9">
            <a:extLst>
              <a:ext uri="{FF2B5EF4-FFF2-40B4-BE49-F238E27FC236}">
                <a16:creationId xmlns:a16="http://schemas.microsoft.com/office/drawing/2014/main" id="{81C31C98-87B2-B996-2E6E-0CF73B9B55B7}"/>
              </a:ext>
            </a:extLst>
          </p:cNvPr>
          <p:cNvSpPr>
            <a:spLocks noGrp="1"/>
          </p:cNvSpPr>
          <p:nvPr>
            <p:ph type="body" sz="quarter" idx="42" hasCustomPrompt="1"/>
          </p:nvPr>
        </p:nvSpPr>
        <p:spPr>
          <a:xfrm>
            <a:off x="456676" y="1852560"/>
            <a:ext cx="3103813" cy="382434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14" name="Rectangle: Rounded Corners 113">
            <a:extLst>
              <a:ext uri="{FF2B5EF4-FFF2-40B4-BE49-F238E27FC236}">
                <a16:creationId xmlns:a16="http://schemas.microsoft.com/office/drawing/2014/main" id="{BF6449B1-D7C0-7E29-A647-B9993B418B32}"/>
              </a:ext>
            </a:extLst>
          </p:cNvPr>
          <p:cNvSpPr/>
          <p:nvPr userDrawn="1"/>
        </p:nvSpPr>
        <p:spPr>
          <a:xfrm>
            <a:off x="4052573" y="1852560"/>
            <a:ext cx="7696199" cy="828387"/>
          </a:xfrm>
          <a:prstGeom prst="roundRect">
            <a:avLst>
              <a:gd name="adj" fmla="val 17216"/>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36688"/>
              </a:solidFill>
              <a:effectLst/>
              <a:uLnTx/>
              <a:uFillTx/>
              <a:latin typeface="+mn-lt"/>
              <a:ea typeface="+mn-ea"/>
              <a:cs typeface="+mn-cs"/>
            </a:endParaRPr>
          </a:p>
        </p:txBody>
      </p:sp>
      <p:sp>
        <p:nvSpPr>
          <p:cNvPr id="115" name="Rectangle: Rounded Corners 114">
            <a:extLst>
              <a:ext uri="{FF2B5EF4-FFF2-40B4-BE49-F238E27FC236}">
                <a16:creationId xmlns:a16="http://schemas.microsoft.com/office/drawing/2014/main" id="{74F703F3-065B-E9E3-CFA5-C5387CA47928}"/>
              </a:ext>
            </a:extLst>
          </p:cNvPr>
          <p:cNvSpPr/>
          <p:nvPr userDrawn="1"/>
        </p:nvSpPr>
        <p:spPr>
          <a:xfrm>
            <a:off x="4052573" y="2851210"/>
            <a:ext cx="7696199" cy="828387"/>
          </a:xfrm>
          <a:prstGeom prst="roundRect">
            <a:avLst>
              <a:gd name="adj" fmla="val 19776"/>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36688"/>
              </a:solidFill>
              <a:effectLst/>
              <a:uLnTx/>
              <a:uFillTx/>
              <a:latin typeface="+mn-lt"/>
              <a:ea typeface="+mn-ea"/>
              <a:cs typeface="+mn-cs"/>
            </a:endParaRPr>
          </a:p>
        </p:txBody>
      </p:sp>
      <p:sp>
        <p:nvSpPr>
          <p:cNvPr id="116" name="Rectangle: Rounded Corners 115">
            <a:extLst>
              <a:ext uri="{FF2B5EF4-FFF2-40B4-BE49-F238E27FC236}">
                <a16:creationId xmlns:a16="http://schemas.microsoft.com/office/drawing/2014/main" id="{001B2771-5956-16F6-3255-FDFB869458BB}"/>
              </a:ext>
            </a:extLst>
          </p:cNvPr>
          <p:cNvSpPr/>
          <p:nvPr userDrawn="1"/>
        </p:nvSpPr>
        <p:spPr>
          <a:xfrm>
            <a:off x="4052573" y="3849860"/>
            <a:ext cx="7696199" cy="828387"/>
          </a:xfrm>
          <a:prstGeom prst="roundRect">
            <a:avLst>
              <a:gd name="adj" fmla="val 20629"/>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36688"/>
              </a:solidFill>
              <a:effectLst/>
              <a:uLnTx/>
              <a:uFillTx/>
              <a:latin typeface="+mn-lt"/>
              <a:ea typeface="+mn-ea"/>
              <a:cs typeface="+mn-cs"/>
            </a:endParaRPr>
          </a:p>
        </p:txBody>
      </p:sp>
      <p:sp>
        <p:nvSpPr>
          <p:cNvPr id="117" name="Rectangle: Rounded Corners 116">
            <a:extLst>
              <a:ext uri="{FF2B5EF4-FFF2-40B4-BE49-F238E27FC236}">
                <a16:creationId xmlns:a16="http://schemas.microsoft.com/office/drawing/2014/main" id="{84277664-7AFE-AAAB-38CE-7ECBD7D58135}"/>
              </a:ext>
            </a:extLst>
          </p:cNvPr>
          <p:cNvSpPr/>
          <p:nvPr userDrawn="1"/>
        </p:nvSpPr>
        <p:spPr>
          <a:xfrm>
            <a:off x="4052573" y="4848510"/>
            <a:ext cx="7696199" cy="828390"/>
          </a:xfrm>
          <a:prstGeom prst="roundRect">
            <a:avLst>
              <a:gd name="adj" fmla="val 22336"/>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36688"/>
              </a:solidFill>
              <a:effectLst/>
              <a:uLnTx/>
              <a:uFillTx/>
              <a:latin typeface="+mn-lt"/>
              <a:ea typeface="+mn-ea"/>
              <a:cs typeface="+mn-cs"/>
            </a:endParaRPr>
          </a:p>
        </p:txBody>
      </p:sp>
      <p:sp>
        <p:nvSpPr>
          <p:cNvPr id="118" name="Picture Placeholder 19">
            <a:extLst>
              <a:ext uri="{FF2B5EF4-FFF2-40B4-BE49-F238E27FC236}">
                <a16:creationId xmlns:a16="http://schemas.microsoft.com/office/drawing/2014/main" id="{7F19A564-24BE-6346-76A2-7F2147375099}"/>
              </a:ext>
            </a:extLst>
          </p:cNvPr>
          <p:cNvSpPr>
            <a:spLocks noGrp="1"/>
          </p:cNvSpPr>
          <p:nvPr>
            <p:ph type="pic" sz="quarter" idx="22" hasCustomPrompt="1"/>
          </p:nvPr>
        </p:nvSpPr>
        <p:spPr>
          <a:xfrm>
            <a:off x="4596779" y="210709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19" name="Picture Placeholder 26">
            <a:extLst>
              <a:ext uri="{FF2B5EF4-FFF2-40B4-BE49-F238E27FC236}">
                <a16:creationId xmlns:a16="http://schemas.microsoft.com/office/drawing/2014/main" id="{A6E4C1C2-9040-AD00-9A6C-E42E86E2D54D}"/>
              </a:ext>
            </a:extLst>
          </p:cNvPr>
          <p:cNvSpPr>
            <a:spLocks noGrp="1"/>
          </p:cNvSpPr>
          <p:nvPr>
            <p:ph type="pic" sz="quarter" idx="23" hasCustomPrompt="1"/>
          </p:nvPr>
        </p:nvSpPr>
        <p:spPr>
          <a:xfrm>
            <a:off x="6011605" y="210709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0" name="Picture Placeholder 19">
            <a:extLst>
              <a:ext uri="{FF2B5EF4-FFF2-40B4-BE49-F238E27FC236}">
                <a16:creationId xmlns:a16="http://schemas.microsoft.com/office/drawing/2014/main" id="{A9FE9A4F-7AD9-1A61-2E37-6206CAC42E08}"/>
              </a:ext>
            </a:extLst>
          </p:cNvPr>
          <p:cNvSpPr>
            <a:spLocks noGrp="1"/>
          </p:cNvSpPr>
          <p:nvPr>
            <p:ph type="pic" sz="quarter" idx="24" hasCustomPrompt="1"/>
          </p:nvPr>
        </p:nvSpPr>
        <p:spPr>
          <a:xfrm>
            <a:off x="7426431" y="210709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1" name="Picture Placeholder 26">
            <a:extLst>
              <a:ext uri="{FF2B5EF4-FFF2-40B4-BE49-F238E27FC236}">
                <a16:creationId xmlns:a16="http://schemas.microsoft.com/office/drawing/2014/main" id="{056A01CE-44CB-B17C-0159-C56A515E6047}"/>
              </a:ext>
            </a:extLst>
          </p:cNvPr>
          <p:cNvSpPr>
            <a:spLocks noGrp="1"/>
          </p:cNvSpPr>
          <p:nvPr>
            <p:ph type="pic" sz="quarter" idx="25" hasCustomPrompt="1"/>
          </p:nvPr>
        </p:nvSpPr>
        <p:spPr>
          <a:xfrm>
            <a:off x="8841257" y="210709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2" name="Picture Placeholder 26">
            <a:extLst>
              <a:ext uri="{FF2B5EF4-FFF2-40B4-BE49-F238E27FC236}">
                <a16:creationId xmlns:a16="http://schemas.microsoft.com/office/drawing/2014/main" id="{FBF7E541-2930-5FDE-2813-D05DDEC581E0}"/>
              </a:ext>
            </a:extLst>
          </p:cNvPr>
          <p:cNvSpPr>
            <a:spLocks noGrp="1"/>
          </p:cNvSpPr>
          <p:nvPr>
            <p:ph type="pic" sz="quarter" idx="26" hasCustomPrompt="1"/>
          </p:nvPr>
        </p:nvSpPr>
        <p:spPr>
          <a:xfrm>
            <a:off x="10256083" y="210709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3" name="Picture Placeholder 26">
            <a:extLst>
              <a:ext uri="{FF2B5EF4-FFF2-40B4-BE49-F238E27FC236}">
                <a16:creationId xmlns:a16="http://schemas.microsoft.com/office/drawing/2014/main" id="{2B71D661-336C-6C8F-FFD8-3F98194EF708}"/>
              </a:ext>
            </a:extLst>
          </p:cNvPr>
          <p:cNvSpPr>
            <a:spLocks noGrp="1"/>
          </p:cNvSpPr>
          <p:nvPr>
            <p:ph type="pic" sz="quarter" idx="27" hasCustomPrompt="1"/>
          </p:nvPr>
        </p:nvSpPr>
        <p:spPr>
          <a:xfrm>
            <a:off x="4596779" y="310574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4" name="Picture Placeholder 26">
            <a:extLst>
              <a:ext uri="{FF2B5EF4-FFF2-40B4-BE49-F238E27FC236}">
                <a16:creationId xmlns:a16="http://schemas.microsoft.com/office/drawing/2014/main" id="{7E82786A-57DC-F043-F483-93A38D85A86A}"/>
              </a:ext>
            </a:extLst>
          </p:cNvPr>
          <p:cNvSpPr>
            <a:spLocks noGrp="1"/>
          </p:cNvSpPr>
          <p:nvPr>
            <p:ph type="pic" sz="quarter" idx="28" hasCustomPrompt="1"/>
          </p:nvPr>
        </p:nvSpPr>
        <p:spPr>
          <a:xfrm>
            <a:off x="6011605" y="310574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5" name="Picture Placeholder 26">
            <a:extLst>
              <a:ext uri="{FF2B5EF4-FFF2-40B4-BE49-F238E27FC236}">
                <a16:creationId xmlns:a16="http://schemas.microsoft.com/office/drawing/2014/main" id="{4FB24A9E-7B3D-19F7-896D-53DEF3461CF3}"/>
              </a:ext>
            </a:extLst>
          </p:cNvPr>
          <p:cNvSpPr>
            <a:spLocks noGrp="1"/>
          </p:cNvSpPr>
          <p:nvPr>
            <p:ph type="pic" sz="quarter" idx="29" hasCustomPrompt="1"/>
          </p:nvPr>
        </p:nvSpPr>
        <p:spPr>
          <a:xfrm>
            <a:off x="7426431" y="310574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6" name="Picture Placeholder 26">
            <a:extLst>
              <a:ext uri="{FF2B5EF4-FFF2-40B4-BE49-F238E27FC236}">
                <a16:creationId xmlns:a16="http://schemas.microsoft.com/office/drawing/2014/main" id="{AEBF333D-2EB5-4691-2E9F-0ED7336BEB30}"/>
              </a:ext>
            </a:extLst>
          </p:cNvPr>
          <p:cNvSpPr>
            <a:spLocks noGrp="1"/>
          </p:cNvSpPr>
          <p:nvPr>
            <p:ph type="pic" sz="quarter" idx="30" hasCustomPrompt="1"/>
          </p:nvPr>
        </p:nvSpPr>
        <p:spPr>
          <a:xfrm>
            <a:off x="8841257" y="310574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7" name="Picture Placeholder 26">
            <a:extLst>
              <a:ext uri="{FF2B5EF4-FFF2-40B4-BE49-F238E27FC236}">
                <a16:creationId xmlns:a16="http://schemas.microsoft.com/office/drawing/2014/main" id="{61EBAF8D-8C89-6E20-384B-665E65FF8F3A}"/>
              </a:ext>
            </a:extLst>
          </p:cNvPr>
          <p:cNvSpPr>
            <a:spLocks noGrp="1"/>
          </p:cNvSpPr>
          <p:nvPr>
            <p:ph type="pic" sz="quarter" idx="31" hasCustomPrompt="1"/>
          </p:nvPr>
        </p:nvSpPr>
        <p:spPr>
          <a:xfrm>
            <a:off x="10256083" y="310574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8" name="Picture Placeholder 19">
            <a:extLst>
              <a:ext uri="{FF2B5EF4-FFF2-40B4-BE49-F238E27FC236}">
                <a16:creationId xmlns:a16="http://schemas.microsoft.com/office/drawing/2014/main" id="{1EAFA847-F5E1-926C-5180-6B8D4866C1DF}"/>
              </a:ext>
            </a:extLst>
          </p:cNvPr>
          <p:cNvSpPr>
            <a:spLocks noGrp="1"/>
          </p:cNvSpPr>
          <p:nvPr>
            <p:ph type="pic" sz="quarter" idx="32" hasCustomPrompt="1"/>
          </p:nvPr>
        </p:nvSpPr>
        <p:spPr>
          <a:xfrm>
            <a:off x="4596779" y="410439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9" name="Picture Placeholder 26">
            <a:extLst>
              <a:ext uri="{FF2B5EF4-FFF2-40B4-BE49-F238E27FC236}">
                <a16:creationId xmlns:a16="http://schemas.microsoft.com/office/drawing/2014/main" id="{7511EFF6-9DD2-BA6F-B61A-FD5C0B923BF0}"/>
              </a:ext>
            </a:extLst>
          </p:cNvPr>
          <p:cNvSpPr>
            <a:spLocks noGrp="1"/>
          </p:cNvSpPr>
          <p:nvPr>
            <p:ph type="pic" sz="quarter" idx="33" hasCustomPrompt="1"/>
          </p:nvPr>
        </p:nvSpPr>
        <p:spPr>
          <a:xfrm>
            <a:off x="6011605" y="410439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30" name="Picture Placeholder 19">
            <a:extLst>
              <a:ext uri="{FF2B5EF4-FFF2-40B4-BE49-F238E27FC236}">
                <a16:creationId xmlns:a16="http://schemas.microsoft.com/office/drawing/2014/main" id="{E9EA2D0C-2763-661A-DE1D-A93DAA2133A7}"/>
              </a:ext>
            </a:extLst>
          </p:cNvPr>
          <p:cNvSpPr>
            <a:spLocks noGrp="1"/>
          </p:cNvSpPr>
          <p:nvPr>
            <p:ph type="pic" sz="quarter" idx="34" hasCustomPrompt="1"/>
          </p:nvPr>
        </p:nvSpPr>
        <p:spPr>
          <a:xfrm>
            <a:off x="7426431" y="410439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31" name="Picture Placeholder 26">
            <a:extLst>
              <a:ext uri="{FF2B5EF4-FFF2-40B4-BE49-F238E27FC236}">
                <a16:creationId xmlns:a16="http://schemas.microsoft.com/office/drawing/2014/main" id="{9D713C17-0542-D943-5FE2-30F80AB2165A}"/>
              </a:ext>
            </a:extLst>
          </p:cNvPr>
          <p:cNvSpPr>
            <a:spLocks noGrp="1"/>
          </p:cNvSpPr>
          <p:nvPr>
            <p:ph type="pic" sz="quarter" idx="35" hasCustomPrompt="1"/>
          </p:nvPr>
        </p:nvSpPr>
        <p:spPr>
          <a:xfrm>
            <a:off x="8841257" y="410439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32" name="Picture Placeholder 26">
            <a:extLst>
              <a:ext uri="{FF2B5EF4-FFF2-40B4-BE49-F238E27FC236}">
                <a16:creationId xmlns:a16="http://schemas.microsoft.com/office/drawing/2014/main" id="{67EEEF17-9D21-F531-80AA-74D281913429}"/>
              </a:ext>
            </a:extLst>
          </p:cNvPr>
          <p:cNvSpPr>
            <a:spLocks noGrp="1"/>
          </p:cNvSpPr>
          <p:nvPr>
            <p:ph type="pic" sz="quarter" idx="36" hasCustomPrompt="1"/>
          </p:nvPr>
        </p:nvSpPr>
        <p:spPr>
          <a:xfrm>
            <a:off x="10256083" y="4104390"/>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33" name="Picture Placeholder 26">
            <a:extLst>
              <a:ext uri="{FF2B5EF4-FFF2-40B4-BE49-F238E27FC236}">
                <a16:creationId xmlns:a16="http://schemas.microsoft.com/office/drawing/2014/main" id="{5982F62F-B306-16F7-9BBF-19280A1CC666}"/>
              </a:ext>
            </a:extLst>
          </p:cNvPr>
          <p:cNvSpPr>
            <a:spLocks noGrp="1"/>
          </p:cNvSpPr>
          <p:nvPr>
            <p:ph type="pic" sz="quarter" idx="37" hasCustomPrompt="1"/>
          </p:nvPr>
        </p:nvSpPr>
        <p:spPr>
          <a:xfrm>
            <a:off x="4596779" y="5103041"/>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34" name="Picture Placeholder 26">
            <a:extLst>
              <a:ext uri="{FF2B5EF4-FFF2-40B4-BE49-F238E27FC236}">
                <a16:creationId xmlns:a16="http://schemas.microsoft.com/office/drawing/2014/main" id="{FFF2E0AC-46BC-3020-3B3B-003C9EC8D847}"/>
              </a:ext>
            </a:extLst>
          </p:cNvPr>
          <p:cNvSpPr>
            <a:spLocks noGrp="1"/>
          </p:cNvSpPr>
          <p:nvPr>
            <p:ph type="pic" sz="quarter" idx="38" hasCustomPrompt="1"/>
          </p:nvPr>
        </p:nvSpPr>
        <p:spPr>
          <a:xfrm>
            <a:off x="6011605" y="5103041"/>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35" name="Picture Placeholder 26">
            <a:extLst>
              <a:ext uri="{FF2B5EF4-FFF2-40B4-BE49-F238E27FC236}">
                <a16:creationId xmlns:a16="http://schemas.microsoft.com/office/drawing/2014/main" id="{C2F3B1E2-F80E-6853-B3D2-CF06C808ADAA}"/>
              </a:ext>
            </a:extLst>
          </p:cNvPr>
          <p:cNvSpPr>
            <a:spLocks noGrp="1"/>
          </p:cNvSpPr>
          <p:nvPr>
            <p:ph type="pic" sz="quarter" idx="39" hasCustomPrompt="1"/>
          </p:nvPr>
        </p:nvSpPr>
        <p:spPr>
          <a:xfrm>
            <a:off x="7426431" y="5103041"/>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36" name="Picture Placeholder 26">
            <a:extLst>
              <a:ext uri="{FF2B5EF4-FFF2-40B4-BE49-F238E27FC236}">
                <a16:creationId xmlns:a16="http://schemas.microsoft.com/office/drawing/2014/main" id="{C6295AE6-9246-A85D-D3E7-B4DF46C2C819}"/>
              </a:ext>
            </a:extLst>
          </p:cNvPr>
          <p:cNvSpPr>
            <a:spLocks noGrp="1"/>
          </p:cNvSpPr>
          <p:nvPr>
            <p:ph type="pic" sz="quarter" idx="40" hasCustomPrompt="1"/>
          </p:nvPr>
        </p:nvSpPr>
        <p:spPr>
          <a:xfrm>
            <a:off x="8841257" y="5103041"/>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37" name="Picture Placeholder 26">
            <a:extLst>
              <a:ext uri="{FF2B5EF4-FFF2-40B4-BE49-F238E27FC236}">
                <a16:creationId xmlns:a16="http://schemas.microsoft.com/office/drawing/2014/main" id="{83665FF7-A5F5-6323-D7A9-00408D130507}"/>
              </a:ext>
            </a:extLst>
          </p:cNvPr>
          <p:cNvSpPr>
            <a:spLocks noGrp="1"/>
          </p:cNvSpPr>
          <p:nvPr>
            <p:ph type="pic" sz="quarter" idx="41" hasCustomPrompt="1"/>
          </p:nvPr>
        </p:nvSpPr>
        <p:spPr>
          <a:xfrm>
            <a:off x="10256083" y="5103041"/>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 name="Footer Placeholder 4">
            <a:extLst>
              <a:ext uri="{FF2B5EF4-FFF2-40B4-BE49-F238E27FC236}">
                <a16:creationId xmlns:a16="http://schemas.microsoft.com/office/drawing/2014/main" id="{0EA68209-6BEC-5389-F485-415EA3CCF0DE}"/>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3A41B1D3-26A6-4B77-DC74-F97E8E39EFBB}"/>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F6C65AA4-9C92-11D2-C307-BF805B367C41}"/>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884206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x8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6715-76F1-6A29-DE82-4E37D2475828}"/>
              </a:ext>
            </a:extLst>
          </p:cNvPr>
          <p:cNvSpPr>
            <a:spLocks noGrp="1"/>
          </p:cNvSpPr>
          <p:nvPr>
            <p:ph type="title" hasCustomPrompt="1"/>
          </p:nvPr>
        </p:nvSpPr>
        <p:spPr>
          <a:xfrm>
            <a:off x="442913" y="1780223"/>
            <a:ext cx="3138487" cy="406399"/>
          </a:xfrm>
        </p:spPr>
        <p:txBody>
          <a:bodyPr anchor="t"/>
          <a:lstStyle>
            <a:lvl1pPr>
              <a:defRPr>
                <a:solidFill>
                  <a:schemeClr val="accent1"/>
                </a:solidFill>
              </a:defRPr>
            </a:lvl1pPr>
          </a:lstStyle>
          <a:p>
            <a:r>
              <a:rPr lang="en-US"/>
              <a:t>Agenda title</a:t>
            </a:r>
          </a:p>
        </p:txBody>
      </p:sp>
      <p:sp>
        <p:nvSpPr>
          <p:cNvPr id="6" name="Rectangle: Rounded Corners 5">
            <a:extLst>
              <a:ext uri="{FF2B5EF4-FFF2-40B4-BE49-F238E27FC236}">
                <a16:creationId xmlns:a16="http://schemas.microsoft.com/office/drawing/2014/main" id="{49934BD2-ABDB-5799-A6E4-8D7AEF00470C}"/>
              </a:ext>
            </a:extLst>
          </p:cNvPr>
          <p:cNvSpPr/>
          <p:nvPr userDrawn="1"/>
        </p:nvSpPr>
        <p:spPr>
          <a:xfrm>
            <a:off x="4046091" y="1780223"/>
            <a:ext cx="1798053" cy="1822365"/>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7FF892DD-1A63-8C17-28C8-40A36DE13379}"/>
              </a:ext>
            </a:extLst>
          </p:cNvPr>
          <p:cNvSpPr>
            <a:spLocks noGrp="1"/>
          </p:cNvSpPr>
          <p:nvPr>
            <p:ph type="body" sz="quarter" idx="29" hasCustomPrompt="1"/>
          </p:nvPr>
        </p:nvSpPr>
        <p:spPr>
          <a:xfrm>
            <a:off x="4279066" y="2268538"/>
            <a:ext cx="1404503" cy="1160462"/>
          </a:xfrm>
        </p:spPr>
        <p:txBody>
          <a:bodyPr/>
          <a:lstStyle>
            <a:lvl1pPr>
              <a:defRPr sz="1800">
                <a:solidFill>
                  <a:schemeClr val="accent1"/>
                </a:solidFill>
              </a:defRPr>
            </a:lvl1pPr>
            <a:lvl2pPr marL="0" indent="0">
              <a:buNone/>
              <a:defRPr sz="1400">
                <a:solidFill>
                  <a:schemeClr val="tx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lvl="1"/>
            <a:r>
              <a:rPr lang="en-US"/>
              <a:t>Second level 14pt</a:t>
            </a:r>
          </a:p>
        </p:txBody>
      </p:sp>
      <p:sp>
        <p:nvSpPr>
          <p:cNvPr id="27" name="Text Placeholder 9">
            <a:extLst>
              <a:ext uri="{FF2B5EF4-FFF2-40B4-BE49-F238E27FC236}">
                <a16:creationId xmlns:a16="http://schemas.microsoft.com/office/drawing/2014/main" id="{F613BB3F-D539-C64B-D9FF-B58269FDBBF4}"/>
              </a:ext>
            </a:extLst>
          </p:cNvPr>
          <p:cNvSpPr>
            <a:spLocks noGrp="1"/>
          </p:cNvSpPr>
          <p:nvPr>
            <p:ph type="body" sz="quarter" idx="30" hasCustomPrompt="1"/>
          </p:nvPr>
        </p:nvSpPr>
        <p:spPr>
          <a:xfrm>
            <a:off x="4279065" y="1960565"/>
            <a:ext cx="421603" cy="285750"/>
          </a:xfrm>
        </p:spPr>
        <p:txBody>
          <a:bodyPr/>
          <a:lstStyle>
            <a:lvl1pPr>
              <a:defRPr sz="1400">
                <a:solidFill>
                  <a:schemeClr val="accent1"/>
                </a:solidFill>
              </a:defRPr>
            </a:lvl1pPr>
          </a:lstStyle>
          <a:p>
            <a:pPr lvl="0"/>
            <a:r>
              <a:rPr lang="en-US"/>
              <a:t>01</a:t>
            </a:r>
          </a:p>
        </p:txBody>
      </p:sp>
      <p:sp>
        <p:nvSpPr>
          <p:cNvPr id="33" name="Rectangle: Rounded Corners 32">
            <a:extLst>
              <a:ext uri="{FF2B5EF4-FFF2-40B4-BE49-F238E27FC236}">
                <a16:creationId xmlns:a16="http://schemas.microsoft.com/office/drawing/2014/main" id="{1962C8C9-0ADB-6395-898C-A2BB115CD5A1}"/>
              </a:ext>
            </a:extLst>
          </p:cNvPr>
          <p:cNvSpPr/>
          <p:nvPr userDrawn="1"/>
        </p:nvSpPr>
        <p:spPr>
          <a:xfrm>
            <a:off x="6014406" y="1780223"/>
            <a:ext cx="1798054" cy="1822365"/>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6">
            <a:extLst>
              <a:ext uri="{FF2B5EF4-FFF2-40B4-BE49-F238E27FC236}">
                <a16:creationId xmlns:a16="http://schemas.microsoft.com/office/drawing/2014/main" id="{EA5D5AE7-6A5B-D201-8052-E80694023097}"/>
              </a:ext>
            </a:extLst>
          </p:cNvPr>
          <p:cNvSpPr>
            <a:spLocks noGrp="1"/>
          </p:cNvSpPr>
          <p:nvPr>
            <p:ph type="body" sz="quarter" idx="31" hasCustomPrompt="1"/>
          </p:nvPr>
        </p:nvSpPr>
        <p:spPr>
          <a:xfrm>
            <a:off x="6230758" y="2268538"/>
            <a:ext cx="1404000" cy="1160462"/>
          </a:xfrm>
        </p:spPr>
        <p:txBody>
          <a:bodyPr/>
          <a:lstStyle>
            <a:lvl1pPr>
              <a:defRPr sz="1800">
                <a:solidFill>
                  <a:schemeClr val="accent2"/>
                </a:solidFill>
              </a:defRPr>
            </a:lvl1pPr>
            <a:lvl2pPr marL="0" indent="0">
              <a:buNone/>
              <a:defRPr lang="en-US" sz="1400" kern="1200" dirty="0">
                <a:solidFill>
                  <a:schemeClr val="tx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35" name="Text Placeholder 9">
            <a:extLst>
              <a:ext uri="{FF2B5EF4-FFF2-40B4-BE49-F238E27FC236}">
                <a16:creationId xmlns:a16="http://schemas.microsoft.com/office/drawing/2014/main" id="{774BB88E-AD5D-9D0F-32DF-661EF23A6953}"/>
              </a:ext>
            </a:extLst>
          </p:cNvPr>
          <p:cNvSpPr>
            <a:spLocks noGrp="1"/>
          </p:cNvSpPr>
          <p:nvPr>
            <p:ph type="body" sz="quarter" idx="32" hasCustomPrompt="1"/>
          </p:nvPr>
        </p:nvSpPr>
        <p:spPr>
          <a:xfrm>
            <a:off x="6230757" y="1960565"/>
            <a:ext cx="421603" cy="285750"/>
          </a:xfrm>
        </p:spPr>
        <p:txBody>
          <a:bodyPr/>
          <a:lstStyle>
            <a:lvl1pPr>
              <a:defRPr sz="1400">
                <a:solidFill>
                  <a:schemeClr val="accent2"/>
                </a:solidFill>
              </a:defRPr>
            </a:lvl1pPr>
          </a:lstStyle>
          <a:p>
            <a:pPr lvl="0"/>
            <a:r>
              <a:rPr lang="en-US"/>
              <a:t>01</a:t>
            </a:r>
          </a:p>
        </p:txBody>
      </p:sp>
      <p:sp>
        <p:nvSpPr>
          <p:cNvPr id="36" name="Rectangle: Rounded Corners 35">
            <a:extLst>
              <a:ext uri="{FF2B5EF4-FFF2-40B4-BE49-F238E27FC236}">
                <a16:creationId xmlns:a16="http://schemas.microsoft.com/office/drawing/2014/main" id="{18903C68-9091-768E-50D1-E745D9C6E552}"/>
              </a:ext>
            </a:extLst>
          </p:cNvPr>
          <p:cNvSpPr/>
          <p:nvPr userDrawn="1"/>
        </p:nvSpPr>
        <p:spPr>
          <a:xfrm>
            <a:off x="4046091" y="3772851"/>
            <a:ext cx="1798053" cy="1822366"/>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Placeholder 6">
            <a:extLst>
              <a:ext uri="{FF2B5EF4-FFF2-40B4-BE49-F238E27FC236}">
                <a16:creationId xmlns:a16="http://schemas.microsoft.com/office/drawing/2014/main" id="{41FC5C7A-20D4-BFA8-050C-E4B1EF337857}"/>
              </a:ext>
            </a:extLst>
          </p:cNvPr>
          <p:cNvSpPr>
            <a:spLocks noGrp="1"/>
          </p:cNvSpPr>
          <p:nvPr>
            <p:ph type="body" sz="quarter" idx="33" hasCustomPrompt="1"/>
          </p:nvPr>
        </p:nvSpPr>
        <p:spPr>
          <a:xfrm>
            <a:off x="4279066" y="4242621"/>
            <a:ext cx="1404000" cy="1160462"/>
          </a:xfrm>
        </p:spPr>
        <p:txBody>
          <a:bodyPr/>
          <a:lstStyle>
            <a:lvl1pPr>
              <a:defRPr sz="1800">
                <a:solidFill>
                  <a:schemeClr val="accent1"/>
                </a:solidFill>
              </a:defRPr>
            </a:lvl1pPr>
            <a:lvl2pPr marL="0" indent="0">
              <a:buNone/>
              <a:defRPr lang="en-US" sz="1400" kern="1200" dirty="0">
                <a:solidFill>
                  <a:schemeClr val="tx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38" name="Text Placeholder 9">
            <a:extLst>
              <a:ext uri="{FF2B5EF4-FFF2-40B4-BE49-F238E27FC236}">
                <a16:creationId xmlns:a16="http://schemas.microsoft.com/office/drawing/2014/main" id="{AB3D2A31-8086-9FF4-3709-483847F89183}"/>
              </a:ext>
            </a:extLst>
          </p:cNvPr>
          <p:cNvSpPr>
            <a:spLocks noGrp="1"/>
          </p:cNvSpPr>
          <p:nvPr>
            <p:ph type="body" sz="quarter" idx="34" hasCustomPrompt="1"/>
          </p:nvPr>
        </p:nvSpPr>
        <p:spPr>
          <a:xfrm>
            <a:off x="4279065" y="3934648"/>
            <a:ext cx="421603" cy="285750"/>
          </a:xfrm>
        </p:spPr>
        <p:txBody>
          <a:bodyPr/>
          <a:lstStyle>
            <a:lvl1pPr>
              <a:defRPr sz="1400">
                <a:solidFill>
                  <a:schemeClr val="accent1"/>
                </a:solidFill>
              </a:defRPr>
            </a:lvl1pPr>
          </a:lstStyle>
          <a:p>
            <a:pPr lvl="0"/>
            <a:r>
              <a:rPr lang="en-US"/>
              <a:t>01</a:t>
            </a:r>
          </a:p>
        </p:txBody>
      </p:sp>
      <p:sp>
        <p:nvSpPr>
          <p:cNvPr id="39" name="Rectangle: Rounded Corners 38">
            <a:extLst>
              <a:ext uri="{FF2B5EF4-FFF2-40B4-BE49-F238E27FC236}">
                <a16:creationId xmlns:a16="http://schemas.microsoft.com/office/drawing/2014/main" id="{69287B8F-F071-D5AC-9131-8CFE1A932615}"/>
              </a:ext>
            </a:extLst>
          </p:cNvPr>
          <p:cNvSpPr/>
          <p:nvPr userDrawn="1"/>
        </p:nvSpPr>
        <p:spPr>
          <a:xfrm>
            <a:off x="6014406" y="3772851"/>
            <a:ext cx="1798054" cy="1822366"/>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6">
            <a:extLst>
              <a:ext uri="{FF2B5EF4-FFF2-40B4-BE49-F238E27FC236}">
                <a16:creationId xmlns:a16="http://schemas.microsoft.com/office/drawing/2014/main" id="{8A6DBC58-8378-8653-A281-A3A2BBDC015E}"/>
              </a:ext>
            </a:extLst>
          </p:cNvPr>
          <p:cNvSpPr>
            <a:spLocks noGrp="1"/>
          </p:cNvSpPr>
          <p:nvPr>
            <p:ph type="body" sz="quarter" idx="35" hasCustomPrompt="1"/>
          </p:nvPr>
        </p:nvSpPr>
        <p:spPr>
          <a:xfrm>
            <a:off x="6230758" y="4242621"/>
            <a:ext cx="1404000" cy="1160462"/>
          </a:xfrm>
        </p:spPr>
        <p:txBody>
          <a:bodyPr/>
          <a:lstStyle>
            <a:lvl1pPr>
              <a:defRPr sz="1800">
                <a:solidFill>
                  <a:schemeClr val="accent2"/>
                </a:solidFill>
              </a:defRPr>
            </a:lvl1pPr>
            <a:lvl2pPr marL="0" indent="0">
              <a:buNone/>
              <a:defRPr lang="en-US" sz="1400" kern="1200" dirty="0">
                <a:solidFill>
                  <a:schemeClr val="tx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41" name="Text Placeholder 9">
            <a:extLst>
              <a:ext uri="{FF2B5EF4-FFF2-40B4-BE49-F238E27FC236}">
                <a16:creationId xmlns:a16="http://schemas.microsoft.com/office/drawing/2014/main" id="{371B6635-091C-CF16-4737-3A2048A9216C}"/>
              </a:ext>
            </a:extLst>
          </p:cNvPr>
          <p:cNvSpPr>
            <a:spLocks noGrp="1"/>
          </p:cNvSpPr>
          <p:nvPr>
            <p:ph type="body" sz="quarter" idx="36" hasCustomPrompt="1"/>
          </p:nvPr>
        </p:nvSpPr>
        <p:spPr>
          <a:xfrm>
            <a:off x="6230757" y="3934648"/>
            <a:ext cx="421603" cy="285750"/>
          </a:xfrm>
        </p:spPr>
        <p:txBody>
          <a:bodyPr/>
          <a:lstStyle>
            <a:lvl1pPr>
              <a:defRPr sz="1400">
                <a:solidFill>
                  <a:schemeClr val="accent2"/>
                </a:solidFill>
              </a:defRPr>
            </a:lvl1pPr>
          </a:lstStyle>
          <a:p>
            <a:pPr lvl="0"/>
            <a:r>
              <a:rPr lang="en-US"/>
              <a:t>01</a:t>
            </a:r>
          </a:p>
        </p:txBody>
      </p:sp>
      <p:sp>
        <p:nvSpPr>
          <p:cNvPr id="42" name="Rectangle: Rounded Corners 41">
            <a:extLst>
              <a:ext uri="{FF2B5EF4-FFF2-40B4-BE49-F238E27FC236}">
                <a16:creationId xmlns:a16="http://schemas.microsoft.com/office/drawing/2014/main" id="{08101B35-773D-3680-C25F-B52634A348A3}"/>
              </a:ext>
            </a:extLst>
          </p:cNvPr>
          <p:cNvSpPr/>
          <p:nvPr userDrawn="1"/>
        </p:nvSpPr>
        <p:spPr>
          <a:xfrm>
            <a:off x="9951033" y="1780223"/>
            <a:ext cx="1798054" cy="1822365"/>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Placeholder 6">
            <a:extLst>
              <a:ext uri="{FF2B5EF4-FFF2-40B4-BE49-F238E27FC236}">
                <a16:creationId xmlns:a16="http://schemas.microsoft.com/office/drawing/2014/main" id="{288BDE68-9962-DCB1-9FFE-BB8B459C0ED5}"/>
              </a:ext>
            </a:extLst>
          </p:cNvPr>
          <p:cNvSpPr>
            <a:spLocks noGrp="1"/>
          </p:cNvSpPr>
          <p:nvPr>
            <p:ph type="body" sz="quarter" idx="37" hasCustomPrompt="1"/>
          </p:nvPr>
        </p:nvSpPr>
        <p:spPr>
          <a:xfrm>
            <a:off x="10110062" y="2268538"/>
            <a:ext cx="1404000" cy="1160462"/>
          </a:xfrm>
        </p:spPr>
        <p:txBody>
          <a:bodyPr/>
          <a:lstStyle>
            <a:lvl1pPr>
              <a:defRPr sz="1800">
                <a:solidFill>
                  <a:schemeClr val="accent4"/>
                </a:solidFill>
              </a:defRPr>
            </a:lvl1pPr>
            <a:lvl2pPr marL="0" indent="0">
              <a:buNone/>
              <a:defRPr lang="en-US" sz="1400" kern="1200" dirty="0">
                <a:solidFill>
                  <a:schemeClr val="tx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44" name="Text Placeholder 9">
            <a:extLst>
              <a:ext uri="{FF2B5EF4-FFF2-40B4-BE49-F238E27FC236}">
                <a16:creationId xmlns:a16="http://schemas.microsoft.com/office/drawing/2014/main" id="{88DE2374-87DF-DFDB-5F04-1F2EA178E9B4}"/>
              </a:ext>
            </a:extLst>
          </p:cNvPr>
          <p:cNvSpPr>
            <a:spLocks noGrp="1"/>
          </p:cNvSpPr>
          <p:nvPr>
            <p:ph type="body" sz="quarter" idx="38" hasCustomPrompt="1"/>
          </p:nvPr>
        </p:nvSpPr>
        <p:spPr>
          <a:xfrm>
            <a:off x="10110061" y="1960565"/>
            <a:ext cx="421603" cy="285750"/>
          </a:xfrm>
        </p:spPr>
        <p:txBody>
          <a:bodyPr/>
          <a:lstStyle>
            <a:lvl1pPr>
              <a:defRPr sz="1400">
                <a:solidFill>
                  <a:schemeClr val="accent4"/>
                </a:solidFill>
              </a:defRPr>
            </a:lvl1pPr>
          </a:lstStyle>
          <a:p>
            <a:pPr lvl="0"/>
            <a:r>
              <a:rPr lang="en-US"/>
              <a:t>01</a:t>
            </a:r>
          </a:p>
        </p:txBody>
      </p:sp>
      <p:sp>
        <p:nvSpPr>
          <p:cNvPr id="45" name="Rectangle: Rounded Corners 44">
            <a:extLst>
              <a:ext uri="{FF2B5EF4-FFF2-40B4-BE49-F238E27FC236}">
                <a16:creationId xmlns:a16="http://schemas.microsoft.com/office/drawing/2014/main" id="{CC296CAE-F726-4FA9-A2D9-83FEA454A483}"/>
              </a:ext>
            </a:extLst>
          </p:cNvPr>
          <p:cNvSpPr/>
          <p:nvPr userDrawn="1"/>
        </p:nvSpPr>
        <p:spPr>
          <a:xfrm>
            <a:off x="9951033" y="3772851"/>
            <a:ext cx="1798054" cy="1822366"/>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Placeholder 6">
            <a:extLst>
              <a:ext uri="{FF2B5EF4-FFF2-40B4-BE49-F238E27FC236}">
                <a16:creationId xmlns:a16="http://schemas.microsoft.com/office/drawing/2014/main" id="{838A4980-F825-E8DE-1CB1-9A95C54E7B7A}"/>
              </a:ext>
            </a:extLst>
          </p:cNvPr>
          <p:cNvSpPr>
            <a:spLocks noGrp="1"/>
          </p:cNvSpPr>
          <p:nvPr>
            <p:ph type="body" sz="quarter" idx="39" hasCustomPrompt="1"/>
          </p:nvPr>
        </p:nvSpPr>
        <p:spPr>
          <a:xfrm>
            <a:off x="10110062" y="4242621"/>
            <a:ext cx="1404000" cy="1160462"/>
          </a:xfrm>
        </p:spPr>
        <p:txBody>
          <a:bodyPr/>
          <a:lstStyle>
            <a:lvl1pPr>
              <a:defRPr sz="1800">
                <a:solidFill>
                  <a:schemeClr val="accent4"/>
                </a:solidFill>
              </a:defRPr>
            </a:lvl1pPr>
            <a:lvl2pPr marL="0" indent="0">
              <a:buNone/>
              <a:defRPr lang="en-US" sz="1400" kern="1200" dirty="0">
                <a:solidFill>
                  <a:schemeClr val="tx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47" name="Text Placeholder 9">
            <a:extLst>
              <a:ext uri="{FF2B5EF4-FFF2-40B4-BE49-F238E27FC236}">
                <a16:creationId xmlns:a16="http://schemas.microsoft.com/office/drawing/2014/main" id="{513A274E-FDCD-EB53-ADDA-50AC8F082BE4}"/>
              </a:ext>
            </a:extLst>
          </p:cNvPr>
          <p:cNvSpPr>
            <a:spLocks noGrp="1"/>
          </p:cNvSpPr>
          <p:nvPr>
            <p:ph type="body" sz="quarter" idx="40" hasCustomPrompt="1"/>
          </p:nvPr>
        </p:nvSpPr>
        <p:spPr>
          <a:xfrm>
            <a:off x="10110061" y="3934648"/>
            <a:ext cx="421603" cy="285750"/>
          </a:xfrm>
        </p:spPr>
        <p:txBody>
          <a:bodyPr/>
          <a:lstStyle>
            <a:lvl1pPr>
              <a:defRPr sz="1400">
                <a:solidFill>
                  <a:schemeClr val="accent4"/>
                </a:solidFill>
              </a:defRPr>
            </a:lvl1pPr>
          </a:lstStyle>
          <a:p>
            <a:pPr lvl="0"/>
            <a:r>
              <a:rPr lang="en-US"/>
              <a:t>01</a:t>
            </a:r>
          </a:p>
        </p:txBody>
      </p:sp>
      <p:sp>
        <p:nvSpPr>
          <p:cNvPr id="48" name="Rectangle: Rounded Corners 47">
            <a:extLst>
              <a:ext uri="{FF2B5EF4-FFF2-40B4-BE49-F238E27FC236}">
                <a16:creationId xmlns:a16="http://schemas.microsoft.com/office/drawing/2014/main" id="{05D0400F-F783-7FA4-A715-03E260143670}"/>
              </a:ext>
            </a:extLst>
          </p:cNvPr>
          <p:cNvSpPr/>
          <p:nvPr userDrawn="1"/>
        </p:nvSpPr>
        <p:spPr>
          <a:xfrm>
            <a:off x="7982720" y="1780223"/>
            <a:ext cx="1798054" cy="1822365"/>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Placeholder 6">
            <a:extLst>
              <a:ext uri="{FF2B5EF4-FFF2-40B4-BE49-F238E27FC236}">
                <a16:creationId xmlns:a16="http://schemas.microsoft.com/office/drawing/2014/main" id="{2FCB47B8-FAAE-9A32-C75A-6CC4544304AF}"/>
              </a:ext>
            </a:extLst>
          </p:cNvPr>
          <p:cNvSpPr>
            <a:spLocks noGrp="1"/>
          </p:cNvSpPr>
          <p:nvPr>
            <p:ph type="body" sz="quarter" idx="41" hasCustomPrompt="1"/>
          </p:nvPr>
        </p:nvSpPr>
        <p:spPr>
          <a:xfrm>
            <a:off x="8170410" y="2268538"/>
            <a:ext cx="1404000" cy="1160462"/>
          </a:xfrm>
        </p:spPr>
        <p:txBody>
          <a:bodyPr/>
          <a:lstStyle>
            <a:lvl1pPr>
              <a:defRPr sz="1800">
                <a:solidFill>
                  <a:schemeClr val="accent3"/>
                </a:solidFill>
              </a:defRPr>
            </a:lvl1pPr>
            <a:lvl2pPr marL="0" indent="0">
              <a:buNone/>
              <a:defRPr lang="en-US" sz="1400" kern="1200" dirty="0">
                <a:solidFill>
                  <a:schemeClr val="tx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50" name="Text Placeholder 9">
            <a:extLst>
              <a:ext uri="{FF2B5EF4-FFF2-40B4-BE49-F238E27FC236}">
                <a16:creationId xmlns:a16="http://schemas.microsoft.com/office/drawing/2014/main" id="{908076C1-873C-5291-AAA5-40CD3BD1BAB0}"/>
              </a:ext>
            </a:extLst>
          </p:cNvPr>
          <p:cNvSpPr>
            <a:spLocks noGrp="1"/>
          </p:cNvSpPr>
          <p:nvPr>
            <p:ph type="body" sz="quarter" idx="42" hasCustomPrompt="1"/>
          </p:nvPr>
        </p:nvSpPr>
        <p:spPr>
          <a:xfrm>
            <a:off x="8170409" y="1960565"/>
            <a:ext cx="421603" cy="285750"/>
          </a:xfrm>
        </p:spPr>
        <p:txBody>
          <a:bodyPr/>
          <a:lstStyle>
            <a:lvl1pPr>
              <a:defRPr sz="1400">
                <a:solidFill>
                  <a:schemeClr val="accent3"/>
                </a:solidFill>
              </a:defRPr>
            </a:lvl1pPr>
          </a:lstStyle>
          <a:p>
            <a:pPr lvl="0"/>
            <a:r>
              <a:rPr lang="en-US"/>
              <a:t>01</a:t>
            </a:r>
          </a:p>
        </p:txBody>
      </p:sp>
      <p:sp>
        <p:nvSpPr>
          <p:cNvPr id="51" name="Rectangle: Rounded Corners 50">
            <a:extLst>
              <a:ext uri="{FF2B5EF4-FFF2-40B4-BE49-F238E27FC236}">
                <a16:creationId xmlns:a16="http://schemas.microsoft.com/office/drawing/2014/main" id="{ACD1F619-4C64-A17E-7E45-E3ABC2D036EE}"/>
              </a:ext>
            </a:extLst>
          </p:cNvPr>
          <p:cNvSpPr/>
          <p:nvPr userDrawn="1"/>
        </p:nvSpPr>
        <p:spPr>
          <a:xfrm>
            <a:off x="7982720" y="3772851"/>
            <a:ext cx="1798054" cy="1822366"/>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6">
            <a:extLst>
              <a:ext uri="{FF2B5EF4-FFF2-40B4-BE49-F238E27FC236}">
                <a16:creationId xmlns:a16="http://schemas.microsoft.com/office/drawing/2014/main" id="{C001DB2A-8FDF-A48E-DACC-290587F0E754}"/>
              </a:ext>
            </a:extLst>
          </p:cNvPr>
          <p:cNvSpPr>
            <a:spLocks noGrp="1"/>
          </p:cNvSpPr>
          <p:nvPr>
            <p:ph type="body" sz="quarter" idx="43" hasCustomPrompt="1"/>
          </p:nvPr>
        </p:nvSpPr>
        <p:spPr>
          <a:xfrm>
            <a:off x="8170410" y="4242621"/>
            <a:ext cx="1404000" cy="1160462"/>
          </a:xfrm>
        </p:spPr>
        <p:txBody>
          <a:bodyPr/>
          <a:lstStyle>
            <a:lvl1pPr>
              <a:defRPr sz="1800">
                <a:solidFill>
                  <a:schemeClr val="accent3"/>
                </a:solidFill>
              </a:defRPr>
            </a:lvl1pPr>
            <a:lvl2pPr marL="0" indent="0">
              <a:buNone/>
              <a:defRPr lang="en-US" sz="1400" kern="1200" dirty="0">
                <a:solidFill>
                  <a:schemeClr val="tx2"/>
                </a:solidFill>
                <a:latin typeface="+mn-lt"/>
                <a:ea typeface="+mn-ea"/>
                <a:cs typeface="+mn-cs"/>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marL="0" lvl="1" indent="0" algn="l" defTabSz="914400" rtl="0" eaLnBrk="1" latinLnBrk="0" hangingPunct="1">
              <a:lnSpc>
                <a:spcPct val="110000"/>
              </a:lnSpc>
              <a:spcBef>
                <a:spcPts val="0"/>
              </a:spcBef>
              <a:spcAft>
                <a:spcPts val="1000"/>
              </a:spcAft>
              <a:buFont typeface="Arial" panose="020B0604020202020204" pitchFamily="34" charset="0"/>
              <a:buNone/>
            </a:pPr>
            <a:r>
              <a:rPr lang="en-US"/>
              <a:t>Second level 14pt</a:t>
            </a:r>
          </a:p>
        </p:txBody>
      </p:sp>
      <p:sp>
        <p:nvSpPr>
          <p:cNvPr id="53" name="Text Placeholder 9">
            <a:extLst>
              <a:ext uri="{FF2B5EF4-FFF2-40B4-BE49-F238E27FC236}">
                <a16:creationId xmlns:a16="http://schemas.microsoft.com/office/drawing/2014/main" id="{BFDDCF53-BC5D-C9FA-4F71-F5CE34F37237}"/>
              </a:ext>
            </a:extLst>
          </p:cNvPr>
          <p:cNvSpPr>
            <a:spLocks noGrp="1"/>
          </p:cNvSpPr>
          <p:nvPr>
            <p:ph type="body" sz="quarter" idx="44" hasCustomPrompt="1"/>
          </p:nvPr>
        </p:nvSpPr>
        <p:spPr>
          <a:xfrm>
            <a:off x="8170409" y="3934648"/>
            <a:ext cx="421603" cy="285750"/>
          </a:xfrm>
        </p:spPr>
        <p:txBody>
          <a:bodyPr/>
          <a:lstStyle>
            <a:lvl1pPr>
              <a:defRPr sz="1400">
                <a:solidFill>
                  <a:schemeClr val="accent3"/>
                </a:solidFill>
              </a:defRPr>
            </a:lvl1pPr>
          </a:lstStyle>
          <a:p>
            <a:pPr lvl="0"/>
            <a:r>
              <a:rPr lang="en-US"/>
              <a:t>01</a:t>
            </a:r>
          </a:p>
        </p:txBody>
      </p:sp>
      <p:sp>
        <p:nvSpPr>
          <p:cNvPr id="3" name="Footer Placeholder 4">
            <a:extLst>
              <a:ext uri="{FF2B5EF4-FFF2-40B4-BE49-F238E27FC236}">
                <a16:creationId xmlns:a16="http://schemas.microsoft.com/office/drawing/2014/main" id="{0F1464CC-1D45-F2B8-7E52-56AC222DEB22}"/>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1" name="Slide Number Placeholder 5">
            <a:extLst>
              <a:ext uri="{FF2B5EF4-FFF2-40B4-BE49-F238E27FC236}">
                <a16:creationId xmlns:a16="http://schemas.microsoft.com/office/drawing/2014/main" id="{F2213F2A-7BB0-08F3-CCB2-7F3C0EAFF646}"/>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2" name="Date Placeholder 3">
            <a:extLst>
              <a:ext uri="{FF2B5EF4-FFF2-40B4-BE49-F238E27FC236}">
                <a16:creationId xmlns:a16="http://schemas.microsoft.com/office/drawing/2014/main" id="{EA613489-147C-CAE2-600E-C2E2BC98D79E}"/>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726344805"/>
      </p:ext>
    </p:extLst>
  </p:cSld>
  <p:clrMapOvr>
    <a:overrideClrMapping bg1="lt1" tx1="dk1" bg2="lt2" tx2="dk2" accent1="accent1" accent2="accent2" accent3="accent3" accent4="accent4" accent5="accent5" accent6="accent6" hlink="hlink" folHlink="folHlink"/>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Logo Groups x4 B">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4"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7"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88" name="Rectangle: Rounded Corners 87">
            <a:extLst>
              <a:ext uri="{FF2B5EF4-FFF2-40B4-BE49-F238E27FC236}">
                <a16:creationId xmlns:a16="http://schemas.microsoft.com/office/drawing/2014/main" id="{D88065C4-A81A-9D92-554E-597DBA98B243}"/>
              </a:ext>
            </a:extLst>
          </p:cNvPr>
          <p:cNvSpPr/>
          <p:nvPr userDrawn="1"/>
        </p:nvSpPr>
        <p:spPr>
          <a:xfrm>
            <a:off x="442912" y="2202610"/>
            <a:ext cx="2698846" cy="3474290"/>
          </a:xfrm>
          <a:prstGeom prst="roundRect">
            <a:avLst>
              <a:gd name="adj" fmla="val 884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89" name="Rectangle: Rounded Corners 88">
            <a:extLst>
              <a:ext uri="{FF2B5EF4-FFF2-40B4-BE49-F238E27FC236}">
                <a16:creationId xmlns:a16="http://schemas.microsoft.com/office/drawing/2014/main" id="{50E7BCA7-1553-7067-BC03-995798854AC2}"/>
              </a:ext>
            </a:extLst>
          </p:cNvPr>
          <p:cNvSpPr/>
          <p:nvPr userDrawn="1"/>
        </p:nvSpPr>
        <p:spPr>
          <a:xfrm>
            <a:off x="3312021" y="2202610"/>
            <a:ext cx="2698846" cy="3474290"/>
          </a:xfrm>
          <a:prstGeom prst="roundRect">
            <a:avLst>
              <a:gd name="adj" fmla="val 8844"/>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90" name="Rectangle: Rounded Corners 89">
            <a:extLst>
              <a:ext uri="{FF2B5EF4-FFF2-40B4-BE49-F238E27FC236}">
                <a16:creationId xmlns:a16="http://schemas.microsoft.com/office/drawing/2014/main" id="{D136EEF6-DE3C-1FAC-7AC4-57C9748638CC}"/>
              </a:ext>
            </a:extLst>
          </p:cNvPr>
          <p:cNvSpPr/>
          <p:nvPr userDrawn="1"/>
        </p:nvSpPr>
        <p:spPr>
          <a:xfrm>
            <a:off x="6181129" y="2202610"/>
            <a:ext cx="2698846" cy="3474290"/>
          </a:xfrm>
          <a:prstGeom prst="roundRect">
            <a:avLst>
              <a:gd name="adj" fmla="val 7742"/>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91" name="Rectangle: Rounded Corners 90">
            <a:extLst>
              <a:ext uri="{FF2B5EF4-FFF2-40B4-BE49-F238E27FC236}">
                <a16:creationId xmlns:a16="http://schemas.microsoft.com/office/drawing/2014/main" id="{33AE10BA-F0DB-E41B-35F4-2ACE534FB0B3}"/>
              </a:ext>
            </a:extLst>
          </p:cNvPr>
          <p:cNvSpPr/>
          <p:nvPr userDrawn="1"/>
        </p:nvSpPr>
        <p:spPr>
          <a:xfrm>
            <a:off x="9050235" y="2202610"/>
            <a:ext cx="2698852" cy="3474290"/>
          </a:xfrm>
          <a:prstGeom prst="roundRect">
            <a:avLst>
              <a:gd name="adj" fmla="val 6915"/>
            </a:avLst>
          </a:prstGeom>
          <a:solidFill>
            <a:schemeClr val="bg1"/>
          </a:solidFill>
          <a:ln w="6350" cap="flat">
            <a:noFill/>
            <a:prstDash val="solid"/>
            <a:miter/>
          </a:ln>
        </p:spPr>
        <p:txBody>
          <a:bodyPr rtlCol="0" anchor="ct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60646B"/>
              </a:solidFill>
              <a:effectLst/>
              <a:uLnTx/>
              <a:uFillTx/>
              <a:latin typeface="+mn-lt"/>
              <a:ea typeface="+mn-ea"/>
              <a:cs typeface="+mn-cs"/>
            </a:endParaRPr>
          </a:p>
        </p:txBody>
      </p:sp>
      <p:sp>
        <p:nvSpPr>
          <p:cNvPr id="92" name="Picture Placeholder 19">
            <a:extLst>
              <a:ext uri="{FF2B5EF4-FFF2-40B4-BE49-F238E27FC236}">
                <a16:creationId xmlns:a16="http://schemas.microsoft.com/office/drawing/2014/main" id="{83A097B4-BE41-D98B-58DD-204B032FD347}"/>
              </a:ext>
            </a:extLst>
          </p:cNvPr>
          <p:cNvSpPr>
            <a:spLocks noGrp="1"/>
          </p:cNvSpPr>
          <p:nvPr userDrawn="1">
            <p:ph type="pic" sz="quarter" idx="22" hasCustomPrompt="1"/>
          </p:nvPr>
        </p:nvSpPr>
        <p:spPr>
          <a:xfrm>
            <a:off x="1324240" y="2512565"/>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93" name="Picture Placeholder 26">
            <a:extLst>
              <a:ext uri="{FF2B5EF4-FFF2-40B4-BE49-F238E27FC236}">
                <a16:creationId xmlns:a16="http://schemas.microsoft.com/office/drawing/2014/main" id="{15FD9CFC-E90D-F225-33F3-205B91B3AF5A}"/>
              </a:ext>
            </a:extLst>
          </p:cNvPr>
          <p:cNvSpPr>
            <a:spLocks noGrp="1"/>
          </p:cNvSpPr>
          <p:nvPr userDrawn="1">
            <p:ph type="pic" sz="quarter" idx="23" hasCustomPrompt="1"/>
          </p:nvPr>
        </p:nvSpPr>
        <p:spPr>
          <a:xfrm>
            <a:off x="1324240" y="3146032"/>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94" name="Picture Placeholder 19">
            <a:extLst>
              <a:ext uri="{FF2B5EF4-FFF2-40B4-BE49-F238E27FC236}">
                <a16:creationId xmlns:a16="http://schemas.microsoft.com/office/drawing/2014/main" id="{606391A4-43B6-CEB9-EF55-A017D71BF51D}"/>
              </a:ext>
            </a:extLst>
          </p:cNvPr>
          <p:cNvSpPr>
            <a:spLocks noGrp="1"/>
          </p:cNvSpPr>
          <p:nvPr userDrawn="1">
            <p:ph type="pic" sz="quarter" idx="24" hasCustomPrompt="1"/>
          </p:nvPr>
        </p:nvSpPr>
        <p:spPr>
          <a:xfrm>
            <a:off x="1324240" y="3779499"/>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95" name="Picture Placeholder 26">
            <a:extLst>
              <a:ext uri="{FF2B5EF4-FFF2-40B4-BE49-F238E27FC236}">
                <a16:creationId xmlns:a16="http://schemas.microsoft.com/office/drawing/2014/main" id="{72B854BA-1AEC-B02E-FAE1-FEC5AF0906AC}"/>
              </a:ext>
            </a:extLst>
          </p:cNvPr>
          <p:cNvSpPr>
            <a:spLocks noGrp="1"/>
          </p:cNvSpPr>
          <p:nvPr userDrawn="1">
            <p:ph type="pic" sz="quarter" idx="25" hasCustomPrompt="1"/>
          </p:nvPr>
        </p:nvSpPr>
        <p:spPr>
          <a:xfrm>
            <a:off x="1324240" y="4412966"/>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96" name="Picture Placeholder 26">
            <a:extLst>
              <a:ext uri="{FF2B5EF4-FFF2-40B4-BE49-F238E27FC236}">
                <a16:creationId xmlns:a16="http://schemas.microsoft.com/office/drawing/2014/main" id="{96DBC957-1581-52DB-7E4D-2D8CABD4B602}"/>
              </a:ext>
            </a:extLst>
          </p:cNvPr>
          <p:cNvSpPr>
            <a:spLocks noGrp="1"/>
          </p:cNvSpPr>
          <p:nvPr userDrawn="1">
            <p:ph type="pic" sz="quarter" idx="26" hasCustomPrompt="1"/>
          </p:nvPr>
        </p:nvSpPr>
        <p:spPr>
          <a:xfrm>
            <a:off x="1324240" y="5046433"/>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97" name="Picture Placeholder 26">
            <a:extLst>
              <a:ext uri="{FF2B5EF4-FFF2-40B4-BE49-F238E27FC236}">
                <a16:creationId xmlns:a16="http://schemas.microsoft.com/office/drawing/2014/main" id="{2B81E16D-CC76-6C1B-F209-6EAD7571F66F}"/>
              </a:ext>
            </a:extLst>
          </p:cNvPr>
          <p:cNvSpPr>
            <a:spLocks noGrp="1"/>
          </p:cNvSpPr>
          <p:nvPr userDrawn="1">
            <p:ph type="pic" sz="quarter" idx="27" hasCustomPrompt="1"/>
          </p:nvPr>
        </p:nvSpPr>
        <p:spPr>
          <a:xfrm>
            <a:off x="4193349" y="2512565"/>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98" name="Picture Placeholder 26">
            <a:extLst>
              <a:ext uri="{FF2B5EF4-FFF2-40B4-BE49-F238E27FC236}">
                <a16:creationId xmlns:a16="http://schemas.microsoft.com/office/drawing/2014/main" id="{DA9EC24C-2B59-722E-2FC8-4D836E221732}"/>
              </a:ext>
            </a:extLst>
          </p:cNvPr>
          <p:cNvSpPr>
            <a:spLocks noGrp="1"/>
          </p:cNvSpPr>
          <p:nvPr userDrawn="1">
            <p:ph type="pic" sz="quarter" idx="28" hasCustomPrompt="1"/>
          </p:nvPr>
        </p:nvSpPr>
        <p:spPr>
          <a:xfrm>
            <a:off x="4193349" y="3146032"/>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99" name="Picture Placeholder 26">
            <a:extLst>
              <a:ext uri="{FF2B5EF4-FFF2-40B4-BE49-F238E27FC236}">
                <a16:creationId xmlns:a16="http://schemas.microsoft.com/office/drawing/2014/main" id="{ED121996-5B49-95DB-B713-D809A55150DA}"/>
              </a:ext>
            </a:extLst>
          </p:cNvPr>
          <p:cNvSpPr>
            <a:spLocks noGrp="1"/>
          </p:cNvSpPr>
          <p:nvPr userDrawn="1">
            <p:ph type="pic" sz="quarter" idx="29" hasCustomPrompt="1"/>
          </p:nvPr>
        </p:nvSpPr>
        <p:spPr>
          <a:xfrm>
            <a:off x="4193349" y="3779499"/>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0" name="Picture Placeholder 26">
            <a:extLst>
              <a:ext uri="{FF2B5EF4-FFF2-40B4-BE49-F238E27FC236}">
                <a16:creationId xmlns:a16="http://schemas.microsoft.com/office/drawing/2014/main" id="{9FCD58D1-A0F2-B446-3616-5622DB2C9A4F}"/>
              </a:ext>
            </a:extLst>
          </p:cNvPr>
          <p:cNvSpPr>
            <a:spLocks noGrp="1"/>
          </p:cNvSpPr>
          <p:nvPr userDrawn="1">
            <p:ph type="pic" sz="quarter" idx="30" hasCustomPrompt="1"/>
          </p:nvPr>
        </p:nvSpPr>
        <p:spPr>
          <a:xfrm>
            <a:off x="4193349" y="4412966"/>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1" name="Picture Placeholder 26">
            <a:extLst>
              <a:ext uri="{FF2B5EF4-FFF2-40B4-BE49-F238E27FC236}">
                <a16:creationId xmlns:a16="http://schemas.microsoft.com/office/drawing/2014/main" id="{087F3B47-E051-2658-F8CE-5D22A581441A}"/>
              </a:ext>
            </a:extLst>
          </p:cNvPr>
          <p:cNvSpPr>
            <a:spLocks noGrp="1"/>
          </p:cNvSpPr>
          <p:nvPr userDrawn="1">
            <p:ph type="pic" sz="quarter" idx="31" hasCustomPrompt="1"/>
          </p:nvPr>
        </p:nvSpPr>
        <p:spPr>
          <a:xfrm>
            <a:off x="4193349" y="5046433"/>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2" name="Picture Placeholder 19">
            <a:extLst>
              <a:ext uri="{FF2B5EF4-FFF2-40B4-BE49-F238E27FC236}">
                <a16:creationId xmlns:a16="http://schemas.microsoft.com/office/drawing/2014/main" id="{160557E1-29BE-168C-9E88-B06545C5D5E0}"/>
              </a:ext>
            </a:extLst>
          </p:cNvPr>
          <p:cNvSpPr>
            <a:spLocks noGrp="1"/>
          </p:cNvSpPr>
          <p:nvPr userDrawn="1">
            <p:ph type="pic" sz="quarter" idx="32" hasCustomPrompt="1"/>
          </p:nvPr>
        </p:nvSpPr>
        <p:spPr>
          <a:xfrm>
            <a:off x="7062457" y="2512565"/>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3" name="Picture Placeholder 26">
            <a:extLst>
              <a:ext uri="{FF2B5EF4-FFF2-40B4-BE49-F238E27FC236}">
                <a16:creationId xmlns:a16="http://schemas.microsoft.com/office/drawing/2014/main" id="{0FA6054C-3122-D752-8304-145306396D6D}"/>
              </a:ext>
            </a:extLst>
          </p:cNvPr>
          <p:cNvSpPr>
            <a:spLocks noGrp="1"/>
          </p:cNvSpPr>
          <p:nvPr userDrawn="1">
            <p:ph type="pic" sz="quarter" idx="33" hasCustomPrompt="1"/>
          </p:nvPr>
        </p:nvSpPr>
        <p:spPr>
          <a:xfrm>
            <a:off x="7062457" y="3146032"/>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4" name="Picture Placeholder 19">
            <a:extLst>
              <a:ext uri="{FF2B5EF4-FFF2-40B4-BE49-F238E27FC236}">
                <a16:creationId xmlns:a16="http://schemas.microsoft.com/office/drawing/2014/main" id="{6CCCF2E5-DCA5-B226-1FE8-D1193A02E56A}"/>
              </a:ext>
            </a:extLst>
          </p:cNvPr>
          <p:cNvSpPr>
            <a:spLocks noGrp="1"/>
          </p:cNvSpPr>
          <p:nvPr userDrawn="1">
            <p:ph type="pic" sz="quarter" idx="34" hasCustomPrompt="1"/>
          </p:nvPr>
        </p:nvSpPr>
        <p:spPr>
          <a:xfrm>
            <a:off x="7062457" y="3779499"/>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5" name="Picture Placeholder 26">
            <a:extLst>
              <a:ext uri="{FF2B5EF4-FFF2-40B4-BE49-F238E27FC236}">
                <a16:creationId xmlns:a16="http://schemas.microsoft.com/office/drawing/2014/main" id="{7C950E54-0DED-F116-B875-C918F6CD57FD}"/>
              </a:ext>
            </a:extLst>
          </p:cNvPr>
          <p:cNvSpPr>
            <a:spLocks noGrp="1"/>
          </p:cNvSpPr>
          <p:nvPr userDrawn="1">
            <p:ph type="pic" sz="quarter" idx="35" hasCustomPrompt="1"/>
          </p:nvPr>
        </p:nvSpPr>
        <p:spPr>
          <a:xfrm>
            <a:off x="7062457" y="4412966"/>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6" name="Picture Placeholder 26">
            <a:extLst>
              <a:ext uri="{FF2B5EF4-FFF2-40B4-BE49-F238E27FC236}">
                <a16:creationId xmlns:a16="http://schemas.microsoft.com/office/drawing/2014/main" id="{B85FCC99-DCBA-D70F-17B4-434A66101A8D}"/>
              </a:ext>
            </a:extLst>
          </p:cNvPr>
          <p:cNvSpPr>
            <a:spLocks noGrp="1"/>
          </p:cNvSpPr>
          <p:nvPr userDrawn="1">
            <p:ph type="pic" sz="quarter" idx="36" hasCustomPrompt="1"/>
          </p:nvPr>
        </p:nvSpPr>
        <p:spPr>
          <a:xfrm>
            <a:off x="7062457" y="5046433"/>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7" name="Picture Placeholder 26">
            <a:extLst>
              <a:ext uri="{FF2B5EF4-FFF2-40B4-BE49-F238E27FC236}">
                <a16:creationId xmlns:a16="http://schemas.microsoft.com/office/drawing/2014/main" id="{4493CBC4-C62C-FE7F-6944-6A34FC81EDE2}"/>
              </a:ext>
            </a:extLst>
          </p:cNvPr>
          <p:cNvSpPr>
            <a:spLocks noGrp="1"/>
          </p:cNvSpPr>
          <p:nvPr userDrawn="1">
            <p:ph type="pic" sz="quarter" idx="37" hasCustomPrompt="1"/>
          </p:nvPr>
        </p:nvSpPr>
        <p:spPr>
          <a:xfrm>
            <a:off x="9931567" y="2512565"/>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8" name="Picture Placeholder 26">
            <a:extLst>
              <a:ext uri="{FF2B5EF4-FFF2-40B4-BE49-F238E27FC236}">
                <a16:creationId xmlns:a16="http://schemas.microsoft.com/office/drawing/2014/main" id="{CB710960-5100-70B4-5BBB-2F96A4B134FA}"/>
              </a:ext>
            </a:extLst>
          </p:cNvPr>
          <p:cNvSpPr>
            <a:spLocks noGrp="1"/>
          </p:cNvSpPr>
          <p:nvPr userDrawn="1">
            <p:ph type="pic" sz="quarter" idx="38" hasCustomPrompt="1"/>
          </p:nvPr>
        </p:nvSpPr>
        <p:spPr>
          <a:xfrm>
            <a:off x="9931567" y="3146032"/>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09" name="Picture Placeholder 26">
            <a:extLst>
              <a:ext uri="{FF2B5EF4-FFF2-40B4-BE49-F238E27FC236}">
                <a16:creationId xmlns:a16="http://schemas.microsoft.com/office/drawing/2014/main" id="{B8F9E4F7-4753-2835-9F06-D09FADD35956}"/>
              </a:ext>
            </a:extLst>
          </p:cNvPr>
          <p:cNvSpPr>
            <a:spLocks noGrp="1"/>
          </p:cNvSpPr>
          <p:nvPr userDrawn="1">
            <p:ph type="pic" sz="quarter" idx="39" hasCustomPrompt="1"/>
          </p:nvPr>
        </p:nvSpPr>
        <p:spPr>
          <a:xfrm>
            <a:off x="9931567" y="3779499"/>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10" name="Picture Placeholder 26">
            <a:extLst>
              <a:ext uri="{FF2B5EF4-FFF2-40B4-BE49-F238E27FC236}">
                <a16:creationId xmlns:a16="http://schemas.microsoft.com/office/drawing/2014/main" id="{ABF75C13-869A-20CB-E608-9858DE4920C3}"/>
              </a:ext>
            </a:extLst>
          </p:cNvPr>
          <p:cNvSpPr>
            <a:spLocks noGrp="1"/>
          </p:cNvSpPr>
          <p:nvPr userDrawn="1">
            <p:ph type="pic" sz="quarter" idx="40" hasCustomPrompt="1"/>
          </p:nvPr>
        </p:nvSpPr>
        <p:spPr>
          <a:xfrm>
            <a:off x="9931567" y="4412966"/>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11" name="Picture Placeholder 26">
            <a:extLst>
              <a:ext uri="{FF2B5EF4-FFF2-40B4-BE49-F238E27FC236}">
                <a16:creationId xmlns:a16="http://schemas.microsoft.com/office/drawing/2014/main" id="{75DB22ED-0BEE-8B19-7C93-3815E1AB17BD}"/>
              </a:ext>
            </a:extLst>
          </p:cNvPr>
          <p:cNvSpPr>
            <a:spLocks noGrp="1"/>
          </p:cNvSpPr>
          <p:nvPr userDrawn="1">
            <p:ph type="pic" sz="quarter" idx="41" hasCustomPrompt="1"/>
          </p:nvPr>
        </p:nvSpPr>
        <p:spPr>
          <a:xfrm>
            <a:off x="9931567" y="5046433"/>
            <a:ext cx="936190" cy="319328"/>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 name="Footer Placeholder 4">
            <a:extLst>
              <a:ext uri="{FF2B5EF4-FFF2-40B4-BE49-F238E27FC236}">
                <a16:creationId xmlns:a16="http://schemas.microsoft.com/office/drawing/2014/main" id="{1F3F2DDD-06B6-97D5-C8E3-DEB4360E2C1F}"/>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E2B61BFC-4959-B309-C841-0396B6C9DF1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A0BFF753-9B12-531C-C76F-040E63447D9A}"/>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2532959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Logos x80">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4"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7"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2" name="Rectangle: Rounded Corners 1">
            <a:extLst>
              <a:ext uri="{FF2B5EF4-FFF2-40B4-BE49-F238E27FC236}">
                <a16:creationId xmlns:a16="http://schemas.microsoft.com/office/drawing/2014/main" id="{5FE496A6-C6BA-AE26-C15A-B5F6C8F385D8}"/>
              </a:ext>
            </a:extLst>
          </p:cNvPr>
          <p:cNvSpPr/>
          <p:nvPr userDrawn="1"/>
        </p:nvSpPr>
        <p:spPr>
          <a:xfrm>
            <a:off x="442912" y="1428749"/>
            <a:ext cx="11306175" cy="4248151"/>
          </a:xfrm>
          <a:prstGeom prst="roundRect">
            <a:avLst>
              <a:gd name="adj" fmla="val 699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0" rIns="0" bIns="0" rtlCol="0" anchor="ctr"/>
          <a:lstStyle/>
          <a:p>
            <a:pPr marL="0" marR="0" lvl="0" indent="0" algn="l" defTabSz="914400" rtl="0" eaLnBrk="1" fontAlgn="auto" latinLnBrk="0" hangingPunct="1">
              <a:lnSpc>
                <a:spcPct val="110000"/>
              </a:lnSpc>
              <a:spcBef>
                <a:spcPts val="0"/>
              </a:spcBef>
              <a:spcAft>
                <a:spcPts val="1200"/>
              </a:spcAft>
              <a:buClrTx/>
              <a:buSzTx/>
              <a:buFontTx/>
              <a:buNone/>
              <a:tabLst/>
              <a:defRPr/>
            </a:pPr>
            <a:endParaRPr kumimoji="0" lang="en-US" sz="1400" b="0" i="0" u="none" strike="noStrike" kern="1200" cap="none" spc="0" normalizeH="0" baseline="0" noProof="0">
              <a:ln>
                <a:noFill/>
              </a:ln>
              <a:solidFill>
                <a:srgbClr val="FFFFFF"/>
              </a:solidFill>
              <a:effectLst/>
              <a:uLnTx/>
              <a:uFillTx/>
              <a:latin typeface="+mn-lt"/>
              <a:ea typeface="+mn-ea"/>
              <a:cs typeface="+mn-cs"/>
            </a:endParaRPr>
          </a:p>
        </p:txBody>
      </p:sp>
      <p:sp>
        <p:nvSpPr>
          <p:cNvPr id="3" name="Picture Placeholder 19">
            <a:extLst>
              <a:ext uri="{FF2B5EF4-FFF2-40B4-BE49-F238E27FC236}">
                <a16:creationId xmlns:a16="http://schemas.microsoft.com/office/drawing/2014/main" id="{9E706A59-E228-1196-0C08-A3F7745F085C}"/>
              </a:ext>
            </a:extLst>
          </p:cNvPr>
          <p:cNvSpPr>
            <a:spLocks noGrp="1"/>
          </p:cNvSpPr>
          <p:nvPr>
            <p:ph type="pic" sz="quarter" idx="22" hasCustomPrompt="1"/>
          </p:nvPr>
        </p:nvSpPr>
        <p:spPr>
          <a:xfrm>
            <a:off x="781114" y="186956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4" name="Picture Placeholder 26">
            <a:extLst>
              <a:ext uri="{FF2B5EF4-FFF2-40B4-BE49-F238E27FC236}">
                <a16:creationId xmlns:a16="http://schemas.microsoft.com/office/drawing/2014/main" id="{38767C63-7734-C116-7F19-B66EE76CF25D}"/>
              </a:ext>
            </a:extLst>
          </p:cNvPr>
          <p:cNvSpPr>
            <a:spLocks noGrp="1"/>
          </p:cNvSpPr>
          <p:nvPr>
            <p:ph type="pic" sz="quarter" idx="23" hasCustomPrompt="1"/>
          </p:nvPr>
        </p:nvSpPr>
        <p:spPr>
          <a:xfrm>
            <a:off x="1881112" y="186956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 name="Picture Placeholder 19">
            <a:extLst>
              <a:ext uri="{FF2B5EF4-FFF2-40B4-BE49-F238E27FC236}">
                <a16:creationId xmlns:a16="http://schemas.microsoft.com/office/drawing/2014/main" id="{536CB32F-BE05-B96F-DFB9-E0679EDBAF9A}"/>
              </a:ext>
            </a:extLst>
          </p:cNvPr>
          <p:cNvSpPr>
            <a:spLocks noGrp="1"/>
          </p:cNvSpPr>
          <p:nvPr>
            <p:ph type="pic" sz="quarter" idx="24" hasCustomPrompt="1"/>
          </p:nvPr>
        </p:nvSpPr>
        <p:spPr>
          <a:xfrm>
            <a:off x="2981110" y="186956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1" name="Picture Placeholder 26">
            <a:extLst>
              <a:ext uri="{FF2B5EF4-FFF2-40B4-BE49-F238E27FC236}">
                <a16:creationId xmlns:a16="http://schemas.microsoft.com/office/drawing/2014/main" id="{01CE56BA-0DF3-37C5-1532-7A1C329009B3}"/>
              </a:ext>
            </a:extLst>
          </p:cNvPr>
          <p:cNvSpPr>
            <a:spLocks noGrp="1"/>
          </p:cNvSpPr>
          <p:nvPr>
            <p:ph type="pic" sz="quarter" idx="25" hasCustomPrompt="1"/>
          </p:nvPr>
        </p:nvSpPr>
        <p:spPr>
          <a:xfrm>
            <a:off x="4081108" y="186956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2" name="Picture Placeholder 26">
            <a:extLst>
              <a:ext uri="{FF2B5EF4-FFF2-40B4-BE49-F238E27FC236}">
                <a16:creationId xmlns:a16="http://schemas.microsoft.com/office/drawing/2014/main" id="{087C6F09-6B26-97E4-65EC-618CC9C55439}"/>
              </a:ext>
            </a:extLst>
          </p:cNvPr>
          <p:cNvSpPr>
            <a:spLocks noGrp="1"/>
          </p:cNvSpPr>
          <p:nvPr>
            <p:ph type="pic" sz="quarter" idx="26" hasCustomPrompt="1"/>
          </p:nvPr>
        </p:nvSpPr>
        <p:spPr>
          <a:xfrm>
            <a:off x="5181106" y="186956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3" name="Picture Placeholder 26">
            <a:extLst>
              <a:ext uri="{FF2B5EF4-FFF2-40B4-BE49-F238E27FC236}">
                <a16:creationId xmlns:a16="http://schemas.microsoft.com/office/drawing/2014/main" id="{8929FAA6-C636-2F96-54F2-E39284FF2B42}"/>
              </a:ext>
            </a:extLst>
          </p:cNvPr>
          <p:cNvSpPr>
            <a:spLocks noGrp="1"/>
          </p:cNvSpPr>
          <p:nvPr>
            <p:ph type="pic" sz="quarter" idx="27" hasCustomPrompt="1"/>
          </p:nvPr>
        </p:nvSpPr>
        <p:spPr>
          <a:xfrm>
            <a:off x="6281104" y="186956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4" name="Picture Placeholder 26">
            <a:extLst>
              <a:ext uri="{FF2B5EF4-FFF2-40B4-BE49-F238E27FC236}">
                <a16:creationId xmlns:a16="http://schemas.microsoft.com/office/drawing/2014/main" id="{18A638E1-316D-4FD3-A96D-83F1582F6584}"/>
              </a:ext>
            </a:extLst>
          </p:cNvPr>
          <p:cNvSpPr>
            <a:spLocks noGrp="1"/>
          </p:cNvSpPr>
          <p:nvPr>
            <p:ph type="pic" sz="quarter" idx="28" hasCustomPrompt="1"/>
          </p:nvPr>
        </p:nvSpPr>
        <p:spPr>
          <a:xfrm>
            <a:off x="7381102" y="186956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5" name="Picture Placeholder 26">
            <a:extLst>
              <a:ext uri="{FF2B5EF4-FFF2-40B4-BE49-F238E27FC236}">
                <a16:creationId xmlns:a16="http://schemas.microsoft.com/office/drawing/2014/main" id="{1F453AED-B609-37A4-6810-7E4D6E1673EA}"/>
              </a:ext>
            </a:extLst>
          </p:cNvPr>
          <p:cNvSpPr>
            <a:spLocks noGrp="1"/>
          </p:cNvSpPr>
          <p:nvPr>
            <p:ph type="pic" sz="quarter" idx="29" hasCustomPrompt="1"/>
          </p:nvPr>
        </p:nvSpPr>
        <p:spPr>
          <a:xfrm>
            <a:off x="8481100" y="186956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6" name="Picture Placeholder 26">
            <a:extLst>
              <a:ext uri="{FF2B5EF4-FFF2-40B4-BE49-F238E27FC236}">
                <a16:creationId xmlns:a16="http://schemas.microsoft.com/office/drawing/2014/main" id="{4596A055-F2F3-3DE7-E634-A78F58A0E41D}"/>
              </a:ext>
            </a:extLst>
          </p:cNvPr>
          <p:cNvSpPr>
            <a:spLocks noGrp="1"/>
          </p:cNvSpPr>
          <p:nvPr>
            <p:ph type="pic" sz="quarter" idx="30" hasCustomPrompt="1"/>
          </p:nvPr>
        </p:nvSpPr>
        <p:spPr>
          <a:xfrm>
            <a:off x="9581098" y="186956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7" name="Picture Placeholder 26">
            <a:extLst>
              <a:ext uri="{FF2B5EF4-FFF2-40B4-BE49-F238E27FC236}">
                <a16:creationId xmlns:a16="http://schemas.microsoft.com/office/drawing/2014/main" id="{51DF711B-E584-A1DE-0587-A6783E18D6F6}"/>
              </a:ext>
            </a:extLst>
          </p:cNvPr>
          <p:cNvSpPr>
            <a:spLocks noGrp="1"/>
          </p:cNvSpPr>
          <p:nvPr>
            <p:ph type="pic" sz="quarter" idx="31" hasCustomPrompt="1"/>
          </p:nvPr>
        </p:nvSpPr>
        <p:spPr>
          <a:xfrm>
            <a:off x="10681096" y="186956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8" name="Picture Placeholder 19">
            <a:extLst>
              <a:ext uri="{FF2B5EF4-FFF2-40B4-BE49-F238E27FC236}">
                <a16:creationId xmlns:a16="http://schemas.microsoft.com/office/drawing/2014/main" id="{EAA157F3-3411-E245-4B27-844D5B8BADD5}"/>
              </a:ext>
            </a:extLst>
          </p:cNvPr>
          <p:cNvSpPr>
            <a:spLocks noGrp="1"/>
          </p:cNvSpPr>
          <p:nvPr>
            <p:ph type="pic" sz="quarter" idx="32" hasCustomPrompt="1"/>
          </p:nvPr>
        </p:nvSpPr>
        <p:spPr>
          <a:xfrm>
            <a:off x="781114" y="238443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19" name="Picture Placeholder 26">
            <a:extLst>
              <a:ext uri="{FF2B5EF4-FFF2-40B4-BE49-F238E27FC236}">
                <a16:creationId xmlns:a16="http://schemas.microsoft.com/office/drawing/2014/main" id="{231E4400-9D7A-77D8-3FE7-9D6C070301F7}"/>
              </a:ext>
            </a:extLst>
          </p:cNvPr>
          <p:cNvSpPr>
            <a:spLocks noGrp="1"/>
          </p:cNvSpPr>
          <p:nvPr>
            <p:ph type="pic" sz="quarter" idx="33" hasCustomPrompt="1"/>
          </p:nvPr>
        </p:nvSpPr>
        <p:spPr>
          <a:xfrm>
            <a:off x="1881112" y="238443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0" name="Picture Placeholder 19">
            <a:extLst>
              <a:ext uri="{FF2B5EF4-FFF2-40B4-BE49-F238E27FC236}">
                <a16:creationId xmlns:a16="http://schemas.microsoft.com/office/drawing/2014/main" id="{734D7EB6-94E4-59FA-3AC0-143470C61EAF}"/>
              </a:ext>
            </a:extLst>
          </p:cNvPr>
          <p:cNvSpPr>
            <a:spLocks noGrp="1"/>
          </p:cNvSpPr>
          <p:nvPr>
            <p:ph type="pic" sz="quarter" idx="34" hasCustomPrompt="1"/>
          </p:nvPr>
        </p:nvSpPr>
        <p:spPr>
          <a:xfrm>
            <a:off x="2981110" y="238443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1" name="Picture Placeholder 26">
            <a:extLst>
              <a:ext uri="{FF2B5EF4-FFF2-40B4-BE49-F238E27FC236}">
                <a16:creationId xmlns:a16="http://schemas.microsoft.com/office/drawing/2014/main" id="{0680AA35-0BF1-4AF1-FF85-01205B1FB6BE}"/>
              </a:ext>
            </a:extLst>
          </p:cNvPr>
          <p:cNvSpPr>
            <a:spLocks noGrp="1"/>
          </p:cNvSpPr>
          <p:nvPr>
            <p:ph type="pic" sz="quarter" idx="35" hasCustomPrompt="1"/>
          </p:nvPr>
        </p:nvSpPr>
        <p:spPr>
          <a:xfrm>
            <a:off x="4081108" y="238443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2" name="Picture Placeholder 26">
            <a:extLst>
              <a:ext uri="{FF2B5EF4-FFF2-40B4-BE49-F238E27FC236}">
                <a16:creationId xmlns:a16="http://schemas.microsoft.com/office/drawing/2014/main" id="{BBE7B698-4009-EAD4-15C8-DD66D78AC6BF}"/>
              </a:ext>
            </a:extLst>
          </p:cNvPr>
          <p:cNvSpPr>
            <a:spLocks noGrp="1"/>
          </p:cNvSpPr>
          <p:nvPr>
            <p:ph type="pic" sz="quarter" idx="36" hasCustomPrompt="1"/>
          </p:nvPr>
        </p:nvSpPr>
        <p:spPr>
          <a:xfrm>
            <a:off x="5181106" y="238443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3" name="Picture Placeholder 26">
            <a:extLst>
              <a:ext uri="{FF2B5EF4-FFF2-40B4-BE49-F238E27FC236}">
                <a16:creationId xmlns:a16="http://schemas.microsoft.com/office/drawing/2014/main" id="{BAD4F899-0E5B-55F3-DD0F-2C32AE5DA3F4}"/>
              </a:ext>
            </a:extLst>
          </p:cNvPr>
          <p:cNvSpPr>
            <a:spLocks noGrp="1"/>
          </p:cNvSpPr>
          <p:nvPr>
            <p:ph type="pic" sz="quarter" idx="37" hasCustomPrompt="1"/>
          </p:nvPr>
        </p:nvSpPr>
        <p:spPr>
          <a:xfrm>
            <a:off x="6281104" y="238443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4" name="Picture Placeholder 26">
            <a:extLst>
              <a:ext uri="{FF2B5EF4-FFF2-40B4-BE49-F238E27FC236}">
                <a16:creationId xmlns:a16="http://schemas.microsoft.com/office/drawing/2014/main" id="{5921684C-1358-8514-96A5-98FC69F3EDB5}"/>
              </a:ext>
            </a:extLst>
          </p:cNvPr>
          <p:cNvSpPr>
            <a:spLocks noGrp="1"/>
          </p:cNvSpPr>
          <p:nvPr>
            <p:ph type="pic" sz="quarter" idx="38" hasCustomPrompt="1"/>
          </p:nvPr>
        </p:nvSpPr>
        <p:spPr>
          <a:xfrm>
            <a:off x="7381102" y="238443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5" name="Picture Placeholder 26">
            <a:extLst>
              <a:ext uri="{FF2B5EF4-FFF2-40B4-BE49-F238E27FC236}">
                <a16:creationId xmlns:a16="http://schemas.microsoft.com/office/drawing/2014/main" id="{12CA7CBD-F04D-D2F9-BC4C-1F038729FFF5}"/>
              </a:ext>
            </a:extLst>
          </p:cNvPr>
          <p:cNvSpPr>
            <a:spLocks noGrp="1"/>
          </p:cNvSpPr>
          <p:nvPr>
            <p:ph type="pic" sz="quarter" idx="39" hasCustomPrompt="1"/>
          </p:nvPr>
        </p:nvSpPr>
        <p:spPr>
          <a:xfrm>
            <a:off x="8481100" y="238443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6" name="Picture Placeholder 26">
            <a:extLst>
              <a:ext uri="{FF2B5EF4-FFF2-40B4-BE49-F238E27FC236}">
                <a16:creationId xmlns:a16="http://schemas.microsoft.com/office/drawing/2014/main" id="{7AE590FB-6BD7-513E-B8B2-0889E661B508}"/>
              </a:ext>
            </a:extLst>
          </p:cNvPr>
          <p:cNvSpPr>
            <a:spLocks noGrp="1"/>
          </p:cNvSpPr>
          <p:nvPr>
            <p:ph type="pic" sz="quarter" idx="40" hasCustomPrompt="1"/>
          </p:nvPr>
        </p:nvSpPr>
        <p:spPr>
          <a:xfrm>
            <a:off x="9581098" y="238443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7" name="Picture Placeholder 26">
            <a:extLst>
              <a:ext uri="{FF2B5EF4-FFF2-40B4-BE49-F238E27FC236}">
                <a16:creationId xmlns:a16="http://schemas.microsoft.com/office/drawing/2014/main" id="{229BBD06-20E5-D2FF-CBB7-67FA74C673C0}"/>
              </a:ext>
            </a:extLst>
          </p:cNvPr>
          <p:cNvSpPr>
            <a:spLocks noGrp="1"/>
          </p:cNvSpPr>
          <p:nvPr>
            <p:ph type="pic" sz="quarter" idx="41" hasCustomPrompt="1"/>
          </p:nvPr>
        </p:nvSpPr>
        <p:spPr>
          <a:xfrm>
            <a:off x="10681096" y="238443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8" name="Picture Placeholder 19">
            <a:extLst>
              <a:ext uri="{FF2B5EF4-FFF2-40B4-BE49-F238E27FC236}">
                <a16:creationId xmlns:a16="http://schemas.microsoft.com/office/drawing/2014/main" id="{AA1415D2-2B4C-60CB-1045-247776E36843}"/>
              </a:ext>
            </a:extLst>
          </p:cNvPr>
          <p:cNvSpPr>
            <a:spLocks noGrp="1"/>
          </p:cNvSpPr>
          <p:nvPr>
            <p:ph type="pic" sz="quarter" idx="42" hasCustomPrompt="1"/>
          </p:nvPr>
        </p:nvSpPr>
        <p:spPr>
          <a:xfrm>
            <a:off x="781114" y="2899295"/>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29" name="Picture Placeholder 26">
            <a:extLst>
              <a:ext uri="{FF2B5EF4-FFF2-40B4-BE49-F238E27FC236}">
                <a16:creationId xmlns:a16="http://schemas.microsoft.com/office/drawing/2014/main" id="{95509627-D7B4-9E7E-5743-CB72D668FB10}"/>
              </a:ext>
            </a:extLst>
          </p:cNvPr>
          <p:cNvSpPr>
            <a:spLocks noGrp="1"/>
          </p:cNvSpPr>
          <p:nvPr>
            <p:ph type="pic" sz="quarter" idx="43" hasCustomPrompt="1"/>
          </p:nvPr>
        </p:nvSpPr>
        <p:spPr>
          <a:xfrm>
            <a:off x="1881112" y="2899295"/>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30" name="Picture Placeholder 19">
            <a:extLst>
              <a:ext uri="{FF2B5EF4-FFF2-40B4-BE49-F238E27FC236}">
                <a16:creationId xmlns:a16="http://schemas.microsoft.com/office/drawing/2014/main" id="{7184548F-1E1D-F55D-9104-183652228EAF}"/>
              </a:ext>
            </a:extLst>
          </p:cNvPr>
          <p:cNvSpPr>
            <a:spLocks noGrp="1"/>
          </p:cNvSpPr>
          <p:nvPr>
            <p:ph type="pic" sz="quarter" idx="44" hasCustomPrompt="1"/>
          </p:nvPr>
        </p:nvSpPr>
        <p:spPr>
          <a:xfrm>
            <a:off x="2981110" y="2899295"/>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31" name="Picture Placeholder 26">
            <a:extLst>
              <a:ext uri="{FF2B5EF4-FFF2-40B4-BE49-F238E27FC236}">
                <a16:creationId xmlns:a16="http://schemas.microsoft.com/office/drawing/2014/main" id="{D912375D-CE16-09FC-7A2C-6CD14EE89934}"/>
              </a:ext>
            </a:extLst>
          </p:cNvPr>
          <p:cNvSpPr>
            <a:spLocks noGrp="1"/>
          </p:cNvSpPr>
          <p:nvPr>
            <p:ph type="pic" sz="quarter" idx="45" hasCustomPrompt="1"/>
          </p:nvPr>
        </p:nvSpPr>
        <p:spPr>
          <a:xfrm>
            <a:off x="4081108" y="2899295"/>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32" name="Picture Placeholder 26">
            <a:extLst>
              <a:ext uri="{FF2B5EF4-FFF2-40B4-BE49-F238E27FC236}">
                <a16:creationId xmlns:a16="http://schemas.microsoft.com/office/drawing/2014/main" id="{AD538253-1B75-044D-9C7E-E62805F80558}"/>
              </a:ext>
            </a:extLst>
          </p:cNvPr>
          <p:cNvSpPr>
            <a:spLocks noGrp="1"/>
          </p:cNvSpPr>
          <p:nvPr>
            <p:ph type="pic" sz="quarter" idx="46" hasCustomPrompt="1"/>
          </p:nvPr>
        </p:nvSpPr>
        <p:spPr>
          <a:xfrm>
            <a:off x="5181106" y="2899295"/>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33" name="Picture Placeholder 26">
            <a:extLst>
              <a:ext uri="{FF2B5EF4-FFF2-40B4-BE49-F238E27FC236}">
                <a16:creationId xmlns:a16="http://schemas.microsoft.com/office/drawing/2014/main" id="{4A3EB929-758D-6BCF-E366-82D00B561A9D}"/>
              </a:ext>
            </a:extLst>
          </p:cNvPr>
          <p:cNvSpPr>
            <a:spLocks noGrp="1"/>
          </p:cNvSpPr>
          <p:nvPr>
            <p:ph type="pic" sz="quarter" idx="47" hasCustomPrompt="1"/>
          </p:nvPr>
        </p:nvSpPr>
        <p:spPr>
          <a:xfrm>
            <a:off x="6281104" y="2899295"/>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34" name="Picture Placeholder 26">
            <a:extLst>
              <a:ext uri="{FF2B5EF4-FFF2-40B4-BE49-F238E27FC236}">
                <a16:creationId xmlns:a16="http://schemas.microsoft.com/office/drawing/2014/main" id="{3665E3D5-CABA-5109-6874-B5B22B894259}"/>
              </a:ext>
            </a:extLst>
          </p:cNvPr>
          <p:cNvSpPr>
            <a:spLocks noGrp="1"/>
          </p:cNvSpPr>
          <p:nvPr>
            <p:ph type="pic" sz="quarter" idx="48" hasCustomPrompt="1"/>
          </p:nvPr>
        </p:nvSpPr>
        <p:spPr>
          <a:xfrm>
            <a:off x="7381102" y="2899295"/>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35" name="Picture Placeholder 26">
            <a:extLst>
              <a:ext uri="{FF2B5EF4-FFF2-40B4-BE49-F238E27FC236}">
                <a16:creationId xmlns:a16="http://schemas.microsoft.com/office/drawing/2014/main" id="{CA98E1FB-E6D4-2DA6-D11A-D0961612EC08}"/>
              </a:ext>
            </a:extLst>
          </p:cNvPr>
          <p:cNvSpPr>
            <a:spLocks noGrp="1"/>
          </p:cNvSpPr>
          <p:nvPr>
            <p:ph type="pic" sz="quarter" idx="49" hasCustomPrompt="1"/>
          </p:nvPr>
        </p:nvSpPr>
        <p:spPr>
          <a:xfrm>
            <a:off x="8481100" y="2899295"/>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36" name="Picture Placeholder 26">
            <a:extLst>
              <a:ext uri="{FF2B5EF4-FFF2-40B4-BE49-F238E27FC236}">
                <a16:creationId xmlns:a16="http://schemas.microsoft.com/office/drawing/2014/main" id="{534D6738-70FC-2780-9872-58A25D62BD6A}"/>
              </a:ext>
            </a:extLst>
          </p:cNvPr>
          <p:cNvSpPr>
            <a:spLocks noGrp="1"/>
          </p:cNvSpPr>
          <p:nvPr>
            <p:ph type="pic" sz="quarter" idx="50" hasCustomPrompt="1"/>
          </p:nvPr>
        </p:nvSpPr>
        <p:spPr>
          <a:xfrm>
            <a:off x="9581098" y="2899295"/>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37" name="Picture Placeholder 26">
            <a:extLst>
              <a:ext uri="{FF2B5EF4-FFF2-40B4-BE49-F238E27FC236}">
                <a16:creationId xmlns:a16="http://schemas.microsoft.com/office/drawing/2014/main" id="{3A7CF393-E966-78B0-D4B7-93B51786122B}"/>
              </a:ext>
            </a:extLst>
          </p:cNvPr>
          <p:cNvSpPr>
            <a:spLocks noGrp="1"/>
          </p:cNvSpPr>
          <p:nvPr>
            <p:ph type="pic" sz="quarter" idx="51" hasCustomPrompt="1"/>
          </p:nvPr>
        </p:nvSpPr>
        <p:spPr>
          <a:xfrm>
            <a:off x="10681096" y="2899295"/>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38" name="Picture Placeholder 19">
            <a:extLst>
              <a:ext uri="{FF2B5EF4-FFF2-40B4-BE49-F238E27FC236}">
                <a16:creationId xmlns:a16="http://schemas.microsoft.com/office/drawing/2014/main" id="{7EF9080C-DA9E-31DB-9C4D-1E85EB838050}"/>
              </a:ext>
            </a:extLst>
          </p:cNvPr>
          <p:cNvSpPr>
            <a:spLocks noGrp="1"/>
          </p:cNvSpPr>
          <p:nvPr>
            <p:ph type="pic" sz="quarter" idx="52" hasCustomPrompt="1"/>
          </p:nvPr>
        </p:nvSpPr>
        <p:spPr>
          <a:xfrm>
            <a:off x="781114" y="3414159"/>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39" name="Picture Placeholder 26">
            <a:extLst>
              <a:ext uri="{FF2B5EF4-FFF2-40B4-BE49-F238E27FC236}">
                <a16:creationId xmlns:a16="http://schemas.microsoft.com/office/drawing/2014/main" id="{790D42A1-BB19-BD1A-874F-5C53BA5BCAC1}"/>
              </a:ext>
            </a:extLst>
          </p:cNvPr>
          <p:cNvSpPr>
            <a:spLocks noGrp="1"/>
          </p:cNvSpPr>
          <p:nvPr>
            <p:ph type="pic" sz="quarter" idx="53" hasCustomPrompt="1"/>
          </p:nvPr>
        </p:nvSpPr>
        <p:spPr>
          <a:xfrm>
            <a:off x="1881112" y="3414159"/>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40" name="Picture Placeholder 19">
            <a:extLst>
              <a:ext uri="{FF2B5EF4-FFF2-40B4-BE49-F238E27FC236}">
                <a16:creationId xmlns:a16="http://schemas.microsoft.com/office/drawing/2014/main" id="{672B4976-2637-7144-8BEC-5D6F81DFD7E1}"/>
              </a:ext>
            </a:extLst>
          </p:cNvPr>
          <p:cNvSpPr>
            <a:spLocks noGrp="1"/>
          </p:cNvSpPr>
          <p:nvPr>
            <p:ph type="pic" sz="quarter" idx="54" hasCustomPrompt="1"/>
          </p:nvPr>
        </p:nvSpPr>
        <p:spPr>
          <a:xfrm>
            <a:off x="2981110" y="3414159"/>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41" name="Picture Placeholder 26">
            <a:extLst>
              <a:ext uri="{FF2B5EF4-FFF2-40B4-BE49-F238E27FC236}">
                <a16:creationId xmlns:a16="http://schemas.microsoft.com/office/drawing/2014/main" id="{6B0B4A0E-E516-261C-BA8A-5581C52D43FE}"/>
              </a:ext>
            </a:extLst>
          </p:cNvPr>
          <p:cNvSpPr>
            <a:spLocks noGrp="1"/>
          </p:cNvSpPr>
          <p:nvPr>
            <p:ph type="pic" sz="quarter" idx="55" hasCustomPrompt="1"/>
          </p:nvPr>
        </p:nvSpPr>
        <p:spPr>
          <a:xfrm>
            <a:off x="4081108" y="3414159"/>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42" name="Picture Placeholder 26">
            <a:extLst>
              <a:ext uri="{FF2B5EF4-FFF2-40B4-BE49-F238E27FC236}">
                <a16:creationId xmlns:a16="http://schemas.microsoft.com/office/drawing/2014/main" id="{F4CC2C2F-2C1C-FD74-830D-A26ABA616D23}"/>
              </a:ext>
            </a:extLst>
          </p:cNvPr>
          <p:cNvSpPr>
            <a:spLocks noGrp="1"/>
          </p:cNvSpPr>
          <p:nvPr>
            <p:ph type="pic" sz="quarter" idx="56" hasCustomPrompt="1"/>
          </p:nvPr>
        </p:nvSpPr>
        <p:spPr>
          <a:xfrm>
            <a:off x="5181106" y="3414159"/>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43" name="Picture Placeholder 26">
            <a:extLst>
              <a:ext uri="{FF2B5EF4-FFF2-40B4-BE49-F238E27FC236}">
                <a16:creationId xmlns:a16="http://schemas.microsoft.com/office/drawing/2014/main" id="{1926C192-E3ED-3016-72EF-B99FE960D3A2}"/>
              </a:ext>
            </a:extLst>
          </p:cNvPr>
          <p:cNvSpPr>
            <a:spLocks noGrp="1"/>
          </p:cNvSpPr>
          <p:nvPr>
            <p:ph type="pic" sz="quarter" idx="57" hasCustomPrompt="1"/>
          </p:nvPr>
        </p:nvSpPr>
        <p:spPr>
          <a:xfrm>
            <a:off x="6281104" y="3414159"/>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44" name="Picture Placeholder 26">
            <a:extLst>
              <a:ext uri="{FF2B5EF4-FFF2-40B4-BE49-F238E27FC236}">
                <a16:creationId xmlns:a16="http://schemas.microsoft.com/office/drawing/2014/main" id="{9C0B15D2-3856-EFBC-F54A-C260200B3FDC}"/>
              </a:ext>
            </a:extLst>
          </p:cNvPr>
          <p:cNvSpPr>
            <a:spLocks noGrp="1"/>
          </p:cNvSpPr>
          <p:nvPr>
            <p:ph type="pic" sz="quarter" idx="58" hasCustomPrompt="1"/>
          </p:nvPr>
        </p:nvSpPr>
        <p:spPr>
          <a:xfrm>
            <a:off x="7381102" y="3414159"/>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45" name="Picture Placeholder 26">
            <a:extLst>
              <a:ext uri="{FF2B5EF4-FFF2-40B4-BE49-F238E27FC236}">
                <a16:creationId xmlns:a16="http://schemas.microsoft.com/office/drawing/2014/main" id="{AE62443F-0BC7-269C-A7E4-2D8E1742F921}"/>
              </a:ext>
            </a:extLst>
          </p:cNvPr>
          <p:cNvSpPr>
            <a:spLocks noGrp="1"/>
          </p:cNvSpPr>
          <p:nvPr>
            <p:ph type="pic" sz="quarter" idx="59" hasCustomPrompt="1"/>
          </p:nvPr>
        </p:nvSpPr>
        <p:spPr>
          <a:xfrm>
            <a:off x="8481100" y="3414159"/>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46" name="Picture Placeholder 26">
            <a:extLst>
              <a:ext uri="{FF2B5EF4-FFF2-40B4-BE49-F238E27FC236}">
                <a16:creationId xmlns:a16="http://schemas.microsoft.com/office/drawing/2014/main" id="{6DD2CBA5-463A-50A7-0E18-1705A1BB53DF}"/>
              </a:ext>
            </a:extLst>
          </p:cNvPr>
          <p:cNvSpPr>
            <a:spLocks noGrp="1"/>
          </p:cNvSpPr>
          <p:nvPr>
            <p:ph type="pic" sz="quarter" idx="60" hasCustomPrompt="1"/>
          </p:nvPr>
        </p:nvSpPr>
        <p:spPr>
          <a:xfrm>
            <a:off x="9581098" y="3414159"/>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47" name="Picture Placeholder 26">
            <a:extLst>
              <a:ext uri="{FF2B5EF4-FFF2-40B4-BE49-F238E27FC236}">
                <a16:creationId xmlns:a16="http://schemas.microsoft.com/office/drawing/2014/main" id="{6ECD756A-5008-A0F4-040E-0D8A338671B9}"/>
              </a:ext>
            </a:extLst>
          </p:cNvPr>
          <p:cNvSpPr>
            <a:spLocks noGrp="1"/>
          </p:cNvSpPr>
          <p:nvPr>
            <p:ph type="pic" sz="quarter" idx="61" hasCustomPrompt="1"/>
          </p:nvPr>
        </p:nvSpPr>
        <p:spPr>
          <a:xfrm>
            <a:off x="10681096" y="3414159"/>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48" name="Picture Placeholder 19">
            <a:extLst>
              <a:ext uri="{FF2B5EF4-FFF2-40B4-BE49-F238E27FC236}">
                <a16:creationId xmlns:a16="http://schemas.microsoft.com/office/drawing/2014/main" id="{462025A9-43F7-569D-86C2-9DC295BF2260}"/>
              </a:ext>
            </a:extLst>
          </p:cNvPr>
          <p:cNvSpPr>
            <a:spLocks noGrp="1"/>
          </p:cNvSpPr>
          <p:nvPr>
            <p:ph type="pic" sz="quarter" idx="62" hasCustomPrompt="1"/>
          </p:nvPr>
        </p:nvSpPr>
        <p:spPr>
          <a:xfrm>
            <a:off x="781114" y="3929023"/>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49" name="Picture Placeholder 26">
            <a:extLst>
              <a:ext uri="{FF2B5EF4-FFF2-40B4-BE49-F238E27FC236}">
                <a16:creationId xmlns:a16="http://schemas.microsoft.com/office/drawing/2014/main" id="{61A996A3-0E8B-A933-43B6-25070B1473A8}"/>
              </a:ext>
            </a:extLst>
          </p:cNvPr>
          <p:cNvSpPr>
            <a:spLocks noGrp="1"/>
          </p:cNvSpPr>
          <p:nvPr>
            <p:ph type="pic" sz="quarter" idx="63" hasCustomPrompt="1"/>
          </p:nvPr>
        </p:nvSpPr>
        <p:spPr>
          <a:xfrm>
            <a:off x="1881112" y="3929023"/>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0" name="Picture Placeholder 19">
            <a:extLst>
              <a:ext uri="{FF2B5EF4-FFF2-40B4-BE49-F238E27FC236}">
                <a16:creationId xmlns:a16="http://schemas.microsoft.com/office/drawing/2014/main" id="{6F8556E8-38F7-1B44-10B4-12B9DB5B4DCC}"/>
              </a:ext>
            </a:extLst>
          </p:cNvPr>
          <p:cNvSpPr>
            <a:spLocks noGrp="1"/>
          </p:cNvSpPr>
          <p:nvPr>
            <p:ph type="pic" sz="quarter" idx="64" hasCustomPrompt="1"/>
          </p:nvPr>
        </p:nvSpPr>
        <p:spPr>
          <a:xfrm>
            <a:off x="2981110" y="3929023"/>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1" name="Picture Placeholder 26">
            <a:extLst>
              <a:ext uri="{FF2B5EF4-FFF2-40B4-BE49-F238E27FC236}">
                <a16:creationId xmlns:a16="http://schemas.microsoft.com/office/drawing/2014/main" id="{751243C0-DC08-7CBB-8E6F-EA4EDBAA1B54}"/>
              </a:ext>
            </a:extLst>
          </p:cNvPr>
          <p:cNvSpPr>
            <a:spLocks noGrp="1"/>
          </p:cNvSpPr>
          <p:nvPr>
            <p:ph type="pic" sz="quarter" idx="65" hasCustomPrompt="1"/>
          </p:nvPr>
        </p:nvSpPr>
        <p:spPr>
          <a:xfrm>
            <a:off x="4081108" y="3929023"/>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2" name="Picture Placeholder 26">
            <a:extLst>
              <a:ext uri="{FF2B5EF4-FFF2-40B4-BE49-F238E27FC236}">
                <a16:creationId xmlns:a16="http://schemas.microsoft.com/office/drawing/2014/main" id="{28B844A9-F00E-C0A3-2937-529FB0C479E9}"/>
              </a:ext>
            </a:extLst>
          </p:cNvPr>
          <p:cNvSpPr>
            <a:spLocks noGrp="1"/>
          </p:cNvSpPr>
          <p:nvPr>
            <p:ph type="pic" sz="quarter" idx="66" hasCustomPrompt="1"/>
          </p:nvPr>
        </p:nvSpPr>
        <p:spPr>
          <a:xfrm>
            <a:off x="5181106" y="3929023"/>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3" name="Picture Placeholder 26">
            <a:extLst>
              <a:ext uri="{FF2B5EF4-FFF2-40B4-BE49-F238E27FC236}">
                <a16:creationId xmlns:a16="http://schemas.microsoft.com/office/drawing/2014/main" id="{0E3CED51-B7B1-905E-9712-3C9BA6A69824}"/>
              </a:ext>
            </a:extLst>
          </p:cNvPr>
          <p:cNvSpPr>
            <a:spLocks noGrp="1"/>
          </p:cNvSpPr>
          <p:nvPr>
            <p:ph type="pic" sz="quarter" idx="67" hasCustomPrompt="1"/>
          </p:nvPr>
        </p:nvSpPr>
        <p:spPr>
          <a:xfrm>
            <a:off x="6281104" y="3929023"/>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4" name="Picture Placeholder 26">
            <a:extLst>
              <a:ext uri="{FF2B5EF4-FFF2-40B4-BE49-F238E27FC236}">
                <a16:creationId xmlns:a16="http://schemas.microsoft.com/office/drawing/2014/main" id="{92903943-C6D4-C01E-3600-C488AF3A5302}"/>
              </a:ext>
            </a:extLst>
          </p:cNvPr>
          <p:cNvSpPr>
            <a:spLocks noGrp="1"/>
          </p:cNvSpPr>
          <p:nvPr>
            <p:ph type="pic" sz="quarter" idx="68" hasCustomPrompt="1"/>
          </p:nvPr>
        </p:nvSpPr>
        <p:spPr>
          <a:xfrm>
            <a:off x="7381102" y="3929023"/>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5" name="Picture Placeholder 26">
            <a:extLst>
              <a:ext uri="{FF2B5EF4-FFF2-40B4-BE49-F238E27FC236}">
                <a16:creationId xmlns:a16="http://schemas.microsoft.com/office/drawing/2014/main" id="{75C40125-0E3D-4CDA-3BBB-2BCF557E0B61}"/>
              </a:ext>
            </a:extLst>
          </p:cNvPr>
          <p:cNvSpPr>
            <a:spLocks noGrp="1"/>
          </p:cNvSpPr>
          <p:nvPr>
            <p:ph type="pic" sz="quarter" idx="69" hasCustomPrompt="1"/>
          </p:nvPr>
        </p:nvSpPr>
        <p:spPr>
          <a:xfrm>
            <a:off x="8481100" y="3929023"/>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6" name="Picture Placeholder 26">
            <a:extLst>
              <a:ext uri="{FF2B5EF4-FFF2-40B4-BE49-F238E27FC236}">
                <a16:creationId xmlns:a16="http://schemas.microsoft.com/office/drawing/2014/main" id="{2ADE3C16-B3B1-E2E7-EF0B-BB1F1FE06674}"/>
              </a:ext>
            </a:extLst>
          </p:cNvPr>
          <p:cNvSpPr>
            <a:spLocks noGrp="1"/>
          </p:cNvSpPr>
          <p:nvPr>
            <p:ph type="pic" sz="quarter" idx="70" hasCustomPrompt="1"/>
          </p:nvPr>
        </p:nvSpPr>
        <p:spPr>
          <a:xfrm>
            <a:off x="9581098" y="3929023"/>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7" name="Picture Placeholder 26">
            <a:extLst>
              <a:ext uri="{FF2B5EF4-FFF2-40B4-BE49-F238E27FC236}">
                <a16:creationId xmlns:a16="http://schemas.microsoft.com/office/drawing/2014/main" id="{FD44A03D-AA28-B5E7-C3CD-5AE5D9211889}"/>
              </a:ext>
            </a:extLst>
          </p:cNvPr>
          <p:cNvSpPr>
            <a:spLocks noGrp="1"/>
          </p:cNvSpPr>
          <p:nvPr>
            <p:ph type="pic" sz="quarter" idx="71" hasCustomPrompt="1"/>
          </p:nvPr>
        </p:nvSpPr>
        <p:spPr>
          <a:xfrm>
            <a:off x="10681096" y="3929023"/>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8" name="Picture Placeholder 19">
            <a:extLst>
              <a:ext uri="{FF2B5EF4-FFF2-40B4-BE49-F238E27FC236}">
                <a16:creationId xmlns:a16="http://schemas.microsoft.com/office/drawing/2014/main" id="{6D5ADC75-4DC9-3208-04B4-B98B1A1B360E}"/>
              </a:ext>
            </a:extLst>
          </p:cNvPr>
          <p:cNvSpPr>
            <a:spLocks noGrp="1"/>
          </p:cNvSpPr>
          <p:nvPr>
            <p:ph type="pic" sz="quarter" idx="72" hasCustomPrompt="1"/>
          </p:nvPr>
        </p:nvSpPr>
        <p:spPr>
          <a:xfrm>
            <a:off x="781114" y="444388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59" name="Picture Placeholder 26">
            <a:extLst>
              <a:ext uri="{FF2B5EF4-FFF2-40B4-BE49-F238E27FC236}">
                <a16:creationId xmlns:a16="http://schemas.microsoft.com/office/drawing/2014/main" id="{802C4C47-BD43-11E9-1830-1AEADC22420A}"/>
              </a:ext>
            </a:extLst>
          </p:cNvPr>
          <p:cNvSpPr>
            <a:spLocks noGrp="1"/>
          </p:cNvSpPr>
          <p:nvPr>
            <p:ph type="pic" sz="quarter" idx="73" hasCustomPrompt="1"/>
          </p:nvPr>
        </p:nvSpPr>
        <p:spPr>
          <a:xfrm>
            <a:off x="1881112" y="444388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0" name="Picture Placeholder 19">
            <a:extLst>
              <a:ext uri="{FF2B5EF4-FFF2-40B4-BE49-F238E27FC236}">
                <a16:creationId xmlns:a16="http://schemas.microsoft.com/office/drawing/2014/main" id="{2BF72E62-3BF3-88DC-3427-D7DBC5552469}"/>
              </a:ext>
            </a:extLst>
          </p:cNvPr>
          <p:cNvSpPr>
            <a:spLocks noGrp="1"/>
          </p:cNvSpPr>
          <p:nvPr>
            <p:ph type="pic" sz="quarter" idx="74" hasCustomPrompt="1"/>
          </p:nvPr>
        </p:nvSpPr>
        <p:spPr>
          <a:xfrm>
            <a:off x="2981110" y="444388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1" name="Picture Placeholder 26">
            <a:extLst>
              <a:ext uri="{FF2B5EF4-FFF2-40B4-BE49-F238E27FC236}">
                <a16:creationId xmlns:a16="http://schemas.microsoft.com/office/drawing/2014/main" id="{EDC30870-4674-F572-BC43-6085ECE5B470}"/>
              </a:ext>
            </a:extLst>
          </p:cNvPr>
          <p:cNvSpPr>
            <a:spLocks noGrp="1"/>
          </p:cNvSpPr>
          <p:nvPr>
            <p:ph type="pic" sz="quarter" idx="75" hasCustomPrompt="1"/>
          </p:nvPr>
        </p:nvSpPr>
        <p:spPr>
          <a:xfrm>
            <a:off x="4081108" y="444388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2" name="Picture Placeholder 26">
            <a:extLst>
              <a:ext uri="{FF2B5EF4-FFF2-40B4-BE49-F238E27FC236}">
                <a16:creationId xmlns:a16="http://schemas.microsoft.com/office/drawing/2014/main" id="{480499FF-2D5D-DAB9-BD9B-F85D5A64FEE2}"/>
              </a:ext>
            </a:extLst>
          </p:cNvPr>
          <p:cNvSpPr>
            <a:spLocks noGrp="1"/>
          </p:cNvSpPr>
          <p:nvPr>
            <p:ph type="pic" sz="quarter" idx="76" hasCustomPrompt="1"/>
          </p:nvPr>
        </p:nvSpPr>
        <p:spPr>
          <a:xfrm>
            <a:off x="5181106" y="444388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3" name="Picture Placeholder 26">
            <a:extLst>
              <a:ext uri="{FF2B5EF4-FFF2-40B4-BE49-F238E27FC236}">
                <a16:creationId xmlns:a16="http://schemas.microsoft.com/office/drawing/2014/main" id="{6AD4CD89-C7E4-E299-CD9F-19A65AEBB6E8}"/>
              </a:ext>
            </a:extLst>
          </p:cNvPr>
          <p:cNvSpPr>
            <a:spLocks noGrp="1"/>
          </p:cNvSpPr>
          <p:nvPr>
            <p:ph type="pic" sz="quarter" idx="77" hasCustomPrompt="1"/>
          </p:nvPr>
        </p:nvSpPr>
        <p:spPr>
          <a:xfrm>
            <a:off x="6281104" y="444388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4" name="Picture Placeholder 26">
            <a:extLst>
              <a:ext uri="{FF2B5EF4-FFF2-40B4-BE49-F238E27FC236}">
                <a16:creationId xmlns:a16="http://schemas.microsoft.com/office/drawing/2014/main" id="{E8828AEE-4DDB-B957-EEEB-26554C638742}"/>
              </a:ext>
            </a:extLst>
          </p:cNvPr>
          <p:cNvSpPr>
            <a:spLocks noGrp="1"/>
          </p:cNvSpPr>
          <p:nvPr>
            <p:ph type="pic" sz="quarter" idx="78" hasCustomPrompt="1"/>
          </p:nvPr>
        </p:nvSpPr>
        <p:spPr>
          <a:xfrm>
            <a:off x="7381102" y="444388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5" name="Picture Placeholder 26">
            <a:extLst>
              <a:ext uri="{FF2B5EF4-FFF2-40B4-BE49-F238E27FC236}">
                <a16:creationId xmlns:a16="http://schemas.microsoft.com/office/drawing/2014/main" id="{642269B5-C838-F0D3-B45E-A9E35B8C1AB9}"/>
              </a:ext>
            </a:extLst>
          </p:cNvPr>
          <p:cNvSpPr>
            <a:spLocks noGrp="1"/>
          </p:cNvSpPr>
          <p:nvPr>
            <p:ph type="pic" sz="quarter" idx="79" hasCustomPrompt="1"/>
          </p:nvPr>
        </p:nvSpPr>
        <p:spPr>
          <a:xfrm>
            <a:off x="8481100" y="444388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6" name="Picture Placeholder 26">
            <a:extLst>
              <a:ext uri="{FF2B5EF4-FFF2-40B4-BE49-F238E27FC236}">
                <a16:creationId xmlns:a16="http://schemas.microsoft.com/office/drawing/2014/main" id="{02A1AB39-6ED0-0AE1-EFF4-6C9E35803610}"/>
              </a:ext>
            </a:extLst>
          </p:cNvPr>
          <p:cNvSpPr>
            <a:spLocks noGrp="1"/>
          </p:cNvSpPr>
          <p:nvPr>
            <p:ph type="pic" sz="quarter" idx="80" hasCustomPrompt="1"/>
          </p:nvPr>
        </p:nvSpPr>
        <p:spPr>
          <a:xfrm>
            <a:off x="9581098" y="444388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7" name="Picture Placeholder 26">
            <a:extLst>
              <a:ext uri="{FF2B5EF4-FFF2-40B4-BE49-F238E27FC236}">
                <a16:creationId xmlns:a16="http://schemas.microsoft.com/office/drawing/2014/main" id="{CC6CD2DF-B941-2F38-A859-B69A6A5BA5AD}"/>
              </a:ext>
            </a:extLst>
          </p:cNvPr>
          <p:cNvSpPr>
            <a:spLocks noGrp="1"/>
          </p:cNvSpPr>
          <p:nvPr>
            <p:ph type="pic" sz="quarter" idx="81" hasCustomPrompt="1"/>
          </p:nvPr>
        </p:nvSpPr>
        <p:spPr>
          <a:xfrm>
            <a:off x="10681096" y="4443887"/>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8" name="Picture Placeholder 19">
            <a:extLst>
              <a:ext uri="{FF2B5EF4-FFF2-40B4-BE49-F238E27FC236}">
                <a16:creationId xmlns:a16="http://schemas.microsoft.com/office/drawing/2014/main" id="{60E69E24-9E9D-6A2F-49FF-0425625E7F22}"/>
              </a:ext>
            </a:extLst>
          </p:cNvPr>
          <p:cNvSpPr>
            <a:spLocks noGrp="1"/>
          </p:cNvSpPr>
          <p:nvPr>
            <p:ph type="pic" sz="quarter" idx="82" hasCustomPrompt="1"/>
          </p:nvPr>
        </p:nvSpPr>
        <p:spPr>
          <a:xfrm>
            <a:off x="781114" y="495875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9" name="Picture Placeholder 26">
            <a:extLst>
              <a:ext uri="{FF2B5EF4-FFF2-40B4-BE49-F238E27FC236}">
                <a16:creationId xmlns:a16="http://schemas.microsoft.com/office/drawing/2014/main" id="{44B9F52E-4CC0-4EE2-C60E-1009E1DA327A}"/>
              </a:ext>
            </a:extLst>
          </p:cNvPr>
          <p:cNvSpPr>
            <a:spLocks noGrp="1"/>
          </p:cNvSpPr>
          <p:nvPr>
            <p:ph type="pic" sz="quarter" idx="83" hasCustomPrompt="1"/>
          </p:nvPr>
        </p:nvSpPr>
        <p:spPr>
          <a:xfrm>
            <a:off x="1881112" y="495875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70" name="Picture Placeholder 19">
            <a:extLst>
              <a:ext uri="{FF2B5EF4-FFF2-40B4-BE49-F238E27FC236}">
                <a16:creationId xmlns:a16="http://schemas.microsoft.com/office/drawing/2014/main" id="{577CDC86-2B75-789D-6B56-FC95DDDE52C4}"/>
              </a:ext>
            </a:extLst>
          </p:cNvPr>
          <p:cNvSpPr>
            <a:spLocks noGrp="1"/>
          </p:cNvSpPr>
          <p:nvPr>
            <p:ph type="pic" sz="quarter" idx="84" hasCustomPrompt="1"/>
          </p:nvPr>
        </p:nvSpPr>
        <p:spPr>
          <a:xfrm>
            <a:off x="2981110" y="495875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71" name="Picture Placeholder 26">
            <a:extLst>
              <a:ext uri="{FF2B5EF4-FFF2-40B4-BE49-F238E27FC236}">
                <a16:creationId xmlns:a16="http://schemas.microsoft.com/office/drawing/2014/main" id="{7065202F-8F9F-BEC2-829C-511B05406CAA}"/>
              </a:ext>
            </a:extLst>
          </p:cNvPr>
          <p:cNvSpPr>
            <a:spLocks noGrp="1"/>
          </p:cNvSpPr>
          <p:nvPr>
            <p:ph type="pic" sz="quarter" idx="85" hasCustomPrompt="1"/>
          </p:nvPr>
        </p:nvSpPr>
        <p:spPr>
          <a:xfrm>
            <a:off x="4081108" y="495875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72" name="Picture Placeholder 26">
            <a:extLst>
              <a:ext uri="{FF2B5EF4-FFF2-40B4-BE49-F238E27FC236}">
                <a16:creationId xmlns:a16="http://schemas.microsoft.com/office/drawing/2014/main" id="{EA120740-D2B1-1A50-FB4A-AA01CCE32541}"/>
              </a:ext>
            </a:extLst>
          </p:cNvPr>
          <p:cNvSpPr>
            <a:spLocks noGrp="1"/>
          </p:cNvSpPr>
          <p:nvPr>
            <p:ph type="pic" sz="quarter" idx="86" hasCustomPrompt="1"/>
          </p:nvPr>
        </p:nvSpPr>
        <p:spPr>
          <a:xfrm>
            <a:off x="5181106" y="495875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73" name="Picture Placeholder 26">
            <a:extLst>
              <a:ext uri="{FF2B5EF4-FFF2-40B4-BE49-F238E27FC236}">
                <a16:creationId xmlns:a16="http://schemas.microsoft.com/office/drawing/2014/main" id="{EBC80714-038F-F24A-173D-4492A8039514}"/>
              </a:ext>
            </a:extLst>
          </p:cNvPr>
          <p:cNvSpPr>
            <a:spLocks noGrp="1"/>
          </p:cNvSpPr>
          <p:nvPr>
            <p:ph type="pic" sz="quarter" idx="87" hasCustomPrompt="1"/>
          </p:nvPr>
        </p:nvSpPr>
        <p:spPr>
          <a:xfrm>
            <a:off x="6281104" y="495875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74" name="Picture Placeholder 26">
            <a:extLst>
              <a:ext uri="{FF2B5EF4-FFF2-40B4-BE49-F238E27FC236}">
                <a16:creationId xmlns:a16="http://schemas.microsoft.com/office/drawing/2014/main" id="{5AC78586-B01C-99CF-318C-49154504AF1B}"/>
              </a:ext>
            </a:extLst>
          </p:cNvPr>
          <p:cNvSpPr>
            <a:spLocks noGrp="1"/>
          </p:cNvSpPr>
          <p:nvPr>
            <p:ph type="pic" sz="quarter" idx="88" hasCustomPrompt="1"/>
          </p:nvPr>
        </p:nvSpPr>
        <p:spPr>
          <a:xfrm>
            <a:off x="7381102" y="495875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75" name="Picture Placeholder 26">
            <a:extLst>
              <a:ext uri="{FF2B5EF4-FFF2-40B4-BE49-F238E27FC236}">
                <a16:creationId xmlns:a16="http://schemas.microsoft.com/office/drawing/2014/main" id="{57EDF364-1710-3592-1F06-12F6FE946993}"/>
              </a:ext>
            </a:extLst>
          </p:cNvPr>
          <p:cNvSpPr>
            <a:spLocks noGrp="1"/>
          </p:cNvSpPr>
          <p:nvPr>
            <p:ph type="pic" sz="quarter" idx="89" hasCustomPrompt="1"/>
          </p:nvPr>
        </p:nvSpPr>
        <p:spPr>
          <a:xfrm>
            <a:off x="8481100" y="495875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76" name="Picture Placeholder 26">
            <a:extLst>
              <a:ext uri="{FF2B5EF4-FFF2-40B4-BE49-F238E27FC236}">
                <a16:creationId xmlns:a16="http://schemas.microsoft.com/office/drawing/2014/main" id="{DCF6BFB8-55A5-C9C2-B12E-7B492956A113}"/>
              </a:ext>
            </a:extLst>
          </p:cNvPr>
          <p:cNvSpPr>
            <a:spLocks noGrp="1"/>
          </p:cNvSpPr>
          <p:nvPr>
            <p:ph type="pic" sz="quarter" idx="90" hasCustomPrompt="1"/>
          </p:nvPr>
        </p:nvSpPr>
        <p:spPr>
          <a:xfrm>
            <a:off x="9581098" y="495875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77" name="Picture Placeholder 26">
            <a:extLst>
              <a:ext uri="{FF2B5EF4-FFF2-40B4-BE49-F238E27FC236}">
                <a16:creationId xmlns:a16="http://schemas.microsoft.com/office/drawing/2014/main" id="{D93B0E00-AC7D-FCC9-0E47-51397CD03F82}"/>
              </a:ext>
            </a:extLst>
          </p:cNvPr>
          <p:cNvSpPr>
            <a:spLocks noGrp="1"/>
          </p:cNvSpPr>
          <p:nvPr>
            <p:ph type="pic" sz="quarter" idx="91" hasCustomPrompt="1"/>
          </p:nvPr>
        </p:nvSpPr>
        <p:spPr>
          <a:xfrm>
            <a:off x="10681096" y="4958751"/>
            <a:ext cx="729790" cy="248926"/>
          </a:xfrm>
          <a:prstGeom prst="rect">
            <a:avLst/>
          </a:prstGeom>
          <a:noFill/>
          <a:ln>
            <a:noFill/>
          </a:ln>
        </p:spPr>
        <p:txBody>
          <a:bodyPr lIns="0" tIns="0" rIns="0" bIns="0" anchor="ctr"/>
          <a:lstStyle>
            <a:lvl1pPr algn="ctr">
              <a:defRPr sz="800">
                <a:solidFill>
                  <a:schemeClr val="accent1"/>
                </a:solidFill>
                <a:latin typeface="+mn-lt"/>
                <a:ea typeface="Roboto" panose="02000000000000000000" pitchFamily="2" charset="0"/>
              </a:defRPr>
            </a:lvl1pPr>
          </a:lstStyle>
          <a:p>
            <a:r>
              <a:rPr lang="en-US" noProof="0"/>
              <a:t>Logo</a:t>
            </a:r>
          </a:p>
        </p:txBody>
      </p:sp>
      <p:sp>
        <p:nvSpPr>
          <p:cNvPr id="6" name="Footer Placeholder 4">
            <a:extLst>
              <a:ext uri="{FF2B5EF4-FFF2-40B4-BE49-F238E27FC236}">
                <a16:creationId xmlns:a16="http://schemas.microsoft.com/office/drawing/2014/main" id="{B3E2E806-0F33-606B-DB3B-16D1A0EF0E27}"/>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EA247549-4AE3-6E3C-5C19-1E8604779533}"/>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6C2EBE02-D358-FFD7-B7B5-E0D7470F399F}"/>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7890841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Devices">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BA4556-E19E-C53C-FCA4-DC6D6D7A83FE}"/>
              </a:ext>
            </a:extLst>
          </p:cNvPr>
          <p:cNvSpPr txBox="1"/>
          <p:nvPr userDrawn="1"/>
        </p:nvSpPr>
        <p:spPr>
          <a:xfrm>
            <a:off x="442913" y="3428999"/>
            <a:ext cx="9178458" cy="1701053"/>
          </a:xfrm>
          <a:prstGeom prst="rect">
            <a:avLst/>
          </a:prstGeom>
          <a:noFill/>
        </p:spPr>
        <p:txBody>
          <a:bodyPr wrap="none" rtlCol="0">
            <a:noAutofit/>
          </a:bodyPr>
          <a:lstStyle/>
          <a:p>
            <a:pPr algn="l"/>
            <a:r>
              <a:rPr lang="en-US" sz="8800" b="1"/>
              <a:t>Devices</a:t>
            </a:r>
          </a:p>
        </p:txBody>
      </p:sp>
      <p:sp>
        <p:nvSpPr>
          <p:cNvPr id="10" name="TextBox 9">
            <a:extLst>
              <a:ext uri="{FF2B5EF4-FFF2-40B4-BE49-F238E27FC236}">
                <a16:creationId xmlns:a16="http://schemas.microsoft.com/office/drawing/2014/main" id="{4430883F-604B-1CE2-0F03-E2D35A179536}"/>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17</a:t>
            </a:r>
          </a:p>
        </p:txBody>
      </p:sp>
      <p:sp>
        <p:nvSpPr>
          <p:cNvPr id="11" name="TextBox 10">
            <a:extLst>
              <a:ext uri="{FF2B5EF4-FFF2-40B4-BE49-F238E27FC236}">
                <a16:creationId xmlns:a16="http://schemas.microsoft.com/office/drawing/2014/main" id="{8A671B55-CC17-7FFA-843B-4C6A31065E45}"/>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2473608251"/>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Device Desktop">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4" y="457201"/>
            <a:ext cx="4518578"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5" y="1400175"/>
            <a:ext cx="451852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4" name="Text Placeholder 9">
            <a:extLst>
              <a:ext uri="{FF2B5EF4-FFF2-40B4-BE49-F238E27FC236}">
                <a16:creationId xmlns:a16="http://schemas.microsoft.com/office/drawing/2014/main" id="{F0E5C0EC-3329-7CD1-3551-62E60F0A2EAC}"/>
              </a:ext>
            </a:extLst>
          </p:cNvPr>
          <p:cNvSpPr>
            <a:spLocks noGrp="1"/>
          </p:cNvSpPr>
          <p:nvPr>
            <p:ph type="body" sz="quarter" idx="25" hasCustomPrompt="1"/>
          </p:nvPr>
        </p:nvSpPr>
        <p:spPr>
          <a:xfrm>
            <a:off x="456677" y="2163477"/>
            <a:ext cx="4509770" cy="3513423"/>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pic>
        <p:nvPicPr>
          <p:cNvPr id="2" name="Picture 1" descr="A picture containing text, electronics, display, screenshot&#10;&#10;Description automatically generated">
            <a:extLst>
              <a:ext uri="{FF2B5EF4-FFF2-40B4-BE49-F238E27FC236}">
                <a16:creationId xmlns:a16="http://schemas.microsoft.com/office/drawing/2014/main" id="{6EAC1E6B-1C4A-7584-3CA9-14D2CA04EFC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265420" y="419100"/>
            <a:ext cx="6483668" cy="5318109"/>
          </a:xfrm>
          <a:custGeom>
            <a:avLst/>
            <a:gdLst>
              <a:gd name="connsiteX0" fmla="*/ 229293 w 6875830"/>
              <a:gd name="connsiteY0" fmla="*/ 227986 h 5639773"/>
              <a:gd name="connsiteX1" fmla="*/ 229293 w 6875830"/>
              <a:gd name="connsiteY1" fmla="*/ 3874473 h 5639773"/>
              <a:gd name="connsiteX2" fmla="*/ 6647954 w 6875830"/>
              <a:gd name="connsiteY2" fmla="*/ 3874473 h 5639773"/>
              <a:gd name="connsiteX3" fmla="*/ 6647954 w 6875830"/>
              <a:gd name="connsiteY3" fmla="*/ 227986 h 5639773"/>
              <a:gd name="connsiteX4" fmla="*/ 0 w 6875830"/>
              <a:gd name="connsiteY4" fmla="*/ 0 h 5639773"/>
              <a:gd name="connsiteX5" fmla="*/ 6875830 w 6875830"/>
              <a:gd name="connsiteY5" fmla="*/ 0 h 5639773"/>
              <a:gd name="connsiteX6" fmla="*/ 6875830 w 6875830"/>
              <a:gd name="connsiteY6" fmla="*/ 5639773 h 5639773"/>
              <a:gd name="connsiteX7" fmla="*/ 0 w 6875830"/>
              <a:gd name="connsiteY7" fmla="*/ 5639773 h 563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5830" h="5639773">
                <a:moveTo>
                  <a:pt x="229293" y="227986"/>
                </a:moveTo>
                <a:lnTo>
                  <a:pt x="229293" y="3874473"/>
                </a:lnTo>
                <a:lnTo>
                  <a:pt x="6647954" y="3874473"/>
                </a:lnTo>
                <a:lnTo>
                  <a:pt x="6647954" y="227986"/>
                </a:lnTo>
                <a:close/>
                <a:moveTo>
                  <a:pt x="0" y="0"/>
                </a:moveTo>
                <a:lnTo>
                  <a:pt x="6875830" y="0"/>
                </a:lnTo>
                <a:lnTo>
                  <a:pt x="6875830" y="5639773"/>
                </a:lnTo>
                <a:lnTo>
                  <a:pt x="0" y="5639773"/>
                </a:lnTo>
                <a:close/>
              </a:path>
            </a:pathLst>
          </a:custGeom>
        </p:spPr>
      </p:pic>
      <p:sp>
        <p:nvSpPr>
          <p:cNvPr id="3" name="Picture Placeholder 9">
            <a:extLst>
              <a:ext uri="{FF2B5EF4-FFF2-40B4-BE49-F238E27FC236}">
                <a16:creationId xmlns:a16="http://schemas.microsoft.com/office/drawing/2014/main" id="{FA94D324-724D-EB99-C25D-94B64A307C49}"/>
              </a:ext>
            </a:extLst>
          </p:cNvPr>
          <p:cNvSpPr>
            <a:spLocks noGrp="1"/>
          </p:cNvSpPr>
          <p:nvPr>
            <p:ph type="pic" sz="quarter" idx="14" hasCustomPrompt="1"/>
          </p:nvPr>
        </p:nvSpPr>
        <p:spPr>
          <a:xfrm>
            <a:off x="5469572" y="634900"/>
            <a:ext cx="6074964" cy="3450039"/>
          </a:xfrm>
          <a:prstGeom prst="rect">
            <a:avLst/>
          </a:prstGeom>
          <a:solidFill>
            <a:schemeClr val="bg1">
              <a:lumMod val="75000"/>
            </a:schemeClr>
          </a:solidFill>
        </p:spPr>
        <p:txBody>
          <a:bodyPr lIns="180000" tIns="180000" rIns="180000" bIns="180000"/>
          <a:lstStyle>
            <a:lvl1pPr>
              <a:defRPr>
                <a:solidFill>
                  <a:schemeClr val="tx2"/>
                </a:solidFill>
              </a:defRPr>
            </a:lvl1pPr>
          </a:lstStyle>
          <a:p>
            <a:r>
              <a:rPr lang="en-US" noProof="0"/>
              <a:t>Click icon to insert screenshot</a:t>
            </a:r>
          </a:p>
        </p:txBody>
      </p:sp>
      <p:sp>
        <p:nvSpPr>
          <p:cNvPr id="6" name="Footer Placeholder 4">
            <a:extLst>
              <a:ext uri="{FF2B5EF4-FFF2-40B4-BE49-F238E27FC236}">
                <a16:creationId xmlns:a16="http://schemas.microsoft.com/office/drawing/2014/main" id="{BEF47844-BD70-C97C-C928-D7F5C4355EF6}"/>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FFDEFDFD-BE03-1820-C07A-2542366FF30D}"/>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F0957704-FF49-99B1-770C-3F0A6262D482}"/>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0921240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evice Desktop B">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4673073"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1400175"/>
            <a:ext cx="4673021"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4" name="Text Placeholder 9">
            <a:extLst>
              <a:ext uri="{FF2B5EF4-FFF2-40B4-BE49-F238E27FC236}">
                <a16:creationId xmlns:a16="http://schemas.microsoft.com/office/drawing/2014/main" id="{F0E5C0EC-3329-7CD1-3551-62E60F0A2EAC}"/>
              </a:ext>
            </a:extLst>
          </p:cNvPr>
          <p:cNvSpPr>
            <a:spLocks noGrp="1"/>
          </p:cNvSpPr>
          <p:nvPr>
            <p:ph type="body" sz="quarter" idx="25" hasCustomPrompt="1"/>
          </p:nvPr>
        </p:nvSpPr>
        <p:spPr>
          <a:xfrm>
            <a:off x="456677" y="2163477"/>
            <a:ext cx="4663964" cy="3513423"/>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pic>
        <p:nvPicPr>
          <p:cNvPr id="5" name="Picture 4" descr="A picture containing text, electronics, display, screenshot&#10;&#10;Description automatically generated">
            <a:extLst>
              <a:ext uri="{FF2B5EF4-FFF2-40B4-BE49-F238E27FC236}">
                <a16:creationId xmlns:a16="http://schemas.microsoft.com/office/drawing/2014/main" id="{0623CD49-A502-2991-5D7B-DB66666FC5F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818578" y="419100"/>
            <a:ext cx="5916745" cy="4853101"/>
          </a:xfrm>
          <a:custGeom>
            <a:avLst/>
            <a:gdLst>
              <a:gd name="connsiteX0" fmla="*/ 229293 w 6875830"/>
              <a:gd name="connsiteY0" fmla="*/ 227986 h 5639773"/>
              <a:gd name="connsiteX1" fmla="*/ 229293 w 6875830"/>
              <a:gd name="connsiteY1" fmla="*/ 3874473 h 5639773"/>
              <a:gd name="connsiteX2" fmla="*/ 6647954 w 6875830"/>
              <a:gd name="connsiteY2" fmla="*/ 3874473 h 5639773"/>
              <a:gd name="connsiteX3" fmla="*/ 6647954 w 6875830"/>
              <a:gd name="connsiteY3" fmla="*/ 227986 h 5639773"/>
              <a:gd name="connsiteX4" fmla="*/ 0 w 6875830"/>
              <a:gd name="connsiteY4" fmla="*/ 0 h 5639773"/>
              <a:gd name="connsiteX5" fmla="*/ 6875830 w 6875830"/>
              <a:gd name="connsiteY5" fmla="*/ 0 h 5639773"/>
              <a:gd name="connsiteX6" fmla="*/ 6875830 w 6875830"/>
              <a:gd name="connsiteY6" fmla="*/ 5639773 h 5639773"/>
              <a:gd name="connsiteX7" fmla="*/ 0 w 6875830"/>
              <a:gd name="connsiteY7" fmla="*/ 5639773 h 563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75830" h="5639773">
                <a:moveTo>
                  <a:pt x="229293" y="227986"/>
                </a:moveTo>
                <a:lnTo>
                  <a:pt x="229293" y="3874473"/>
                </a:lnTo>
                <a:lnTo>
                  <a:pt x="6647954" y="3874473"/>
                </a:lnTo>
                <a:lnTo>
                  <a:pt x="6647954" y="227986"/>
                </a:lnTo>
                <a:close/>
                <a:moveTo>
                  <a:pt x="0" y="0"/>
                </a:moveTo>
                <a:lnTo>
                  <a:pt x="6875830" y="0"/>
                </a:lnTo>
                <a:lnTo>
                  <a:pt x="6875830" y="5639773"/>
                </a:lnTo>
                <a:lnTo>
                  <a:pt x="0" y="5639773"/>
                </a:lnTo>
                <a:close/>
              </a:path>
            </a:pathLst>
          </a:custGeom>
        </p:spPr>
      </p:pic>
      <p:sp>
        <p:nvSpPr>
          <p:cNvPr id="11" name="Picture Placeholder 9">
            <a:extLst>
              <a:ext uri="{FF2B5EF4-FFF2-40B4-BE49-F238E27FC236}">
                <a16:creationId xmlns:a16="http://schemas.microsoft.com/office/drawing/2014/main" id="{9E7A23F2-F808-C05A-0FF4-2CFD27781A87}"/>
              </a:ext>
            </a:extLst>
          </p:cNvPr>
          <p:cNvSpPr>
            <a:spLocks noGrp="1"/>
          </p:cNvSpPr>
          <p:nvPr>
            <p:ph type="pic" sz="quarter" idx="14" hasCustomPrompt="1"/>
          </p:nvPr>
        </p:nvSpPr>
        <p:spPr>
          <a:xfrm>
            <a:off x="6017932" y="613615"/>
            <a:ext cx="5543778" cy="3148373"/>
          </a:xfrm>
          <a:prstGeom prst="rect">
            <a:avLst/>
          </a:prstGeom>
          <a:solidFill>
            <a:schemeClr val="bg1">
              <a:lumMod val="75000"/>
            </a:schemeClr>
          </a:solidFill>
        </p:spPr>
        <p:txBody>
          <a:bodyPr lIns="180000" tIns="180000" rIns="180000" bIns="180000"/>
          <a:lstStyle>
            <a:lvl1pPr>
              <a:defRPr>
                <a:solidFill>
                  <a:schemeClr val="tx2"/>
                </a:solidFill>
              </a:defRPr>
            </a:lvl1pPr>
          </a:lstStyle>
          <a:p>
            <a:r>
              <a:rPr lang="en-US" noProof="0"/>
              <a:t>Click icon to insert screenshot</a:t>
            </a:r>
          </a:p>
        </p:txBody>
      </p:sp>
      <p:sp>
        <p:nvSpPr>
          <p:cNvPr id="6" name="Footer Placeholder 4">
            <a:extLst>
              <a:ext uri="{FF2B5EF4-FFF2-40B4-BE49-F238E27FC236}">
                <a16:creationId xmlns:a16="http://schemas.microsoft.com/office/drawing/2014/main" id="{8BE67ED4-B4A8-82E3-4FAF-8144F75517D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37718870-B410-6121-826D-1B1E425E7B30}"/>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14FEDAAE-81BF-7C3D-D311-559CB9CAB512}"/>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5111994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Device Laptop">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4673073"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1400175"/>
            <a:ext cx="4673021"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4" name="Text Placeholder 9">
            <a:extLst>
              <a:ext uri="{FF2B5EF4-FFF2-40B4-BE49-F238E27FC236}">
                <a16:creationId xmlns:a16="http://schemas.microsoft.com/office/drawing/2014/main" id="{F0E5C0EC-3329-7CD1-3551-62E60F0A2EAC}"/>
              </a:ext>
            </a:extLst>
          </p:cNvPr>
          <p:cNvSpPr>
            <a:spLocks noGrp="1"/>
          </p:cNvSpPr>
          <p:nvPr>
            <p:ph type="body" sz="quarter" idx="25" hasCustomPrompt="1"/>
          </p:nvPr>
        </p:nvSpPr>
        <p:spPr>
          <a:xfrm>
            <a:off x="456677" y="2163478"/>
            <a:ext cx="4663964" cy="3522388"/>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pic>
        <p:nvPicPr>
          <p:cNvPr id="2" name="Picture 1">
            <a:extLst>
              <a:ext uri="{FF2B5EF4-FFF2-40B4-BE49-F238E27FC236}">
                <a16:creationId xmlns:a16="http://schemas.microsoft.com/office/drawing/2014/main" id="{92BD0C31-1206-01B2-176E-34790F1E92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401161" y="1612327"/>
            <a:ext cx="6386215" cy="4064573"/>
          </a:xfrm>
          <a:prstGeom prst="rect">
            <a:avLst/>
          </a:prstGeom>
        </p:spPr>
      </p:pic>
      <p:sp>
        <p:nvSpPr>
          <p:cNvPr id="3" name="Picture Placeholder 9">
            <a:extLst>
              <a:ext uri="{FF2B5EF4-FFF2-40B4-BE49-F238E27FC236}">
                <a16:creationId xmlns:a16="http://schemas.microsoft.com/office/drawing/2014/main" id="{5E6F5253-7D51-D4B9-12C2-260F07098B2A}"/>
              </a:ext>
            </a:extLst>
          </p:cNvPr>
          <p:cNvSpPr>
            <a:spLocks noGrp="1"/>
          </p:cNvSpPr>
          <p:nvPr>
            <p:ph type="pic" sz="quarter" idx="14" hasCustomPrompt="1"/>
          </p:nvPr>
        </p:nvSpPr>
        <p:spPr>
          <a:xfrm>
            <a:off x="5908184" y="1716002"/>
            <a:ext cx="5325479" cy="3554687"/>
          </a:xfrm>
          <a:prstGeom prst="round2SameRect">
            <a:avLst>
              <a:gd name="adj1" fmla="val 4132"/>
              <a:gd name="adj2" fmla="val 0"/>
            </a:avLst>
          </a:prstGeom>
          <a:solidFill>
            <a:schemeClr val="bg1">
              <a:lumMod val="75000"/>
            </a:schemeClr>
          </a:solidFill>
        </p:spPr>
        <p:txBody>
          <a:bodyPr lIns="180000" tIns="180000" rIns="180000" bIns="180000"/>
          <a:lstStyle>
            <a:lvl1pPr>
              <a:defRPr>
                <a:solidFill>
                  <a:schemeClr val="tx2"/>
                </a:solidFill>
              </a:defRPr>
            </a:lvl1pPr>
          </a:lstStyle>
          <a:p>
            <a:r>
              <a:rPr lang="en-US" noProof="0"/>
              <a:t>Click icon to insert screenshot</a:t>
            </a:r>
          </a:p>
        </p:txBody>
      </p:sp>
      <p:sp>
        <p:nvSpPr>
          <p:cNvPr id="6" name="Footer Placeholder 4">
            <a:extLst>
              <a:ext uri="{FF2B5EF4-FFF2-40B4-BE49-F238E27FC236}">
                <a16:creationId xmlns:a16="http://schemas.microsoft.com/office/drawing/2014/main" id="{09EF5722-8DF4-0D9B-B57B-C4374E586975}"/>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A2AD2A8B-064B-BA0C-8EFA-6D605005434B}"/>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7D5F73F9-6EEB-7119-CC16-1A209ADB334C}"/>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5869757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Device iPa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4673073"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1400175"/>
            <a:ext cx="4673021"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4" name="Text Placeholder 9">
            <a:extLst>
              <a:ext uri="{FF2B5EF4-FFF2-40B4-BE49-F238E27FC236}">
                <a16:creationId xmlns:a16="http://schemas.microsoft.com/office/drawing/2014/main" id="{F0E5C0EC-3329-7CD1-3551-62E60F0A2EAC}"/>
              </a:ext>
            </a:extLst>
          </p:cNvPr>
          <p:cNvSpPr>
            <a:spLocks noGrp="1"/>
          </p:cNvSpPr>
          <p:nvPr>
            <p:ph type="body" sz="quarter" idx="25" hasCustomPrompt="1"/>
          </p:nvPr>
        </p:nvSpPr>
        <p:spPr>
          <a:xfrm>
            <a:off x="456677" y="2163477"/>
            <a:ext cx="4663964" cy="3513423"/>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pic>
        <p:nvPicPr>
          <p:cNvPr id="5" name="Picture 4" descr="Shape, square&#10;&#10;Description automatically generated">
            <a:extLst>
              <a:ext uri="{FF2B5EF4-FFF2-40B4-BE49-F238E27FC236}">
                <a16:creationId xmlns:a16="http://schemas.microsoft.com/office/drawing/2014/main" id="{AD53C699-A8DF-19B1-2476-40A4B85B326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5890259" y="1469247"/>
            <a:ext cx="5845063" cy="4207653"/>
          </a:xfrm>
          <a:custGeom>
            <a:avLst/>
            <a:gdLst>
              <a:gd name="connsiteX0" fmla="*/ 331870 w 6971820"/>
              <a:gd name="connsiteY0" fmla="*/ 234950 h 5018766"/>
              <a:gd name="connsiteX1" fmla="*/ 236590 w 6971820"/>
              <a:gd name="connsiteY1" fmla="*/ 330230 h 5018766"/>
              <a:gd name="connsiteX2" fmla="*/ 236590 w 6971820"/>
              <a:gd name="connsiteY2" fmla="*/ 4711669 h 5018766"/>
              <a:gd name="connsiteX3" fmla="*/ 331870 w 6971820"/>
              <a:gd name="connsiteY3" fmla="*/ 4806949 h 5018766"/>
              <a:gd name="connsiteX4" fmla="*/ 6669111 w 6971820"/>
              <a:gd name="connsiteY4" fmla="*/ 4806949 h 5018766"/>
              <a:gd name="connsiteX5" fmla="*/ 6764391 w 6971820"/>
              <a:gd name="connsiteY5" fmla="*/ 4711669 h 5018766"/>
              <a:gd name="connsiteX6" fmla="*/ 6764391 w 6971820"/>
              <a:gd name="connsiteY6" fmla="*/ 330230 h 5018766"/>
              <a:gd name="connsiteX7" fmla="*/ 6669111 w 6971820"/>
              <a:gd name="connsiteY7" fmla="*/ 234950 h 5018766"/>
              <a:gd name="connsiteX8" fmla="*/ 0 w 6971820"/>
              <a:gd name="connsiteY8" fmla="*/ 0 h 5018766"/>
              <a:gd name="connsiteX9" fmla="*/ 6971820 w 6971820"/>
              <a:gd name="connsiteY9" fmla="*/ 0 h 5018766"/>
              <a:gd name="connsiteX10" fmla="*/ 6971820 w 6971820"/>
              <a:gd name="connsiteY10" fmla="*/ 5018766 h 5018766"/>
              <a:gd name="connsiteX11" fmla="*/ 0 w 6971820"/>
              <a:gd name="connsiteY11" fmla="*/ 5018766 h 501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71820" h="5018766">
                <a:moveTo>
                  <a:pt x="331870" y="234950"/>
                </a:moveTo>
                <a:cubicBezTo>
                  <a:pt x="279248" y="234950"/>
                  <a:pt x="236590" y="277608"/>
                  <a:pt x="236590" y="330230"/>
                </a:cubicBezTo>
                <a:lnTo>
                  <a:pt x="236590" y="4711669"/>
                </a:lnTo>
                <a:cubicBezTo>
                  <a:pt x="236590" y="4764291"/>
                  <a:pt x="279248" y="4806949"/>
                  <a:pt x="331870" y="4806949"/>
                </a:cubicBezTo>
                <a:lnTo>
                  <a:pt x="6669111" y="4806949"/>
                </a:lnTo>
                <a:cubicBezTo>
                  <a:pt x="6721733" y="4806949"/>
                  <a:pt x="6764391" y="4764291"/>
                  <a:pt x="6764391" y="4711669"/>
                </a:cubicBezTo>
                <a:lnTo>
                  <a:pt x="6764391" y="330230"/>
                </a:lnTo>
                <a:cubicBezTo>
                  <a:pt x="6764391" y="277608"/>
                  <a:pt x="6721733" y="234950"/>
                  <a:pt x="6669111" y="234950"/>
                </a:cubicBezTo>
                <a:close/>
                <a:moveTo>
                  <a:pt x="0" y="0"/>
                </a:moveTo>
                <a:lnTo>
                  <a:pt x="6971820" y="0"/>
                </a:lnTo>
                <a:lnTo>
                  <a:pt x="6971820" y="5018766"/>
                </a:lnTo>
                <a:lnTo>
                  <a:pt x="0" y="5018766"/>
                </a:lnTo>
                <a:close/>
              </a:path>
            </a:pathLst>
          </a:custGeom>
        </p:spPr>
      </p:pic>
      <p:sp>
        <p:nvSpPr>
          <p:cNvPr id="11" name="Picture Placeholder 9">
            <a:extLst>
              <a:ext uri="{FF2B5EF4-FFF2-40B4-BE49-F238E27FC236}">
                <a16:creationId xmlns:a16="http://schemas.microsoft.com/office/drawing/2014/main" id="{DE9493C7-5550-8164-75BB-148FEED47578}"/>
              </a:ext>
            </a:extLst>
          </p:cNvPr>
          <p:cNvSpPr>
            <a:spLocks noGrp="1"/>
          </p:cNvSpPr>
          <p:nvPr>
            <p:ph type="pic" sz="quarter" idx="14" hasCustomPrompt="1"/>
          </p:nvPr>
        </p:nvSpPr>
        <p:spPr>
          <a:xfrm>
            <a:off x="6084773" y="1656478"/>
            <a:ext cx="5485032" cy="3842514"/>
          </a:xfrm>
          <a:prstGeom prst="roundRect">
            <a:avLst>
              <a:gd name="adj" fmla="val 2047"/>
            </a:avLst>
          </a:prstGeom>
          <a:solidFill>
            <a:schemeClr val="bg1">
              <a:lumMod val="75000"/>
            </a:schemeClr>
          </a:solidFill>
        </p:spPr>
        <p:txBody>
          <a:bodyPr lIns="180000" tIns="180000" rIns="180000" bIns="180000"/>
          <a:lstStyle>
            <a:lvl1pPr>
              <a:defRPr>
                <a:solidFill>
                  <a:schemeClr val="tx2"/>
                </a:solidFill>
              </a:defRPr>
            </a:lvl1pPr>
          </a:lstStyle>
          <a:p>
            <a:r>
              <a:rPr lang="en-US" noProof="0"/>
              <a:t>Click icon to insert screenshot</a:t>
            </a:r>
          </a:p>
        </p:txBody>
      </p:sp>
      <p:sp>
        <p:nvSpPr>
          <p:cNvPr id="6" name="Footer Placeholder 4">
            <a:extLst>
              <a:ext uri="{FF2B5EF4-FFF2-40B4-BE49-F238E27FC236}">
                <a16:creationId xmlns:a16="http://schemas.microsoft.com/office/drawing/2014/main" id="{58066DAA-C74E-97BD-FD7F-D2CF20DB55CE}"/>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21F71FDB-F639-CBC5-8A62-557F673FEF28}"/>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D7A72D2A-0471-10F8-B43C-56695F1E48B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0920280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Device iPad | Stacke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802F8867-644E-EFAE-26BC-6DB0EA94071E}"/>
              </a:ext>
            </a:extLst>
          </p:cNvPr>
          <p:cNvSpPr>
            <a:spLocks noGrp="1"/>
          </p:cNvSpPr>
          <p:nvPr>
            <p:ph type="body" sz="quarter" idx="29" hasCustomPrompt="1"/>
          </p:nvPr>
        </p:nvSpPr>
        <p:spPr>
          <a:xfrm>
            <a:off x="5750020" y="422443"/>
            <a:ext cx="3990201" cy="2872404"/>
          </a:xfrm>
          <a:blipFill>
            <a:blip r:embed="rId2" cstate="email">
              <a:extLst>
                <a:ext uri="{28A0092B-C50C-407E-A947-70E740481C1C}">
                  <a14:useLocalDpi xmlns:a14="http://schemas.microsoft.com/office/drawing/2010/main"/>
                </a:ext>
              </a:extLst>
            </a:blip>
            <a:stretch>
              <a:fillRect/>
            </a:stretch>
          </a:blipFill>
        </p:spPr>
        <p:txBody>
          <a:bodyPr/>
          <a:lstStyle>
            <a:lvl1pPr>
              <a:defRPr/>
            </a:lvl1pPr>
          </a:lstStyle>
          <a:p>
            <a:pPr lvl="0"/>
            <a:r>
              <a:rPr lang="en-US"/>
              <a:t> </a:t>
            </a:r>
            <a:endParaRPr lang="en-GB"/>
          </a:p>
        </p:txBody>
      </p:sp>
      <p:sp>
        <p:nvSpPr>
          <p:cNvPr id="12" name="Picture Placeholder 9">
            <a:extLst>
              <a:ext uri="{FF2B5EF4-FFF2-40B4-BE49-F238E27FC236}">
                <a16:creationId xmlns:a16="http://schemas.microsoft.com/office/drawing/2014/main" id="{61851B2A-AA72-5BF5-D660-0BD917FB8038}"/>
              </a:ext>
            </a:extLst>
          </p:cNvPr>
          <p:cNvSpPr>
            <a:spLocks noGrp="1"/>
          </p:cNvSpPr>
          <p:nvPr>
            <p:ph type="pic" sz="quarter" idx="27" hasCustomPrompt="1"/>
          </p:nvPr>
        </p:nvSpPr>
        <p:spPr>
          <a:xfrm>
            <a:off x="5881378" y="553427"/>
            <a:ext cx="3744422" cy="2623138"/>
          </a:xfrm>
          <a:prstGeom prst="roundRect">
            <a:avLst>
              <a:gd name="adj" fmla="val 2434"/>
            </a:avLst>
          </a:prstGeom>
          <a:solidFill>
            <a:schemeClr val="bg1">
              <a:lumMod val="75000"/>
            </a:schemeClr>
          </a:solidFill>
        </p:spPr>
        <p:txBody>
          <a:bodyPr lIns="180000" tIns="180000" rIns="180000" bIns="180000"/>
          <a:lstStyle>
            <a:lvl1pPr>
              <a:defRPr>
                <a:solidFill>
                  <a:schemeClr val="tx2"/>
                </a:solidFill>
              </a:defRPr>
            </a:lvl1pPr>
          </a:lstStyle>
          <a:p>
            <a:r>
              <a:rPr lang="en-US" noProof="0"/>
              <a:t>Click icon to insert screenshot</a:t>
            </a:r>
          </a:p>
        </p:txBody>
      </p:sp>
      <p:sp>
        <p:nvSpPr>
          <p:cNvPr id="17" name="Text Placeholder 15">
            <a:extLst>
              <a:ext uri="{FF2B5EF4-FFF2-40B4-BE49-F238E27FC236}">
                <a16:creationId xmlns:a16="http://schemas.microsoft.com/office/drawing/2014/main" id="{FC61AEBC-6714-8B05-C9EE-C061E86E1145}"/>
              </a:ext>
            </a:extLst>
          </p:cNvPr>
          <p:cNvSpPr>
            <a:spLocks noGrp="1"/>
          </p:cNvSpPr>
          <p:nvPr>
            <p:ph type="body" sz="quarter" idx="30" hasCustomPrompt="1"/>
          </p:nvPr>
        </p:nvSpPr>
        <p:spPr>
          <a:xfrm>
            <a:off x="6808428" y="1673307"/>
            <a:ext cx="3990201" cy="2872404"/>
          </a:xfrm>
          <a:blipFill>
            <a:blip r:embed="rId2" cstate="email">
              <a:extLst>
                <a:ext uri="{28A0092B-C50C-407E-A947-70E740481C1C}">
                  <a14:useLocalDpi xmlns:a14="http://schemas.microsoft.com/office/drawing/2010/main"/>
                </a:ext>
              </a:extLst>
            </a:blip>
            <a:stretch>
              <a:fillRect/>
            </a:stretch>
          </a:blipFill>
        </p:spPr>
        <p:txBody>
          <a:bodyPr/>
          <a:lstStyle>
            <a:lvl1pPr>
              <a:defRPr/>
            </a:lvl1pPr>
          </a:lstStyle>
          <a:p>
            <a:pPr lvl="0"/>
            <a:r>
              <a:rPr lang="en-US"/>
              <a:t> </a:t>
            </a:r>
            <a:endParaRPr lang="en-GB"/>
          </a:p>
        </p:txBody>
      </p:sp>
      <p:sp>
        <p:nvSpPr>
          <p:cNvPr id="14" name="Picture Placeholder 9">
            <a:extLst>
              <a:ext uri="{FF2B5EF4-FFF2-40B4-BE49-F238E27FC236}">
                <a16:creationId xmlns:a16="http://schemas.microsoft.com/office/drawing/2014/main" id="{D6580E89-ABCC-59CC-841F-31FF0E0DA4FA}"/>
              </a:ext>
            </a:extLst>
          </p:cNvPr>
          <p:cNvSpPr>
            <a:spLocks noGrp="1"/>
          </p:cNvSpPr>
          <p:nvPr>
            <p:ph type="pic" sz="quarter" idx="28" hasCustomPrompt="1"/>
          </p:nvPr>
        </p:nvSpPr>
        <p:spPr>
          <a:xfrm>
            <a:off x="6939786" y="1804291"/>
            <a:ext cx="3744422" cy="2623138"/>
          </a:xfrm>
          <a:prstGeom prst="roundRect">
            <a:avLst>
              <a:gd name="adj" fmla="val 2434"/>
            </a:avLst>
          </a:prstGeom>
          <a:solidFill>
            <a:schemeClr val="bg1">
              <a:lumMod val="75000"/>
            </a:schemeClr>
          </a:solidFill>
        </p:spPr>
        <p:txBody>
          <a:bodyPr lIns="180000" tIns="180000" rIns="180000" bIns="180000"/>
          <a:lstStyle>
            <a:lvl1pPr>
              <a:defRPr>
                <a:solidFill>
                  <a:schemeClr val="tx2"/>
                </a:solidFill>
              </a:defRPr>
            </a:lvl1pPr>
          </a:lstStyle>
          <a:p>
            <a:r>
              <a:rPr lang="en-US" noProof="0"/>
              <a:t>Click icon to insert screenshot</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4673073"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1400175"/>
            <a:ext cx="4673021"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4" name="Text Placeholder 9">
            <a:extLst>
              <a:ext uri="{FF2B5EF4-FFF2-40B4-BE49-F238E27FC236}">
                <a16:creationId xmlns:a16="http://schemas.microsoft.com/office/drawing/2014/main" id="{F0E5C0EC-3329-7CD1-3551-62E60F0A2EAC}"/>
              </a:ext>
            </a:extLst>
          </p:cNvPr>
          <p:cNvSpPr>
            <a:spLocks noGrp="1"/>
          </p:cNvSpPr>
          <p:nvPr>
            <p:ph type="body" sz="quarter" idx="25" hasCustomPrompt="1"/>
          </p:nvPr>
        </p:nvSpPr>
        <p:spPr>
          <a:xfrm>
            <a:off x="456677" y="2163477"/>
            <a:ext cx="4663964" cy="3513423"/>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8" name="Text Placeholder 15">
            <a:extLst>
              <a:ext uri="{FF2B5EF4-FFF2-40B4-BE49-F238E27FC236}">
                <a16:creationId xmlns:a16="http://schemas.microsoft.com/office/drawing/2014/main" id="{41991F0C-0F5E-B464-1B3C-C80B264C2F31}"/>
              </a:ext>
            </a:extLst>
          </p:cNvPr>
          <p:cNvSpPr>
            <a:spLocks noGrp="1"/>
          </p:cNvSpPr>
          <p:nvPr>
            <p:ph type="body" sz="quarter" idx="31" hasCustomPrompt="1"/>
          </p:nvPr>
        </p:nvSpPr>
        <p:spPr>
          <a:xfrm>
            <a:off x="7745121" y="2831338"/>
            <a:ext cx="3990201" cy="2872404"/>
          </a:xfrm>
          <a:blipFill>
            <a:blip r:embed="rId2" cstate="email">
              <a:extLst>
                <a:ext uri="{28A0092B-C50C-407E-A947-70E740481C1C}">
                  <a14:useLocalDpi xmlns:a14="http://schemas.microsoft.com/office/drawing/2010/main"/>
                </a:ext>
              </a:extLst>
            </a:blip>
            <a:stretch>
              <a:fillRect/>
            </a:stretch>
          </a:blipFill>
        </p:spPr>
        <p:txBody>
          <a:bodyPr/>
          <a:lstStyle>
            <a:lvl1pPr>
              <a:defRPr/>
            </a:lvl1pPr>
          </a:lstStyle>
          <a:p>
            <a:pPr lvl="0"/>
            <a:r>
              <a:rPr lang="en-US"/>
              <a:t> </a:t>
            </a:r>
            <a:endParaRPr lang="en-GB"/>
          </a:p>
        </p:txBody>
      </p:sp>
      <p:sp>
        <p:nvSpPr>
          <p:cNvPr id="11" name="Picture Placeholder 9">
            <a:extLst>
              <a:ext uri="{FF2B5EF4-FFF2-40B4-BE49-F238E27FC236}">
                <a16:creationId xmlns:a16="http://schemas.microsoft.com/office/drawing/2014/main" id="{DE9493C7-5550-8164-75BB-148FEED47578}"/>
              </a:ext>
            </a:extLst>
          </p:cNvPr>
          <p:cNvSpPr>
            <a:spLocks noGrp="1"/>
          </p:cNvSpPr>
          <p:nvPr>
            <p:ph type="pic" sz="quarter" idx="14" hasCustomPrompt="1"/>
          </p:nvPr>
        </p:nvSpPr>
        <p:spPr>
          <a:xfrm>
            <a:off x="7876479" y="2962322"/>
            <a:ext cx="3744422" cy="2623138"/>
          </a:xfrm>
          <a:prstGeom prst="roundRect">
            <a:avLst>
              <a:gd name="adj" fmla="val 2434"/>
            </a:avLst>
          </a:prstGeom>
          <a:solidFill>
            <a:schemeClr val="bg1">
              <a:lumMod val="75000"/>
            </a:schemeClr>
          </a:solidFill>
        </p:spPr>
        <p:txBody>
          <a:bodyPr lIns="180000" tIns="180000" rIns="180000" bIns="180000"/>
          <a:lstStyle>
            <a:lvl1pPr>
              <a:defRPr>
                <a:solidFill>
                  <a:schemeClr val="tx2"/>
                </a:solidFill>
              </a:defRPr>
            </a:lvl1pPr>
          </a:lstStyle>
          <a:p>
            <a:r>
              <a:rPr lang="en-US" noProof="0"/>
              <a:t>Click icon to insert screenshot</a:t>
            </a:r>
          </a:p>
        </p:txBody>
      </p:sp>
      <p:sp>
        <p:nvSpPr>
          <p:cNvPr id="6" name="Footer Placeholder 4">
            <a:extLst>
              <a:ext uri="{FF2B5EF4-FFF2-40B4-BE49-F238E27FC236}">
                <a16:creationId xmlns:a16="http://schemas.microsoft.com/office/drawing/2014/main" id="{FF8DB3B3-CCB5-82FE-3271-947A2AAA84B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68544478-1599-E821-41B4-34D8187C6F03}"/>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8A1443B6-9994-8849-0C9F-318ECC4D9AE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6226237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Device Mobile B">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7100887"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1400175"/>
            <a:ext cx="7100807"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pic>
        <p:nvPicPr>
          <p:cNvPr id="2" name="Picture 1" descr="A picture containing application&#10;&#10;Description automatically generated">
            <a:extLst>
              <a:ext uri="{FF2B5EF4-FFF2-40B4-BE49-F238E27FC236}">
                <a16:creationId xmlns:a16="http://schemas.microsoft.com/office/drawing/2014/main" id="{5701F687-ED0B-BBBA-CFD4-722CE4870C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82145" y="981076"/>
            <a:ext cx="2416484" cy="4895850"/>
          </a:xfrm>
          <a:prstGeom prst="rect">
            <a:avLst/>
          </a:prstGeom>
        </p:spPr>
      </p:pic>
      <p:sp>
        <p:nvSpPr>
          <p:cNvPr id="3" name="Picture Placeholder 12">
            <a:extLst>
              <a:ext uri="{FF2B5EF4-FFF2-40B4-BE49-F238E27FC236}">
                <a16:creationId xmlns:a16="http://schemas.microsoft.com/office/drawing/2014/main" id="{E5A7CC31-5C7B-5C97-F52B-A1A324513329}"/>
              </a:ext>
            </a:extLst>
          </p:cNvPr>
          <p:cNvSpPr>
            <a:spLocks noGrp="1"/>
          </p:cNvSpPr>
          <p:nvPr>
            <p:ph type="pic" sz="quarter" idx="14"/>
          </p:nvPr>
        </p:nvSpPr>
        <p:spPr>
          <a:xfrm>
            <a:off x="8505694" y="1098551"/>
            <a:ext cx="2164967" cy="4674747"/>
          </a:xfrm>
          <a:custGeom>
            <a:avLst/>
            <a:gdLst>
              <a:gd name="connsiteX0" fmla="*/ 930937 w 2398734"/>
              <a:gd name="connsiteY0" fmla="*/ 80964 h 5179512"/>
              <a:gd name="connsiteX1" fmla="*/ 828544 w 2398734"/>
              <a:gd name="connsiteY1" fmla="*/ 183357 h 5179512"/>
              <a:gd name="connsiteX2" fmla="*/ 930937 w 2398734"/>
              <a:gd name="connsiteY2" fmla="*/ 285750 h 5179512"/>
              <a:gd name="connsiteX3" fmla="*/ 1471482 w 2398734"/>
              <a:gd name="connsiteY3" fmla="*/ 285750 h 5179512"/>
              <a:gd name="connsiteX4" fmla="*/ 1573875 w 2398734"/>
              <a:gd name="connsiteY4" fmla="*/ 183357 h 5179512"/>
              <a:gd name="connsiteX5" fmla="*/ 1471482 w 2398734"/>
              <a:gd name="connsiteY5" fmla="*/ 80964 h 5179512"/>
              <a:gd name="connsiteX6" fmla="*/ 336950 w 2398734"/>
              <a:gd name="connsiteY6" fmla="*/ 0 h 5179512"/>
              <a:gd name="connsiteX7" fmla="*/ 2061784 w 2398734"/>
              <a:gd name="connsiteY7" fmla="*/ 0 h 5179512"/>
              <a:gd name="connsiteX8" fmla="*/ 2398734 w 2398734"/>
              <a:gd name="connsiteY8" fmla="*/ 336950 h 5179512"/>
              <a:gd name="connsiteX9" fmla="*/ 2398734 w 2398734"/>
              <a:gd name="connsiteY9" fmla="*/ 4842562 h 5179512"/>
              <a:gd name="connsiteX10" fmla="*/ 2061784 w 2398734"/>
              <a:gd name="connsiteY10" fmla="*/ 5179512 h 5179512"/>
              <a:gd name="connsiteX11" fmla="*/ 336950 w 2398734"/>
              <a:gd name="connsiteY11" fmla="*/ 5179512 h 5179512"/>
              <a:gd name="connsiteX12" fmla="*/ 0 w 2398734"/>
              <a:gd name="connsiteY12" fmla="*/ 4842562 h 5179512"/>
              <a:gd name="connsiteX13" fmla="*/ 0 w 2398734"/>
              <a:gd name="connsiteY13" fmla="*/ 336950 h 5179512"/>
              <a:gd name="connsiteX14" fmla="*/ 336950 w 2398734"/>
              <a:gd name="connsiteY14" fmla="*/ 0 h 517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98734" h="5179512">
                <a:moveTo>
                  <a:pt x="930937" y="80964"/>
                </a:moveTo>
                <a:cubicBezTo>
                  <a:pt x="874387" y="80964"/>
                  <a:pt x="828544" y="126807"/>
                  <a:pt x="828544" y="183357"/>
                </a:cubicBezTo>
                <a:cubicBezTo>
                  <a:pt x="828544" y="239907"/>
                  <a:pt x="874387" y="285750"/>
                  <a:pt x="930937" y="285750"/>
                </a:cubicBezTo>
                <a:lnTo>
                  <a:pt x="1471482" y="285750"/>
                </a:lnTo>
                <a:cubicBezTo>
                  <a:pt x="1528032" y="285750"/>
                  <a:pt x="1573875" y="239907"/>
                  <a:pt x="1573875" y="183357"/>
                </a:cubicBezTo>
                <a:cubicBezTo>
                  <a:pt x="1573875" y="126807"/>
                  <a:pt x="1528032" y="80964"/>
                  <a:pt x="1471482" y="80964"/>
                </a:cubicBezTo>
                <a:close/>
                <a:moveTo>
                  <a:pt x="336950" y="0"/>
                </a:moveTo>
                <a:lnTo>
                  <a:pt x="2061784" y="0"/>
                </a:lnTo>
                <a:cubicBezTo>
                  <a:pt x="2247876" y="0"/>
                  <a:pt x="2398734" y="150858"/>
                  <a:pt x="2398734" y="336950"/>
                </a:cubicBezTo>
                <a:lnTo>
                  <a:pt x="2398734" y="4842562"/>
                </a:lnTo>
                <a:cubicBezTo>
                  <a:pt x="2398734" y="5028654"/>
                  <a:pt x="2247876" y="5179512"/>
                  <a:pt x="2061784" y="5179512"/>
                </a:cubicBezTo>
                <a:lnTo>
                  <a:pt x="336950" y="5179512"/>
                </a:lnTo>
                <a:cubicBezTo>
                  <a:pt x="150858" y="5179512"/>
                  <a:pt x="0" y="5028654"/>
                  <a:pt x="0" y="4842562"/>
                </a:cubicBezTo>
                <a:lnTo>
                  <a:pt x="0" y="336950"/>
                </a:lnTo>
                <a:cubicBezTo>
                  <a:pt x="0" y="150858"/>
                  <a:pt x="150858" y="0"/>
                  <a:pt x="336950" y="0"/>
                </a:cubicBezTo>
                <a:close/>
              </a:path>
            </a:pathLst>
          </a:custGeom>
          <a:solidFill>
            <a:schemeClr val="bg1">
              <a:lumMod val="75000"/>
            </a:schemeClr>
          </a:solidFill>
        </p:spPr>
        <p:txBody>
          <a:bodyPr wrap="square" lIns="180000" tIns="180000" rIns="180000" bIns="180000">
            <a:noAutofit/>
          </a:bodyPr>
          <a:lstStyle>
            <a:lvl1pPr>
              <a:defRPr>
                <a:solidFill>
                  <a:schemeClr val="tx2"/>
                </a:solidFill>
              </a:defRPr>
            </a:lvl1pPr>
          </a:lstStyle>
          <a:p>
            <a:endParaRPr lang="en-US" noProof="0"/>
          </a:p>
          <a:p>
            <a:r>
              <a:rPr lang="en-US" noProof="0"/>
              <a:t>Click icon to insert screenshot</a:t>
            </a:r>
          </a:p>
        </p:txBody>
      </p:sp>
      <p:sp>
        <p:nvSpPr>
          <p:cNvPr id="4" name="Text Placeholder 9">
            <a:extLst>
              <a:ext uri="{FF2B5EF4-FFF2-40B4-BE49-F238E27FC236}">
                <a16:creationId xmlns:a16="http://schemas.microsoft.com/office/drawing/2014/main" id="{F0E5C0EC-3329-7CD1-3551-62E60F0A2EAC}"/>
              </a:ext>
            </a:extLst>
          </p:cNvPr>
          <p:cNvSpPr>
            <a:spLocks noGrp="1"/>
          </p:cNvSpPr>
          <p:nvPr>
            <p:ph type="body" sz="quarter" idx="25" hasCustomPrompt="1"/>
          </p:nvPr>
        </p:nvSpPr>
        <p:spPr>
          <a:xfrm>
            <a:off x="456676" y="2163477"/>
            <a:ext cx="7087045" cy="3513423"/>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23FAB8F2-ED9B-F0A9-E522-43FDDC5A39F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D0D406DA-2201-5365-E925-E5DAFE99D655}"/>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5AAED943-B991-2531-CCDC-CF922B9C2A2E}"/>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69123225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Text only layout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CB90060-80B8-62B7-7776-DFCCB96D8E16}"/>
              </a:ext>
            </a:extLst>
          </p:cNvPr>
          <p:cNvSpPr txBox="1"/>
          <p:nvPr userDrawn="1"/>
        </p:nvSpPr>
        <p:spPr>
          <a:xfrm>
            <a:off x="442913" y="3428999"/>
            <a:ext cx="9178458" cy="1701053"/>
          </a:xfrm>
          <a:prstGeom prst="rect">
            <a:avLst/>
          </a:prstGeom>
          <a:noFill/>
        </p:spPr>
        <p:txBody>
          <a:bodyPr wrap="none" rtlCol="0">
            <a:noAutofit/>
          </a:bodyPr>
          <a:lstStyle/>
          <a:p>
            <a:pPr algn="l"/>
            <a:r>
              <a:rPr lang="en-US" sz="8800" b="1"/>
              <a:t>Text only layouts</a:t>
            </a:r>
          </a:p>
        </p:txBody>
      </p:sp>
      <p:sp>
        <p:nvSpPr>
          <p:cNvPr id="8" name="TextBox 7">
            <a:extLst>
              <a:ext uri="{FF2B5EF4-FFF2-40B4-BE49-F238E27FC236}">
                <a16:creationId xmlns:a16="http://schemas.microsoft.com/office/drawing/2014/main" id="{9382BFC3-501B-0B85-1BA1-77A58D09B687}"/>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18</a:t>
            </a:r>
          </a:p>
        </p:txBody>
      </p:sp>
      <p:sp>
        <p:nvSpPr>
          <p:cNvPr id="9" name="TextBox 8">
            <a:extLst>
              <a:ext uri="{FF2B5EF4-FFF2-40B4-BE49-F238E27FC236}">
                <a16:creationId xmlns:a16="http://schemas.microsoft.com/office/drawing/2014/main" id="{599880BE-61CB-AB51-CFDC-035982F9BD85}"/>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262731491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List | Short | Light">
    <p:bg>
      <p:bgRef idx="1001">
        <a:schemeClr val="bg1"/>
      </p:bgRef>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782E221-809A-C1F1-12A6-1BF1AAB16083}"/>
              </a:ext>
            </a:extLst>
          </p:cNvPr>
          <p:cNvSpPr/>
          <p:nvPr userDrawn="1"/>
        </p:nvSpPr>
        <p:spPr>
          <a:xfrm>
            <a:off x="4046091" y="1780223"/>
            <a:ext cx="7702996" cy="4096702"/>
          </a:xfrm>
          <a:prstGeom prst="roundRect">
            <a:avLst>
              <a:gd name="adj" fmla="val 4839"/>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5F6715-76F1-6A29-DE82-4E37D2475828}"/>
              </a:ext>
            </a:extLst>
          </p:cNvPr>
          <p:cNvSpPr>
            <a:spLocks noGrp="1"/>
          </p:cNvSpPr>
          <p:nvPr>
            <p:ph type="title" hasCustomPrompt="1"/>
          </p:nvPr>
        </p:nvSpPr>
        <p:spPr>
          <a:xfrm>
            <a:off x="442913" y="1780223"/>
            <a:ext cx="3138487" cy="406399"/>
          </a:xfrm>
        </p:spPr>
        <p:txBody>
          <a:bodyPr anchor="t"/>
          <a:lstStyle>
            <a:lvl1pPr>
              <a:defRPr>
                <a:solidFill>
                  <a:schemeClr val="accent1"/>
                </a:solidFill>
              </a:defRPr>
            </a:lvl1pPr>
          </a:lstStyle>
          <a:p>
            <a:r>
              <a:rPr lang="en-US"/>
              <a:t>Agenda title</a:t>
            </a:r>
          </a:p>
        </p:txBody>
      </p:sp>
      <p:sp>
        <p:nvSpPr>
          <p:cNvPr id="7" name="Text Placeholder 6">
            <a:extLst>
              <a:ext uri="{FF2B5EF4-FFF2-40B4-BE49-F238E27FC236}">
                <a16:creationId xmlns:a16="http://schemas.microsoft.com/office/drawing/2014/main" id="{554EA75C-8D7D-0967-7139-9879BBC211AE}"/>
              </a:ext>
            </a:extLst>
          </p:cNvPr>
          <p:cNvSpPr>
            <a:spLocks noGrp="1"/>
          </p:cNvSpPr>
          <p:nvPr>
            <p:ph type="body" sz="quarter" idx="13" hasCustomPrompt="1"/>
          </p:nvPr>
        </p:nvSpPr>
        <p:spPr>
          <a:xfrm>
            <a:off x="4447852" y="1960565"/>
            <a:ext cx="6899474" cy="598485"/>
          </a:xfrm>
        </p:spPr>
        <p:txBody>
          <a:bodyPr/>
          <a:lstStyle>
            <a:lvl1pPr>
              <a:defRPr sz="1400">
                <a:solidFill>
                  <a:schemeClr val="accent1"/>
                </a:solidFill>
              </a:defRPr>
            </a:lvl1pPr>
            <a:lvl2pPr marL="0" indent="0">
              <a:buNone/>
              <a:defRPr sz="1100">
                <a:solidFill>
                  <a:schemeClr val="tx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14pt</a:t>
            </a:r>
          </a:p>
          <a:p>
            <a:pPr lvl="1"/>
            <a:r>
              <a:rPr lang="en-US"/>
              <a:t>Second level 11pt</a:t>
            </a:r>
          </a:p>
        </p:txBody>
      </p:sp>
      <p:sp>
        <p:nvSpPr>
          <p:cNvPr id="6" name="Text Placeholder 6">
            <a:extLst>
              <a:ext uri="{FF2B5EF4-FFF2-40B4-BE49-F238E27FC236}">
                <a16:creationId xmlns:a16="http://schemas.microsoft.com/office/drawing/2014/main" id="{503BF4FC-5C97-87A9-A86D-CDD930BFBD35}"/>
              </a:ext>
            </a:extLst>
          </p:cNvPr>
          <p:cNvSpPr>
            <a:spLocks noGrp="1"/>
          </p:cNvSpPr>
          <p:nvPr>
            <p:ph type="body" sz="quarter" idx="32" hasCustomPrompt="1"/>
          </p:nvPr>
        </p:nvSpPr>
        <p:spPr>
          <a:xfrm>
            <a:off x="4447852" y="3535365"/>
            <a:ext cx="6899474" cy="598485"/>
          </a:xfrm>
        </p:spPr>
        <p:txBody>
          <a:bodyPr/>
          <a:lstStyle>
            <a:lvl1pPr>
              <a:defRPr sz="1400">
                <a:solidFill>
                  <a:schemeClr val="accent1"/>
                </a:solidFill>
              </a:defRPr>
            </a:lvl1pPr>
            <a:lvl2pPr marL="0" indent="0">
              <a:buNone/>
              <a:defRPr sz="1100">
                <a:solidFill>
                  <a:schemeClr val="tx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14pt</a:t>
            </a:r>
          </a:p>
          <a:p>
            <a:pPr lvl="1"/>
            <a:r>
              <a:rPr lang="en-US"/>
              <a:t>Second level 11pt</a:t>
            </a:r>
          </a:p>
        </p:txBody>
      </p:sp>
      <p:sp>
        <p:nvSpPr>
          <p:cNvPr id="9" name="Text Placeholder 6">
            <a:extLst>
              <a:ext uri="{FF2B5EF4-FFF2-40B4-BE49-F238E27FC236}">
                <a16:creationId xmlns:a16="http://schemas.microsoft.com/office/drawing/2014/main" id="{27C00AFE-156F-B953-23E4-CB6B41F5DF9C}"/>
              </a:ext>
            </a:extLst>
          </p:cNvPr>
          <p:cNvSpPr>
            <a:spLocks noGrp="1"/>
          </p:cNvSpPr>
          <p:nvPr>
            <p:ph type="body" sz="quarter" idx="34" hasCustomPrompt="1"/>
          </p:nvPr>
        </p:nvSpPr>
        <p:spPr>
          <a:xfrm>
            <a:off x="4447852" y="5110165"/>
            <a:ext cx="6899474" cy="598485"/>
          </a:xfrm>
        </p:spPr>
        <p:txBody>
          <a:bodyPr/>
          <a:lstStyle>
            <a:lvl1pPr>
              <a:defRPr sz="1400">
                <a:solidFill>
                  <a:schemeClr val="accent1"/>
                </a:solidFill>
              </a:defRPr>
            </a:lvl1pPr>
            <a:lvl2pPr marL="0" indent="0">
              <a:buNone/>
              <a:defRPr sz="1100">
                <a:solidFill>
                  <a:schemeClr val="tx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14pt</a:t>
            </a:r>
          </a:p>
          <a:p>
            <a:pPr lvl="1"/>
            <a:r>
              <a:rPr lang="en-US"/>
              <a:t>Second level 11pt</a:t>
            </a:r>
          </a:p>
        </p:txBody>
      </p:sp>
      <p:sp>
        <p:nvSpPr>
          <p:cNvPr id="27" name="Text Placeholder 6">
            <a:extLst>
              <a:ext uri="{FF2B5EF4-FFF2-40B4-BE49-F238E27FC236}">
                <a16:creationId xmlns:a16="http://schemas.microsoft.com/office/drawing/2014/main" id="{640CC885-A3CD-DE28-B3BB-513F07783A14}"/>
              </a:ext>
            </a:extLst>
          </p:cNvPr>
          <p:cNvSpPr>
            <a:spLocks noGrp="1"/>
          </p:cNvSpPr>
          <p:nvPr>
            <p:ph type="body" sz="quarter" idx="35" hasCustomPrompt="1"/>
          </p:nvPr>
        </p:nvSpPr>
        <p:spPr>
          <a:xfrm>
            <a:off x="4447852" y="2747965"/>
            <a:ext cx="6899474" cy="598485"/>
          </a:xfrm>
        </p:spPr>
        <p:txBody>
          <a:bodyPr/>
          <a:lstStyle>
            <a:lvl1pPr>
              <a:defRPr sz="1400">
                <a:solidFill>
                  <a:schemeClr val="accent1"/>
                </a:solidFill>
              </a:defRPr>
            </a:lvl1pPr>
            <a:lvl2pPr marL="0" indent="0">
              <a:buNone/>
              <a:defRPr sz="1100">
                <a:solidFill>
                  <a:schemeClr val="tx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14pt</a:t>
            </a:r>
          </a:p>
          <a:p>
            <a:pPr lvl="1"/>
            <a:r>
              <a:rPr lang="en-US"/>
              <a:t>Second level 11pt</a:t>
            </a:r>
          </a:p>
        </p:txBody>
      </p:sp>
      <p:sp>
        <p:nvSpPr>
          <p:cNvPr id="35" name="Text Placeholder 6">
            <a:extLst>
              <a:ext uri="{FF2B5EF4-FFF2-40B4-BE49-F238E27FC236}">
                <a16:creationId xmlns:a16="http://schemas.microsoft.com/office/drawing/2014/main" id="{F3CF3193-5A14-8A0F-CCB2-D6730C31E327}"/>
              </a:ext>
            </a:extLst>
          </p:cNvPr>
          <p:cNvSpPr>
            <a:spLocks noGrp="1"/>
          </p:cNvSpPr>
          <p:nvPr>
            <p:ph type="body" sz="quarter" idx="36" hasCustomPrompt="1"/>
          </p:nvPr>
        </p:nvSpPr>
        <p:spPr>
          <a:xfrm>
            <a:off x="4447852" y="4322765"/>
            <a:ext cx="6899474" cy="598485"/>
          </a:xfrm>
        </p:spPr>
        <p:txBody>
          <a:bodyPr/>
          <a:lstStyle>
            <a:lvl1pPr>
              <a:defRPr sz="1400">
                <a:solidFill>
                  <a:schemeClr val="accent1"/>
                </a:solidFill>
              </a:defRPr>
            </a:lvl1pPr>
            <a:lvl2pPr marL="0" indent="0">
              <a:buNone/>
              <a:defRPr sz="1100">
                <a:solidFill>
                  <a:schemeClr val="tx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14pt</a:t>
            </a:r>
          </a:p>
          <a:p>
            <a:pPr lvl="1"/>
            <a:r>
              <a:rPr lang="en-US"/>
              <a:t>Second level 11pt</a:t>
            </a:r>
          </a:p>
        </p:txBody>
      </p:sp>
      <p:sp>
        <p:nvSpPr>
          <p:cNvPr id="3" name="Footer Placeholder 4">
            <a:extLst>
              <a:ext uri="{FF2B5EF4-FFF2-40B4-BE49-F238E27FC236}">
                <a16:creationId xmlns:a16="http://schemas.microsoft.com/office/drawing/2014/main" id="{3798DAA2-5C93-09E7-784E-83DAE40EB8C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2" name="Slide Number Placeholder 5">
            <a:extLst>
              <a:ext uri="{FF2B5EF4-FFF2-40B4-BE49-F238E27FC236}">
                <a16:creationId xmlns:a16="http://schemas.microsoft.com/office/drawing/2014/main" id="{6CCDA796-FCFA-CE2C-38ED-EB1416802D2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3" name="Date Placeholder 3">
            <a:extLst>
              <a:ext uri="{FF2B5EF4-FFF2-40B4-BE49-F238E27FC236}">
                <a16:creationId xmlns:a16="http://schemas.microsoft.com/office/drawing/2014/main" id="{13AB278D-B24E-C47E-CB05-1A7F2F8ECCA7}"/>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570535264"/>
      </p:ext>
    </p:extLst>
  </p:cSld>
  <p:clrMapOvr>
    <a:overrideClrMapping bg1="lt1" tx1="dk1" bg2="lt2" tx2="dk2" accent1="accent1" accent2="accent2" accent3="accent3" accent4="accent4" accent5="accent5" accent6="accent6" hlink="hlink" folHlink="folHlink"/>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Half and Half Text Only x1">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501621C-8BC7-FAE0-254B-1FF8394E1E37}"/>
              </a:ext>
            </a:extLst>
          </p:cNvPr>
          <p:cNvSpPr/>
          <p:nvPr userDrawn="1"/>
        </p:nvSpPr>
        <p:spPr>
          <a:xfrm>
            <a:off x="6181130" y="1647523"/>
            <a:ext cx="5567957" cy="4029377"/>
          </a:xfrm>
          <a:prstGeom prst="roundRect">
            <a:avLst>
              <a:gd name="adj" fmla="val 9329"/>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FCF9470E-D578-42F1-20E7-57455BC49C89}"/>
              </a:ext>
            </a:extLst>
          </p:cNvPr>
          <p:cNvSpPr/>
          <p:nvPr userDrawn="1"/>
        </p:nvSpPr>
        <p:spPr>
          <a:xfrm>
            <a:off x="442912" y="1647522"/>
            <a:ext cx="5567957" cy="4029377"/>
          </a:xfrm>
          <a:prstGeom prst="roundRect">
            <a:avLst>
              <a:gd name="adj" fmla="val 9329"/>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6F7C3DA3-4331-18D9-C5FA-C4CB52392510}"/>
              </a:ext>
            </a:extLst>
          </p:cNvPr>
          <p:cNvSpPr>
            <a:spLocks noGrp="1"/>
          </p:cNvSpPr>
          <p:nvPr userDrawn="1">
            <p:ph type="body" sz="quarter" idx="25" hasCustomPrompt="1"/>
          </p:nvPr>
        </p:nvSpPr>
        <p:spPr>
          <a:xfrm>
            <a:off x="734453" y="3495676"/>
            <a:ext cx="4984876" cy="1790701"/>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9" name="Title 1">
            <a:extLst>
              <a:ext uri="{FF2B5EF4-FFF2-40B4-BE49-F238E27FC236}">
                <a16:creationId xmlns:a16="http://schemas.microsoft.com/office/drawing/2014/main" id="{8089C842-D9DC-5A21-F025-913BAE140141}"/>
              </a:ext>
            </a:extLst>
          </p:cNvPr>
          <p:cNvSpPr>
            <a:spLocks noGrp="1"/>
          </p:cNvSpPr>
          <p:nvPr userDrawn="1">
            <p:ph type="title" hasCustomPrompt="1"/>
          </p:nvPr>
        </p:nvSpPr>
        <p:spPr>
          <a:xfrm>
            <a:off x="442913" y="457201"/>
            <a:ext cx="11306174" cy="406399"/>
          </a:xfrm>
        </p:spPr>
        <p:txBody>
          <a:bodyPr anchor="t"/>
          <a:lstStyle>
            <a:lvl1pPr>
              <a:defRPr/>
            </a:lvl1pPr>
          </a:lstStyle>
          <a:p>
            <a:r>
              <a:rPr lang="en-US"/>
              <a:t>Headline preset in 32pt bold if emphasis needed</a:t>
            </a:r>
          </a:p>
        </p:txBody>
      </p:sp>
      <p:sp>
        <p:nvSpPr>
          <p:cNvPr id="18" name="Text Placeholder 9">
            <a:extLst>
              <a:ext uri="{FF2B5EF4-FFF2-40B4-BE49-F238E27FC236}">
                <a16:creationId xmlns:a16="http://schemas.microsoft.com/office/drawing/2014/main" id="{461B2C62-80CF-4185-CB18-7E459174F72E}"/>
              </a:ext>
            </a:extLst>
          </p:cNvPr>
          <p:cNvSpPr>
            <a:spLocks noGrp="1"/>
          </p:cNvSpPr>
          <p:nvPr>
            <p:ph type="body" sz="quarter" idx="26" hasCustomPrompt="1"/>
          </p:nvPr>
        </p:nvSpPr>
        <p:spPr>
          <a:xfrm>
            <a:off x="6411457" y="1989814"/>
            <a:ext cx="5107304" cy="3296563"/>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Text Placeholder 9">
            <a:extLst>
              <a:ext uri="{FF2B5EF4-FFF2-40B4-BE49-F238E27FC236}">
                <a16:creationId xmlns:a16="http://schemas.microsoft.com/office/drawing/2014/main" id="{F103A7A2-4BD2-0EBF-E00F-380F2A5E983C}"/>
              </a:ext>
            </a:extLst>
          </p:cNvPr>
          <p:cNvSpPr>
            <a:spLocks noGrp="1"/>
          </p:cNvSpPr>
          <p:nvPr>
            <p:ph type="body" sz="quarter" idx="27" hasCustomPrompt="1"/>
          </p:nvPr>
        </p:nvSpPr>
        <p:spPr>
          <a:xfrm>
            <a:off x="734453" y="1989814"/>
            <a:ext cx="4984876" cy="1307743"/>
          </a:xfrm>
        </p:spPr>
        <p:txBody>
          <a:bodyPr>
            <a:noAutofit/>
          </a:bodyPr>
          <a:lstStyle>
            <a:lvl1pPr>
              <a:defRPr sz="3200" b="0">
                <a:solidFill>
                  <a:schemeClr val="accent1"/>
                </a:solidFill>
              </a:defRPr>
            </a:lvl1pPr>
            <a:lvl2pPr>
              <a:defRPr sz="3200" b="0"/>
            </a:lvl2pPr>
            <a:lvl3pPr>
              <a:defRPr sz="3200" b="0"/>
            </a:lvl3pPr>
            <a:lvl4pPr>
              <a:defRPr sz="3200" b="0"/>
            </a:lvl4pPr>
            <a:lvl5pPr>
              <a:defRPr sz="3200" b="0"/>
            </a:lvl5pPr>
          </a:lstStyle>
          <a:p>
            <a:pPr lvl="0"/>
            <a:r>
              <a:rPr lang="en-US"/>
              <a:t>Title in preset 32pt Arial</a:t>
            </a:r>
          </a:p>
        </p:txBody>
      </p:sp>
      <p:sp>
        <p:nvSpPr>
          <p:cNvPr id="6" name="Footer Placeholder 4">
            <a:extLst>
              <a:ext uri="{FF2B5EF4-FFF2-40B4-BE49-F238E27FC236}">
                <a16:creationId xmlns:a16="http://schemas.microsoft.com/office/drawing/2014/main" id="{DA78BEEB-816E-900B-2565-7B23B6A00290}"/>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4B74298F-AB5A-66F0-D7E3-219ED6D77B06}"/>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1E2B4B5A-990C-F30C-DDEC-750F0BA8319A}"/>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02827952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ext and Date x2 Bold | Tint">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FF80F4-5823-776C-5F53-32B69DCD72EB}"/>
              </a:ext>
            </a:extLst>
          </p:cNvPr>
          <p:cNvSpPr/>
          <p:nvPr userDrawn="1"/>
        </p:nvSpPr>
        <p:spPr>
          <a:xfrm>
            <a:off x="8077126" y="860945"/>
            <a:ext cx="3671962" cy="4815955"/>
          </a:xfrm>
          <a:prstGeom prst="roundRect">
            <a:avLst>
              <a:gd name="adj" fmla="val 1141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501621C-8BC7-FAE0-254B-1FF8394E1E37}"/>
              </a:ext>
            </a:extLst>
          </p:cNvPr>
          <p:cNvSpPr/>
          <p:nvPr userDrawn="1"/>
        </p:nvSpPr>
        <p:spPr>
          <a:xfrm>
            <a:off x="4234905" y="860943"/>
            <a:ext cx="3671960" cy="4815955"/>
          </a:xfrm>
          <a:prstGeom prst="roundRect">
            <a:avLst>
              <a:gd name="adj" fmla="val 1141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6F7C3DA3-4331-18D9-C5FA-C4CB52392510}"/>
              </a:ext>
            </a:extLst>
          </p:cNvPr>
          <p:cNvSpPr>
            <a:spLocks noGrp="1"/>
          </p:cNvSpPr>
          <p:nvPr userDrawn="1">
            <p:ph type="body" sz="quarter" idx="25" hasCustomPrompt="1"/>
          </p:nvPr>
        </p:nvSpPr>
        <p:spPr>
          <a:xfrm>
            <a:off x="456676" y="1847547"/>
            <a:ext cx="3468031" cy="3829351"/>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9" name="Title 1">
            <a:extLst>
              <a:ext uri="{FF2B5EF4-FFF2-40B4-BE49-F238E27FC236}">
                <a16:creationId xmlns:a16="http://schemas.microsoft.com/office/drawing/2014/main" id="{8089C842-D9DC-5A21-F025-913BAE140141}"/>
              </a:ext>
            </a:extLst>
          </p:cNvPr>
          <p:cNvSpPr>
            <a:spLocks noGrp="1"/>
          </p:cNvSpPr>
          <p:nvPr userDrawn="1">
            <p:ph type="title" hasCustomPrompt="1"/>
          </p:nvPr>
        </p:nvSpPr>
        <p:spPr>
          <a:xfrm>
            <a:off x="442913" y="457201"/>
            <a:ext cx="3481795" cy="406399"/>
          </a:xfrm>
        </p:spPr>
        <p:txBody>
          <a:bodyPr anchor="t"/>
          <a:lstStyle>
            <a:lvl1pPr>
              <a:defRPr/>
            </a:lvl1pPr>
          </a:lstStyle>
          <a:p>
            <a:r>
              <a:rPr lang="en-US"/>
              <a:t>Headline preset in 32pt bold if emphasis needed</a:t>
            </a:r>
          </a:p>
        </p:txBody>
      </p:sp>
      <p:sp>
        <p:nvSpPr>
          <p:cNvPr id="18" name="Text Placeholder 9">
            <a:extLst>
              <a:ext uri="{FF2B5EF4-FFF2-40B4-BE49-F238E27FC236}">
                <a16:creationId xmlns:a16="http://schemas.microsoft.com/office/drawing/2014/main" id="{461B2C62-80CF-4185-CB18-7E459174F72E}"/>
              </a:ext>
            </a:extLst>
          </p:cNvPr>
          <p:cNvSpPr>
            <a:spLocks noGrp="1"/>
          </p:cNvSpPr>
          <p:nvPr>
            <p:ph type="body" sz="quarter" idx="26" hasCustomPrompt="1"/>
          </p:nvPr>
        </p:nvSpPr>
        <p:spPr>
          <a:xfrm>
            <a:off x="4450186" y="1176872"/>
            <a:ext cx="3241398" cy="344326"/>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9" name="Text Placeholder 9">
            <a:extLst>
              <a:ext uri="{FF2B5EF4-FFF2-40B4-BE49-F238E27FC236}">
                <a16:creationId xmlns:a16="http://schemas.microsoft.com/office/drawing/2014/main" id="{A032951D-AFF3-534B-2D92-DEC36CB29EBB}"/>
              </a:ext>
            </a:extLst>
          </p:cNvPr>
          <p:cNvSpPr>
            <a:spLocks noGrp="1"/>
          </p:cNvSpPr>
          <p:nvPr>
            <p:ph type="body" sz="quarter" idx="27" hasCustomPrompt="1"/>
          </p:nvPr>
        </p:nvSpPr>
        <p:spPr>
          <a:xfrm>
            <a:off x="8292409" y="1176874"/>
            <a:ext cx="3241398" cy="344326"/>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0" name="Text Placeholder 9">
            <a:extLst>
              <a:ext uri="{FF2B5EF4-FFF2-40B4-BE49-F238E27FC236}">
                <a16:creationId xmlns:a16="http://schemas.microsoft.com/office/drawing/2014/main" id="{A809741C-69D4-E8B9-1D08-A59DFD92F37A}"/>
              </a:ext>
            </a:extLst>
          </p:cNvPr>
          <p:cNvSpPr>
            <a:spLocks noGrp="1"/>
          </p:cNvSpPr>
          <p:nvPr>
            <p:ph type="body" sz="quarter" idx="28" hasCustomPrompt="1"/>
          </p:nvPr>
        </p:nvSpPr>
        <p:spPr>
          <a:xfrm>
            <a:off x="4450186" y="1538442"/>
            <a:ext cx="3241398" cy="344326"/>
          </a:xfrm>
        </p:spPr>
        <p:txBody>
          <a:bodyPr>
            <a:noAutofit/>
          </a:bodyPr>
          <a:lstStyle>
            <a:lvl1pPr>
              <a:defRPr sz="1400" b="0">
                <a:solidFill>
                  <a:schemeClr val="bg1">
                    <a:alpha val="50000"/>
                  </a:schemeClr>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Quarter, Year</a:t>
            </a:r>
          </a:p>
        </p:txBody>
      </p:sp>
      <p:sp>
        <p:nvSpPr>
          <p:cNvPr id="11" name="Text Placeholder 9">
            <a:extLst>
              <a:ext uri="{FF2B5EF4-FFF2-40B4-BE49-F238E27FC236}">
                <a16:creationId xmlns:a16="http://schemas.microsoft.com/office/drawing/2014/main" id="{9EF4EFFC-657F-B29F-80EB-91BC97BBBD99}"/>
              </a:ext>
            </a:extLst>
          </p:cNvPr>
          <p:cNvSpPr>
            <a:spLocks noGrp="1"/>
          </p:cNvSpPr>
          <p:nvPr>
            <p:ph type="body" sz="quarter" idx="29" hasCustomPrompt="1"/>
          </p:nvPr>
        </p:nvSpPr>
        <p:spPr>
          <a:xfrm>
            <a:off x="8292409" y="1543664"/>
            <a:ext cx="3241398" cy="344326"/>
          </a:xfrm>
        </p:spPr>
        <p:txBody>
          <a:bodyPr>
            <a:noAutofit/>
          </a:bodyPr>
          <a:lstStyle>
            <a:lvl1pPr>
              <a:defRPr sz="1400" b="0">
                <a:solidFill>
                  <a:schemeClr val="bg1">
                    <a:alpha val="50000"/>
                  </a:schemeClr>
                </a:solidFill>
              </a:defRPr>
            </a:lvl1pPr>
            <a:lvl2pPr>
              <a:defRPr b="0">
                <a:solidFill>
                  <a:schemeClr val="bg1"/>
                </a:solidFill>
              </a:defRPr>
            </a:lvl2pPr>
            <a:lvl3pPr>
              <a:defRPr b="0">
                <a:solidFill>
                  <a:schemeClr val="bg1"/>
                </a:solidFill>
              </a:defRPr>
            </a:lvl3pPr>
            <a:lvl4pPr>
              <a:defRPr b="0">
                <a:solidFill>
                  <a:schemeClr val="bg1"/>
                </a:solidFill>
              </a:defRPr>
            </a:lvl4pPr>
            <a:lvl5pPr>
              <a:defRPr b="0">
                <a:solidFill>
                  <a:schemeClr val="bg1"/>
                </a:solidFill>
              </a:defRPr>
            </a:lvl5pPr>
          </a:lstStyle>
          <a:p>
            <a:pPr lvl="0"/>
            <a:r>
              <a:rPr lang="en-US"/>
              <a:t>Quarter, Year</a:t>
            </a:r>
          </a:p>
        </p:txBody>
      </p:sp>
      <p:sp>
        <p:nvSpPr>
          <p:cNvPr id="13" name="Text Placeholder 12">
            <a:extLst>
              <a:ext uri="{FF2B5EF4-FFF2-40B4-BE49-F238E27FC236}">
                <a16:creationId xmlns:a16="http://schemas.microsoft.com/office/drawing/2014/main" id="{99610DFA-CAB3-5390-ED52-0F922BA59B6F}"/>
              </a:ext>
            </a:extLst>
          </p:cNvPr>
          <p:cNvSpPr>
            <a:spLocks noGrp="1"/>
          </p:cNvSpPr>
          <p:nvPr>
            <p:ph type="body" sz="quarter" idx="30" hasCustomPrompt="1"/>
          </p:nvPr>
        </p:nvSpPr>
        <p:spPr>
          <a:xfrm>
            <a:off x="4450186" y="2227075"/>
            <a:ext cx="3241398" cy="20037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4" name="Text Placeholder 12">
            <a:extLst>
              <a:ext uri="{FF2B5EF4-FFF2-40B4-BE49-F238E27FC236}">
                <a16:creationId xmlns:a16="http://schemas.microsoft.com/office/drawing/2014/main" id="{3E1F9A2E-AAA3-BBEF-4253-4B6F501988DD}"/>
              </a:ext>
            </a:extLst>
          </p:cNvPr>
          <p:cNvSpPr>
            <a:spLocks noGrp="1"/>
          </p:cNvSpPr>
          <p:nvPr>
            <p:ph type="body" sz="quarter" idx="31" hasCustomPrompt="1"/>
          </p:nvPr>
        </p:nvSpPr>
        <p:spPr>
          <a:xfrm>
            <a:off x="8292409" y="2227074"/>
            <a:ext cx="3241398" cy="200370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text here</a:t>
            </a:r>
          </a:p>
          <a:p>
            <a:pPr lvl="1"/>
            <a:r>
              <a:rPr lang="en-US"/>
              <a:t>Second level</a:t>
            </a:r>
          </a:p>
          <a:p>
            <a:pPr lvl="2"/>
            <a:r>
              <a:rPr lang="en-US"/>
              <a:t>Third level</a:t>
            </a:r>
          </a:p>
          <a:p>
            <a:pPr lvl="3"/>
            <a:r>
              <a:rPr lang="en-US"/>
              <a:t>Fourth level</a:t>
            </a:r>
          </a:p>
          <a:p>
            <a:pPr lvl="4"/>
            <a:r>
              <a:rPr lang="en-US"/>
              <a:t>Fifth level</a:t>
            </a:r>
          </a:p>
        </p:txBody>
      </p:sp>
      <p:sp>
        <p:nvSpPr>
          <p:cNvPr id="16" name="Text Placeholder 15">
            <a:extLst>
              <a:ext uri="{FF2B5EF4-FFF2-40B4-BE49-F238E27FC236}">
                <a16:creationId xmlns:a16="http://schemas.microsoft.com/office/drawing/2014/main" id="{814ACF7B-64EC-6FB0-565B-AE5607A6BC08}"/>
              </a:ext>
            </a:extLst>
          </p:cNvPr>
          <p:cNvSpPr>
            <a:spLocks noGrp="1"/>
          </p:cNvSpPr>
          <p:nvPr>
            <p:ph type="body" sz="quarter" idx="32" hasCustomPrompt="1"/>
          </p:nvPr>
        </p:nvSpPr>
        <p:spPr>
          <a:xfrm>
            <a:off x="4475302" y="4934652"/>
            <a:ext cx="1394339" cy="426319"/>
          </a:xfrm>
          <a:prstGeom prst="roundRect">
            <a:avLst>
              <a:gd name="adj" fmla="val 50000"/>
            </a:avLst>
          </a:prstGeom>
          <a:solidFill>
            <a:schemeClr val="bg2"/>
          </a:solidFill>
          <a:ln>
            <a:noFill/>
          </a:ln>
        </p:spPr>
        <p:txBody>
          <a:bodyPr anchor="ctr"/>
          <a:lstStyle>
            <a:lvl1pPr algn="ctr">
              <a:defRPr sz="1200">
                <a:solidFill>
                  <a:schemeClr val="accent1"/>
                </a:solidFill>
              </a:defRPr>
            </a:lvl1pPr>
          </a:lstStyle>
          <a:p>
            <a:pPr lvl="0"/>
            <a:r>
              <a:rPr lang="en-US"/>
              <a:t>Category</a:t>
            </a:r>
          </a:p>
        </p:txBody>
      </p:sp>
      <p:sp>
        <p:nvSpPr>
          <p:cNvPr id="17" name="Text Placeholder 15">
            <a:extLst>
              <a:ext uri="{FF2B5EF4-FFF2-40B4-BE49-F238E27FC236}">
                <a16:creationId xmlns:a16="http://schemas.microsoft.com/office/drawing/2014/main" id="{04B64A94-8FDB-6B57-88D9-8D845A80F125}"/>
              </a:ext>
            </a:extLst>
          </p:cNvPr>
          <p:cNvSpPr>
            <a:spLocks noGrp="1"/>
          </p:cNvSpPr>
          <p:nvPr>
            <p:ph type="body" sz="quarter" idx="33" hasCustomPrompt="1"/>
          </p:nvPr>
        </p:nvSpPr>
        <p:spPr>
          <a:xfrm>
            <a:off x="8267292" y="4934651"/>
            <a:ext cx="1394339" cy="426319"/>
          </a:xfrm>
          <a:prstGeom prst="roundRect">
            <a:avLst>
              <a:gd name="adj" fmla="val 50000"/>
            </a:avLst>
          </a:prstGeom>
          <a:solidFill>
            <a:schemeClr val="bg2"/>
          </a:solidFill>
          <a:ln>
            <a:noFill/>
          </a:ln>
        </p:spPr>
        <p:txBody>
          <a:bodyPr anchor="ctr"/>
          <a:lstStyle>
            <a:lvl1pPr algn="ctr">
              <a:defRPr sz="1200">
                <a:solidFill>
                  <a:schemeClr val="accent2"/>
                </a:solidFill>
              </a:defRPr>
            </a:lvl1pPr>
          </a:lstStyle>
          <a:p>
            <a:pPr lvl="0"/>
            <a:r>
              <a:rPr lang="en-US"/>
              <a:t>Category</a:t>
            </a:r>
          </a:p>
        </p:txBody>
      </p:sp>
      <p:sp>
        <p:nvSpPr>
          <p:cNvPr id="6" name="Footer Placeholder 4">
            <a:extLst>
              <a:ext uri="{FF2B5EF4-FFF2-40B4-BE49-F238E27FC236}">
                <a16:creationId xmlns:a16="http://schemas.microsoft.com/office/drawing/2014/main" id="{10563715-5265-003E-EA70-048C203A14AA}"/>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24F4F422-004B-0525-7C2C-434B3A43E05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15C257F9-F9A9-422C-F1A4-449DAC1EF2E2}"/>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9281995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Only x2">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FF80F4-5823-776C-5F53-32B69DCD72EB}"/>
              </a:ext>
            </a:extLst>
          </p:cNvPr>
          <p:cNvSpPr/>
          <p:nvPr userDrawn="1"/>
        </p:nvSpPr>
        <p:spPr>
          <a:xfrm>
            <a:off x="8077126" y="1331597"/>
            <a:ext cx="3671962" cy="4345305"/>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501621C-8BC7-FAE0-254B-1FF8394E1E37}"/>
              </a:ext>
            </a:extLst>
          </p:cNvPr>
          <p:cNvSpPr/>
          <p:nvPr userDrawn="1"/>
        </p:nvSpPr>
        <p:spPr>
          <a:xfrm>
            <a:off x="4234904" y="1331595"/>
            <a:ext cx="3671960" cy="4345305"/>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6F7C3DA3-4331-18D9-C5FA-C4CB52392510}"/>
              </a:ext>
            </a:extLst>
          </p:cNvPr>
          <p:cNvSpPr>
            <a:spLocks noGrp="1"/>
          </p:cNvSpPr>
          <p:nvPr userDrawn="1">
            <p:ph type="body" sz="quarter" idx="25" hasCustomPrompt="1"/>
          </p:nvPr>
        </p:nvSpPr>
        <p:spPr>
          <a:xfrm>
            <a:off x="456676" y="1847547"/>
            <a:ext cx="3468031" cy="3829353"/>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9" name="Title 1">
            <a:extLst>
              <a:ext uri="{FF2B5EF4-FFF2-40B4-BE49-F238E27FC236}">
                <a16:creationId xmlns:a16="http://schemas.microsoft.com/office/drawing/2014/main" id="{8089C842-D9DC-5A21-F025-913BAE140141}"/>
              </a:ext>
            </a:extLst>
          </p:cNvPr>
          <p:cNvSpPr>
            <a:spLocks noGrp="1"/>
          </p:cNvSpPr>
          <p:nvPr userDrawn="1">
            <p:ph type="title" hasCustomPrompt="1"/>
          </p:nvPr>
        </p:nvSpPr>
        <p:spPr>
          <a:xfrm>
            <a:off x="442913" y="457201"/>
            <a:ext cx="3481795" cy="406399"/>
          </a:xfrm>
        </p:spPr>
        <p:txBody>
          <a:bodyPr anchor="t"/>
          <a:lstStyle>
            <a:lvl1pPr>
              <a:defRPr/>
            </a:lvl1pPr>
          </a:lstStyle>
          <a:p>
            <a:r>
              <a:rPr lang="en-US"/>
              <a:t>Headline preset in 32pt bold if emphasis needed</a:t>
            </a:r>
          </a:p>
        </p:txBody>
      </p:sp>
      <p:sp>
        <p:nvSpPr>
          <p:cNvPr id="18" name="Text Placeholder 9">
            <a:extLst>
              <a:ext uri="{FF2B5EF4-FFF2-40B4-BE49-F238E27FC236}">
                <a16:creationId xmlns:a16="http://schemas.microsoft.com/office/drawing/2014/main" id="{461B2C62-80CF-4185-CB18-7E459174F72E}"/>
              </a:ext>
            </a:extLst>
          </p:cNvPr>
          <p:cNvSpPr>
            <a:spLocks noGrp="1"/>
          </p:cNvSpPr>
          <p:nvPr>
            <p:ph type="body" sz="quarter" idx="26" hasCustomPrompt="1"/>
          </p:nvPr>
        </p:nvSpPr>
        <p:spPr>
          <a:xfrm>
            <a:off x="4450185" y="1647523"/>
            <a:ext cx="3241398" cy="3713449"/>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9" name="Text Placeholder 9">
            <a:extLst>
              <a:ext uri="{FF2B5EF4-FFF2-40B4-BE49-F238E27FC236}">
                <a16:creationId xmlns:a16="http://schemas.microsoft.com/office/drawing/2014/main" id="{A032951D-AFF3-534B-2D92-DEC36CB29EBB}"/>
              </a:ext>
            </a:extLst>
          </p:cNvPr>
          <p:cNvSpPr>
            <a:spLocks noGrp="1"/>
          </p:cNvSpPr>
          <p:nvPr>
            <p:ph type="body" sz="quarter" idx="27" hasCustomPrompt="1"/>
          </p:nvPr>
        </p:nvSpPr>
        <p:spPr>
          <a:xfrm>
            <a:off x="8292409" y="1647525"/>
            <a:ext cx="3241398" cy="3713449"/>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7BEEE7AE-88E2-353A-E95D-071085983869}"/>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76E94413-3124-020D-0DD9-C5B5567FD31B}"/>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BB1E8B81-0F33-3C04-0344-214A7B839D77}"/>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69346338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xt Only x2 Bold | Tint">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FF80F4-5823-776C-5F53-32B69DCD72EB}"/>
              </a:ext>
            </a:extLst>
          </p:cNvPr>
          <p:cNvSpPr/>
          <p:nvPr userDrawn="1"/>
        </p:nvSpPr>
        <p:spPr>
          <a:xfrm>
            <a:off x="8077126" y="1331597"/>
            <a:ext cx="3671962" cy="4345305"/>
          </a:xfrm>
          <a:prstGeom prst="roundRect">
            <a:avLst>
              <a:gd name="adj" fmla="val 1141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501621C-8BC7-FAE0-254B-1FF8394E1E37}"/>
              </a:ext>
            </a:extLst>
          </p:cNvPr>
          <p:cNvSpPr/>
          <p:nvPr userDrawn="1"/>
        </p:nvSpPr>
        <p:spPr>
          <a:xfrm>
            <a:off x="4234904" y="1331595"/>
            <a:ext cx="3671960" cy="4345305"/>
          </a:xfrm>
          <a:prstGeom prst="roundRect">
            <a:avLst>
              <a:gd name="adj" fmla="val 1141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6F7C3DA3-4331-18D9-C5FA-C4CB52392510}"/>
              </a:ext>
            </a:extLst>
          </p:cNvPr>
          <p:cNvSpPr>
            <a:spLocks noGrp="1"/>
          </p:cNvSpPr>
          <p:nvPr userDrawn="1">
            <p:ph type="body" sz="quarter" idx="25" hasCustomPrompt="1"/>
          </p:nvPr>
        </p:nvSpPr>
        <p:spPr>
          <a:xfrm>
            <a:off x="456676" y="1847547"/>
            <a:ext cx="3468031" cy="3829353"/>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9" name="Title 1">
            <a:extLst>
              <a:ext uri="{FF2B5EF4-FFF2-40B4-BE49-F238E27FC236}">
                <a16:creationId xmlns:a16="http://schemas.microsoft.com/office/drawing/2014/main" id="{8089C842-D9DC-5A21-F025-913BAE140141}"/>
              </a:ext>
            </a:extLst>
          </p:cNvPr>
          <p:cNvSpPr>
            <a:spLocks noGrp="1"/>
          </p:cNvSpPr>
          <p:nvPr userDrawn="1">
            <p:ph type="title" hasCustomPrompt="1"/>
          </p:nvPr>
        </p:nvSpPr>
        <p:spPr>
          <a:xfrm>
            <a:off x="442913" y="457201"/>
            <a:ext cx="3481795" cy="406399"/>
          </a:xfrm>
        </p:spPr>
        <p:txBody>
          <a:bodyPr anchor="t"/>
          <a:lstStyle>
            <a:lvl1pPr>
              <a:defRPr/>
            </a:lvl1pPr>
          </a:lstStyle>
          <a:p>
            <a:r>
              <a:rPr lang="en-US"/>
              <a:t>Headline preset in 32pt bold if emphasis needed</a:t>
            </a:r>
          </a:p>
        </p:txBody>
      </p:sp>
      <p:sp>
        <p:nvSpPr>
          <p:cNvPr id="18" name="Text Placeholder 9">
            <a:extLst>
              <a:ext uri="{FF2B5EF4-FFF2-40B4-BE49-F238E27FC236}">
                <a16:creationId xmlns:a16="http://schemas.microsoft.com/office/drawing/2014/main" id="{461B2C62-80CF-4185-CB18-7E459174F72E}"/>
              </a:ext>
            </a:extLst>
          </p:cNvPr>
          <p:cNvSpPr>
            <a:spLocks noGrp="1"/>
          </p:cNvSpPr>
          <p:nvPr>
            <p:ph type="body" sz="quarter" idx="26" hasCustomPrompt="1"/>
          </p:nvPr>
        </p:nvSpPr>
        <p:spPr>
          <a:xfrm>
            <a:off x="4450185" y="1647523"/>
            <a:ext cx="3241398" cy="3713449"/>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9" name="Text Placeholder 9">
            <a:extLst>
              <a:ext uri="{FF2B5EF4-FFF2-40B4-BE49-F238E27FC236}">
                <a16:creationId xmlns:a16="http://schemas.microsoft.com/office/drawing/2014/main" id="{A032951D-AFF3-534B-2D92-DEC36CB29EBB}"/>
              </a:ext>
            </a:extLst>
          </p:cNvPr>
          <p:cNvSpPr>
            <a:spLocks noGrp="1"/>
          </p:cNvSpPr>
          <p:nvPr>
            <p:ph type="body" sz="quarter" idx="27" hasCustomPrompt="1"/>
          </p:nvPr>
        </p:nvSpPr>
        <p:spPr>
          <a:xfrm>
            <a:off x="8292409" y="1647525"/>
            <a:ext cx="3241398" cy="3713449"/>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87E9A3D3-70A2-92BC-741E-9C7275E1D6C8}"/>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5C68328F-4E34-6F90-8103-CD47CEAF91C2}"/>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E15A370F-24EB-9FAA-9A05-A2C465DBA85D}"/>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38783440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xt Only x3">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A021C29-7B2C-71D8-B6B1-37DDD1DDC56B}"/>
              </a:ext>
            </a:extLst>
          </p:cNvPr>
          <p:cNvSpPr/>
          <p:nvPr userDrawn="1"/>
        </p:nvSpPr>
        <p:spPr>
          <a:xfrm>
            <a:off x="442912" y="1531620"/>
            <a:ext cx="3655217" cy="4145282"/>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EFF80F4-5823-776C-5F53-32B69DCD72EB}"/>
              </a:ext>
            </a:extLst>
          </p:cNvPr>
          <p:cNvSpPr/>
          <p:nvPr userDrawn="1"/>
        </p:nvSpPr>
        <p:spPr>
          <a:xfrm>
            <a:off x="8093868" y="1531621"/>
            <a:ext cx="3655220" cy="4145282"/>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501621C-8BC7-FAE0-254B-1FF8394E1E37}"/>
              </a:ext>
            </a:extLst>
          </p:cNvPr>
          <p:cNvSpPr/>
          <p:nvPr userDrawn="1"/>
        </p:nvSpPr>
        <p:spPr>
          <a:xfrm>
            <a:off x="4268390" y="1531619"/>
            <a:ext cx="3655217" cy="4145282"/>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6F7C3DA3-4331-18D9-C5FA-C4CB52392510}"/>
              </a:ext>
            </a:extLst>
          </p:cNvPr>
          <p:cNvSpPr>
            <a:spLocks noGrp="1"/>
          </p:cNvSpPr>
          <p:nvPr userDrawn="1">
            <p:ph type="body" sz="quarter" idx="25" hasCustomPrompt="1"/>
          </p:nvPr>
        </p:nvSpPr>
        <p:spPr>
          <a:xfrm>
            <a:off x="649821" y="1847548"/>
            <a:ext cx="3241398" cy="3542512"/>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9" name="Title 1">
            <a:extLst>
              <a:ext uri="{FF2B5EF4-FFF2-40B4-BE49-F238E27FC236}">
                <a16:creationId xmlns:a16="http://schemas.microsoft.com/office/drawing/2014/main" id="{8089C842-D9DC-5A21-F025-913BAE140141}"/>
              </a:ext>
            </a:extLst>
          </p:cNvPr>
          <p:cNvSpPr>
            <a:spLocks noGrp="1"/>
          </p:cNvSpPr>
          <p:nvPr userDrawn="1">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B4E03E96-F87D-4C42-09E8-D2D6A8E28570}"/>
              </a:ext>
            </a:extLst>
          </p:cNvPr>
          <p:cNvSpPr>
            <a:spLocks noGrp="1"/>
          </p:cNvSpPr>
          <p:nvPr userDrawn="1">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18" name="Text Placeholder 9">
            <a:extLst>
              <a:ext uri="{FF2B5EF4-FFF2-40B4-BE49-F238E27FC236}">
                <a16:creationId xmlns:a16="http://schemas.microsoft.com/office/drawing/2014/main" id="{461B2C62-80CF-4185-CB18-7E459174F72E}"/>
              </a:ext>
            </a:extLst>
          </p:cNvPr>
          <p:cNvSpPr>
            <a:spLocks noGrp="1"/>
          </p:cNvSpPr>
          <p:nvPr>
            <p:ph type="body" sz="quarter" idx="26" hasCustomPrompt="1"/>
          </p:nvPr>
        </p:nvSpPr>
        <p:spPr>
          <a:xfrm>
            <a:off x="4475299" y="1847547"/>
            <a:ext cx="3241398" cy="3542512"/>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9" name="Text Placeholder 9">
            <a:extLst>
              <a:ext uri="{FF2B5EF4-FFF2-40B4-BE49-F238E27FC236}">
                <a16:creationId xmlns:a16="http://schemas.microsoft.com/office/drawing/2014/main" id="{A032951D-AFF3-534B-2D92-DEC36CB29EBB}"/>
              </a:ext>
            </a:extLst>
          </p:cNvPr>
          <p:cNvSpPr>
            <a:spLocks noGrp="1"/>
          </p:cNvSpPr>
          <p:nvPr>
            <p:ph type="body" sz="quarter" idx="27" hasCustomPrompt="1"/>
          </p:nvPr>
        </p:nvSpPr>
        <p:spPr>
          <a:xfrm>
            <a:off x="8300779" y="1847549"/>
            <a:ext cx="3241398" cy="3542512"/>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DEDB28E0-0CBB-FEB1-5595-33E1B9F5D48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393CA171-A66A-44AF-57E1-98F7193D6063}"/>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FC14F242-A1BD-2E51-8FB6-573004FD6B8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5447943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Only x3 Bold | Tin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A021C29-7B2C-71D8-B6B1-37DDD1DDC56B}"/>
              </a:ext>
            </a:extLst>
          </p:cNvPr>
          <p:cNvSpPr/>
          <p:nvPr userDrawn="1"/>
        </p:nvSpPr>
        <p:spPr>
          <a:xfrm>
            <a:off x="442912" y="1531620"/>
            <a:ext cx="3655217" cy="4145282"/>
          </a:xfrm>
          <a:prstGeom prst="roundRect">
            <a:avLst>
              <a:gd name="adj" fmla="val 1141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EFF80F4-5823-776C-5F53-32B69DCD72EB}"/>
              </a:ext>
            </a:extLst>
          </p:cNvPr>
          <p:cNvSpPr/>
          <p:nvPr userDrawn="1"/>
        </p:nvSpPr>
        <p:spPr>
          <a:xfrm>
            <a:off x="8093868" y="1531621"/>
            <a:ext cx="3655220" cy="4145282"/>
          </a:xfrm>
          <a:prstGeom prst="roundRect">
            <a:avLst>
              <a:gd name="adj" fmla="val 1141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501621C-8BC7-FAE0-254B-1FF8394E1E37}"/>
              </a:ext>
            </a:extLst>
          </p:cNvPr>
          <p:cNvSpPr/>
          <p:nvPr userDrawn="1"/>
        </p:nvSpPr>
        <p:spPr>
          <a:xfrm>
            <a:off x="4268390" y="1531619"/>
            <a:ext cx="3655217" cy="4145282"/>
          </a:xfrm>
          <a:prstGeom prst="roundRect">
            <a:avLst>
              <a:gd name="adj" fmla="val 1141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6F7C3DA3-4331-18D9-C5FA-C4CB52392510}"/>
              </a:ext>
            </a:extLst>
          </p:cNvPr>
          <p:cNvSpPr>
            <a:spLocks noGrp="1"/>
          </p:cNvSpPr>
          <p:nvPr userDrawn="1">
            <p:ph type="body" sz="quarter" idx="25" hasCustomPrompt="1"/>
          </p:nvPr>
        </p:nvSpPr>
        <p:spPr>
          <a:xfrm>
            <a:off x="649821" y="1847548"/>
            <a:ext cx="3241398" cy="3542512"/>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9" name="Title 1">
            <a:extLst>
              <a:ext uri="{FF2B5EF4-FFF2-40B4-BE49-F238E27FC236}">
                <a16:creationId xmlns:a16="http://schemas.microsoft.com/office/drawing/2014/main" id="{8089C842-D9DC-5A21-F025-913BAE140141}"/>
              </a:ext>
            </a:extLst>
          </p:cNvPr>
          <p:cNvSpPr>
            <a:spLocks noGrp="1"/>
          </p:cNvSpPr>
          <p:nvPr userDrawn="1">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B4E03E96-F87D-4C42-09E8-D2D6A8E28570}"/>
              </a:ext>
            </a:extLst>
          </p:cNvPr>
          <p:cNvSpPr>
            <a:spLocks noGrp="1"/>
          </p:cNvSpPr>
          <p:nvPr userDrawn="1">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18" name="Text Placeholder 9">
            <a:extLst>
              <a:ext uri="{FF2B5EF4-FFF2-40B4-BE49-F238E27FC236}">
                <a16:creationId xmlns:a16="http://schemas.microsoft.com/office/drawing/2014/main" id="{461B2C62-80CF-4185-CB18-7E459174F72E}"/>
              </a:ext>
            </a:extLst>
          </p:cNvPr>
          <p:cNvSpPr>
            <a:spLocks noGrp="1"/>
          </p:cNvSpPr>
          <p:nvPr>
            <p:ph type="body" sz="quarter" idx="26" hasCustomPrompt="1"/>
          </p:nvPr>
        </p:nvSpPr>
        <p:spPr>
          <a:xfrm>
            <a:off x="4475299" y="1847547"/>
            <a:ext cx="3241398" cy="3542512"/>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9" name="Text Placeholder 9">
            <a:extLst>
              <a:ext uri="{FF2B5EF4-FFF2-40B4-BE49-F238E27FC236}">
                <a16:creationId xmlns:a16="http://schemas.microsoft.com/office/drawing/2014/main" id="{A032951D-AFF3-534B-2D92-DEC36CB29EBB}"/>
              </a:ext>
            </a:extLst>
          </p:cNvPr>
          <p:cNvSpPr>
            <a:spLocks noGrp="1"/>
          </p:cNvSpPr>
          <p:nvPr>
            <p:ph type="body" sz="quarter" idx="27" hasCustomPrompt="1"/>
          </p:nvPr>
        </p:nvSpPr>
        <p:spPr>
          <a:xfrm>
            <a:off x="8300779" y="1847549"/>
            <a:ext cx="3241398" cy="3542512"/>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001FA3B3-7EDE-E11B-A3C6-3183936218D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BF26468A-17D4-9505-37B8-4A7B4E91D7A9}"/>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FAC39D42-F7EF-E2EF-D9E0-1ECE1B8F603E}"/>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74489318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Only x4 A">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FA021C29-7B2C-71D8-B6B1-37DDD1DDC56B}"/>
              </a:ext>
            </a:extLst>
          </p:cNvPr>
          <p:cNvSpPr/>
          <p:nvPr userDrawn="1"/>
        </p:nvSpPr>
        <p:spPr>
          <a:xfrm>
            <a:off x="442912" y="1531620"/>
            <a:ext cx="2698848" cy="4145280"/>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9">
            <a:extLst>
              <a:ext uri="{FF2B5EF4-FFF2-40B4-BE49-F238E27FC236}">
                <a16:creationId xmlns:a16="http://schemas.microsoft.com/office/drawing/2014/main" id="{6F7C3DA3-4331-18D9-C5FA-C4CB52392510}"/>
              </a:ext>
            </a:extLst>
          </p:cNvPr>
          <p:cNvSpPr>
            <a:spLocks noGrp="1"/>
          </p:cNvSpPr>
          <p:nvPr>
            <p:ph type="body" sz="quarter" idx="25" hasCustomPrompt="1"/>
          </p:nvPr>
        </p:nvSpPr>
        <p:spPr>
          <a:xfrm>
            <a:off x="650175" y="1847547"/>
            <a:ext cx="2284321" cy="354251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Rectangle: Rounded Corners 4">
            <a:extLst>
              <a:ext uri="{FF2B5EF4-FFF2-40B4-BE49-F238E27FC236}">
                <a16:creationId xmlns:a16="http://schemas.microsoft.com/office/drawing/2014/main" id="{4EFF80F4-5823-776C-5F53-32B69DCD72EB}"/>
              </a:ext>
            </a:extLst>
          </p:cNvPr>
          <p:cNvSpPr/>
          <p:nvPr userDrawn="1"/>
        </p:nvSpPr>
        <p:spPr>
          <a:xfrm>
            <a:off x="6181130" y="1531621"/>
            <a:ext cx="2698849" cy="4145280"/>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FC32D91-DCBC-9D8C-C7A8-E3AAB75FD492}"/>
              </a:ext>
            </a:extLst>
          </p:cNvPr>
          <p:cNvSpPr/>
          <p:nvPr userDrawn="1"/>
        </p:nvSpPr>
        <p:spPr>
          <a:xfrm>
            <a:off x="9050238" y="1531620"/>
            <a:ext cx="2698849" cy="4145280"/>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501621C-8BC7-FAE0-254B-1FF8394E1E37}"/>
              </a:ext>
            </a:extLst>
          </p:cNvPr>
          <p:cNvSpPr/>
          <p:nvPr userDrawn="1"/>
        </p:nvSpPr>
        <p:spPr>
          <a:xfrm>
            <a:off x="3312022" y="1531619"/>
            <a:ext cx="2698848" cy="4145280"/>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089C842-D9DC-5A21-F025-913BAE140141}"/>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B4E03E96-F87D-4C42-09E8-D2D6A8E28570}"/>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4" name="Text Placeholder 9">
            <a:extLst>
              <a:ext uri="{FF2B5EF4-FFF2-40B4-BE49-F238E27FC236}">
                <a16:creationId xmlns:a16="http://schemas.microsoft.com/office/drawing/2014/main" id="{B15C5E06-19B6-68B2-6F88-042636718435}"/>
              </a:ext>
            </a:extLst>
          </p:cNvPr>
          <p:cNvSpPr>
            <a:spLocks noGrp="1"/>
          </p:cNvSpPr>
          <p:nvPr>
            <p:ph type="body" sz="quarter" idx="26" hasCustomPrompt="1"/>
          </p:nvPr>
        </p:nvSpPr>
        <p:spPr>
          <a:xfrm>
            <a:off x="3519285" y="1847547"/>
            <a:ext cx="2284321" cy="354251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3" name="Text Placeholder 9">
            <a:extLst>
              <a:ext uri="{FF2B5EF4-FFF2-40B4-BE49-F238E27FC236}">
                <a16:creationId xmlns:a16="http://schemas.microsoft.com/office/drawing/2014/main" id="{191DDC16-E4C9-9A82-CDA5-4DA48FCD11F7}"/>
              </a:ext>
            </a:extLst>
          </p:cNvPr>
          <p:cNvSpPr>
            <a:spLocks noGrp="1"/>
          </p:cNvSpPr>
          <p:nvPr>
            <p:ph type="body" sz="quarter" idx="27" hasCustomPrompt="1"/>
          </p:nvPr>
        </p:nvSpPr>
        <p:spPr>
          <a:xfrm>
            <a:off x="6388395" y="1847547"/>
            <a:ext cx="2284321" cy="354251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7" name="Text Placeholder 9">
            <a:extLst>
              <a:ext uri="{FF2B5EF4-FFF2-40B4-BE49-F238E27FC236}">
                <a16:creationId xmlns:a16="http://schemas.microsoft.com/office/drawing/2014/main" id="{FB17521A-153A-15E2-DA3D-8E81EF2FFBCE}"/>
              </a:ext>
            </a:extLst>
          </p:cNvPr>
          <p:cNvSpPr>
            <a:spLocks noGrp="1"/>
          </p:cNvSpPr>
          <p:nvPr>
            <p:ph type="body" sz="quarter" idx="28" hasCustomPrompt="1"/>
          </p:nvPr>
        </p:nvSpPr>
        <p:spPr>
          <a:xfrm>
            <a:off x="9257502" y="1847547"/>
            <a:ext cx="2284321" cy="354251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D34C2DEA-65B0-F470-BCD4-7C629FEBAC74}"/>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C6668A70-5B4F-239D-34FE-729147A4D9D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37C3B6B5-FD88-2E7B-7DCD-716EC751A7D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52979966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Only x4 A Bold | Color">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EFF80F4-5823-776C-5F53-32B69DCD72EB}"/>
              </a:ext>
            </a:extLst>
          </p:cNvPr>
          <p:cNvSpPr/>
          <p:nvPr userDrawn="1"/>
        </p:nvSpPr>
        <p:spPr>
          <a:xfrm>
            <a:off x="6181131" y="1531621"/>
            <a:ext cx="2698848" cy="4145280"/>
          </a:xfrm>
          <a:prstGeom prst="roundRect">
            <a:avLst>
              <a:gd name="adj" fmla="val 1141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FC32D91-DCBC-9D8C-C7A8-E3AAB75FD492}"/>
              </a:ext>
            </a:extLst>
          </p:cNvPr>
          <p:cNvSpPr/>
          <p:nvPr userDrawn="1"/>
        </p:nvSpPr>
        <p:spPr>
          <a:xfrm>
            <a:off x="9050238" y="1531620"/>
            <a:ext cx="2698850" cy="4145280"/>
          </a:xfrm>
          <a:prstGeom prst="roundRect">
            <a:avLst>
              <a:gd name="adj" fmla="val 1141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FA021C29-7B2C-71D8-B6B1-37DDD1DDC56B}"/>
              </a:ext>
            </a:extLst>
          </p:cNvPr>
          <p:cNvSpPr/>
          <p:nvPr userDrawn="1"/>
        </p:nvSpPr>
        <p:spPr>
          <a:xfrm>
            <a:off x="442912" y="1531620"/>
            <a:ext cx="2698848" cy="4145280"/>
          </a:xfrm>
          <a:prstGeom prst="roundRect">
            <a:avLst>
              <a:gd name="adj" fmla="val 1141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8501621C-8BC7-FAE0-254B-1FF8394E1E37}"/>
              </a:ext>
            </a:extLst>
          </p:cNvPr>
          <p:cNvSpPr/>
          <p:nvPr userDrawn="1"/>
        </p:nvSpPr>
        <p:spPr>
          <a:xfrm>
            <a:off x="3312021" y="1531619"/>
            <a:ext cx="2698849" cy="4145280"/>
          </a:xfrm>
          <a:prstGeom prst="roundRect">
            <a:avLst>
              <a:gd name="adj" fmla="val 1141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8089C842-D9DC-5A21-F025-913BAE140141}"/>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B4E03E96-F87D-4C42-09E8-D2D6A8E28570}"/>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20" name="Text Placeholder 9">
            <a:extLst>
              <a:ext uri="{FF2B5EF4-FFF2-40B4-BE49-F238E27FC236}">
                <a16:creationId xmlns:a16="http://schemas.microsoft.com/office/drawing/2014/main" id="{1A45DC7B-069D-406C-220D-24D07712FC5E}"/>
              </a:ext>
            </a:extLst>
          </p:cNvPr>
          <p:cNvSpPr>
            <a:spLocks noGrp="1"/>
          </p:cNvSpPr>
          <p:nvPr>
            <p:ph type="body" sz="quarter" idx="24" hasCustomPrompt="1"/>
          </p:nvPr>
        </p:nvSpPr>
        <p:spPr>
          <a:xfrm>
            <a:off x="655507" y="1847547"/>
            <a:ext cx="2273657" cy="3542511"/>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4" name="Text Placeholder 9">
            <a:extLst>
              <a:ext uri="{FF2B5EF4-FFF2-40B4-BE49-F238E27FC236}">
                <a16:creationId xmlns:a16="http://schemas.microsoft.com/office/drawing/2014/main" id="{93BF203C-59A2-61D4-6425-02F5CCFEAA4E}"/>
              </a:ext>
            </a:extLst>
          </p:cNvPr>
          <p:cNvSpPr>
            <a:spLocks noGrp="1"/>
          </p:cNvSpPr>
          <p:nvPr>
            <p:ph type="body" sz="quarter" idx="25" hasCustomPrompt="1"/>
          </p:nvPr>
        </p:nvSpPr>
        <p:spPr>
          <a:xfrm>
            <a:off x="3524617" y="1847545"/>
            <a:ext cx="2273657" cy="3542511"/>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5" name="Text Placeholder 9">
            <a:extLst>
              <a:ext uri="{FF2B5EF4-FFF2-40B4-BE49-F238E27FC236}">
                <a16:creationId xmlns:a16="http://schemas.microsoft.com/office/drawing/2014/main" id="{65998F81-00DE-0BBE-1D62-64D5208F3CE0}"/>
              </a:ext>
            </a:extLst>
          </p:cNvPr>
          <p:cNvSpPr>
            <a:spLocks noGrp="1"/>
          </p:cNvSpPr>
          <p:nvPr>
            <p:ph type="body" sz="quarter" idx="26" hasCustomPrompt="1"/>
          </p:nvPr>
        </p:nvSpPr>
        <p:spPr>
          <a:xfrm>
            <a:off x="6393727" y="1847545"/>
            <a:ext cx="2273657" cy="3542511"/>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6" name="Text Placeholder 9">
            <a:extLst>
              <a:ext uri="{FF2B5EF4-FFF2-40B4-BE49-F238E27FC236}">
                <a16:creationId xmlns:a16="http://schemas.microsoft.com/office/drawing/2014/main" id="{B42F549F-B83B-145C-6FDB-FAA002317026}"/>
              </a:ext>
            </a:extLst>
          </p:cNvPr>
          <p:cNvSpPr>
            <a:spLocks noGrp="1"/>
          </p:cNvSpPr>
          <p:nvPr>
            <p:ph type="body" sz="quarter" idx="27" hasCustomPrompt="1"/>
          </p:nvPr>
        </p:nvSpPr>
        <p:spPr>
          <a:xfrm>
            <a:off x="9262835" y="1847545"/>
            <a:ext cx="2273657" cy="3542511"/>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2C0A62B4-D732-A1C2-4EB0-752ADE1DD9E6}"/>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3C8680D6-C22E-BDE6-95CF-6012C884BF5B}"/>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0A28C12E-C72D-6671-2067-C93B4D90DFCA}"/>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64280277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ext Only x4 B">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89C842-D9DC-5A21-F025-913BAE140141}"/>
              </a:ext>
            </a:extLst>
          </p:cNvPr>
          <p:cNvSpPr>
            <a:spLocks noGrp="1"/>
          </p:cNvSpPr>
          <p:nvPr>
            <p:ph type="title" hasCustomPrompt="1"/>
          </p:nvPr>
        </p:nvSpPr>
        <p:spPr>
          <a:xfrm>
            <a:off x="442913" y="457201"/>
            <a:ext cx="11306174"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B4E03E96-F87D-4C42-09E8-D2D6A8E28570}"/>
              </a:ext>
            </a:extLst>
          </p:cNvPr>
          <p:cNvSpPr>
            <a:spLocks noGrp="1"/>
          </p:cNvSpPr>
          <p:nvPr>
            <p:ph type="body" sz="quarter" idx="13" hasCustomPrompt="1"/>
          </p:nvPr>
        </p:nvSpPr>
        <p:spPr>
          <a:xfrm>
            <a:off x="442914" y="981075"/>
            <a:ext cx="11306047"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11" name="Rectangle: Rounded Corners 10">
            <a:extLst>
              <a:ext uri="{FF2B5EF4-FFF2-40B4-BE49-F238E27FC236}">
                <a16:creationId xmlns:a16="http://schemas.microsoft.com/office/drawing/2014/main" id="{FA021C29-7B2C-71D8-B6B1-37DDD1DDC56B}"/>
              </a:ext>
            </a:extLst>
          </p:cNvPr>
          <p:cNvSpPr/>
          <p:nvPr userDrawn="1"/>
        </p:nvSpPr>
        <p:spPr>
          <a:xfrm>
            <a:off x="442912" y="1531620"/>
            <a:ext cx="5567957" cy="1812997"/>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CEA2776-F39E-7960-D4F9-8712253F117C}"/>
              </a:ext>
            </a:extLst>
          </p:cNvPr>
          <p:cNvSpPr/>
          <p:nvPr userDrawn="1"/>
        </p:nvSpPr>
        <p:spPr>
          <a:xfrm>
            <a:off x="6181130" y="1531620"/>
            <a:ext cx="5567957" cy="1812997"/>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84C34D1-45D7-BA0F-A06B-2F54B619EA60}"/>
              </a:ext>
            </a:extLst>
          </p:cNvPr>
          <p:cNvSpPr/>
          <p:nvPr userDrawn="1"/>
        </p:nvSpPr>
        <p:spPr>
          <a:xfrm>
            <a:off x="442912" y="3513384"/>
            <a:ext cx="5567957" cy="1814496"/>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E037202-64FD-3813-28E8-CB0FA19102E2}"/>
              </a:ext>
            </a:extLst>
          </p:cNvPr>
          <p:cNvSpPr/>
          <p:nvPr userDrawn="1"/>
        </p:nvSpPr>
        <p:spPr>
          <a:xfrm>
            <a:off x="6181130" y="3513384"/>
            <a:ext cx="5567957" cy="1814496"/>
          </a:xfrm>
          <a:prstGeom prst="roundRect">
            <a:avLst>
              <a:gd name="adj" fmla="val 11411"/>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9">
            <a:extLst>
              <a:ext uri="{FF2B5EF4-FFF2-40B4-BE49-F238E27FC236}">
                <a16:creationId xmlns:a16="http://schemas.microsoft.com/office/drawing/2014/main" id="{1A45DC7B-069D-406C-220D-24D07712FC5E}"/>
              </a:ext>
            </a:extLst>
          </p:cNvPr>
          <p:cNvSpPr>
            <a:spLocks noGrp="1"/>
          </p:cNvSpPr>
          <p:nvPr>
            <p:ph type="body" sz="quarter" idx="24" hasCustomPrompt="1"/>
          </p:nvPr>
        </p:nvSpPr>
        <p:spPr>
          <a:xfrm>
            <a:off x="651517" y="1760489"/>
            <a:ext cx="5150747" cy="135526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1" name="Text Placeholder 9">
            <a:extLst>
              <a:ext uri="{FF2B5EF4-FFF2-40B4-BE49-F238E27FC236}">
                <a16:creationId xmlns:a16="http://schemas.microsoft.com/office/drawing/2014/main" id="{A260B74A-E373-C9CA-F6A6-C3771FA8F45D}"/>
              </a:ext>
            </a:extLst>
          </p:cNvPr>
          <p:cNvSpPr>
            <a:spLocks noGrp="1"/>
          </p:cNvSpPr>
          <p:nvPr>
            <p:ph type="body" sz="quarter" idx="25" hasCustomPrompt="1"/>
          </p:nvPr>
        </p:nvSpPr>
        <p:spPr>
          <a:xfrm>
            <a:off x="6389735" y="1760489"/>
            <a:ext cx="5150747" cy="1355260"/>
          </a:xfrm>
          <a:solidFill>
            <a:srgbClr val="EBF0FA"/>
          </a:solidFill>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2" name="Text Placeholder 9">
            <a:extLst>
              <a:ext uri="{FF2B5EF4-FFF2-40B4-BE49-F238E27FC236}">
                <a16:creationId xmlns:a16="http://schemas.microsoft.com/office/drawing/2014/main" id="{9E910778-0683-B26B-1351-21D6F84E394B}"/>
              </a:ext>
            </a:extLst>
          </p:cNvPr>
          <p:cNvSpPr>
            <a:spLocks noGrp="1"/>
          </p:cNvSpPr>
          <p:nvPr>
            <p:ph type="body" sz="quarter" idx="26" hasCustomPrompt="1"/>
          </p:nvPr>
        </p:nvSpPr>
        <p:spPr>
          <a:xfrm>
            <a:off x="651517" y="3743002"/>
            <a:ext cx="5150747" cy="135526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3" name="Text Placeholder 9">
            <a:extLst>
              <a:ext uri="{FF2B5EF4-FFF2-40B4-BE49-F238E27FC236}">
                <a16:creationId xmlns:a16="http://schemas.microsoft.com/office/drawing/2014/main" id="{81DDE0EB-3D4A-21F4-10C7-58625BEE0512}"/>
              </a:ext>
            </a:extLst>
          </p:cNvPr>
          <p:cNvSpPr>
            <a:spLocks noGrp="1"/>
          </p:cNvSpPr>
          <p:nvPr>
            <p:ph type="body" sz="quarter" idx="27" hasCustomPrompt="1"/>
          </p:nvPr>
        </p:nvSpPr>
        <p:spPr>
          <a:xfrm>
            <a:off x="6389735" y="3743002"/>
            <a:ext cx="5150747" cy="135526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TextBox 4">
            <a:extLst>
              <a:ext uri="{FF2B5EF4-FFF2-40B4-BE49-F238E27FC236}">
                <a16:creationId xmlns:a16="http://schemas.microsoft.com/office/drawing/2014/main" id="{A02ED30E-453A-59CE-FD00-FC7954962076}"/>
              </a:ext>
            </a:extLst>
          </p:cNvPr>
          <p:cNvSpPr txBox="1"/>
          <p:nvPr userDrawn="1"/>
        </p:nvSpPr>
        <p:spPr>
          <a:xfrm>
            <a:off x="-7246961" y="-423081"/>
            <a:ext cx="0" cy="0"/>
          </a:xfrm>
          <a:prstGeom prst="rect">
            <a:avLst/>
          </a:prstGeom>
          <a:noFill/>
        </p:spPr>
        <p:txBody>
          <a:bodyPr wrap="none" lIns="0" tIns="0" rIns="0" bIns="0" rtlCol="0">
            <a:noAutofit/>
          </a:bodyPr>
          <a:lstStyle/>
          <a:p>
            <a:pPr marL="0" indent="0" algn="l" defTabSz="914400" rtl="0" eaLnBrk="1" latinLnBrk="0" hangingPunct="1">
              <a:lnSpc>
                <a:spcPct val="110000"/>
              </a:lnSpc>
              <a:spcBef>
                <a:spcPts val="0"/>
              </a:spcBef>
              <a:spcAft>
                <a:spcPts val="600"/>
              </a:spcAft>
              <a:buFont typeface="Arial" panose="020B0604020202020204" pitchFamily="34" charset="0"/>
              <a:buNone/>
            </a:pPr>
            <a:endParaRPr lang="en-US" sz="1600" kern="1200" err="1">
              <a:solidFill>
                <a:schemeClr val="tx2"/>
              </a:solidFill>
              <a:latin typeface="+mn-lt"/>
              <a:ea typeface="+mn-ea"/>
              <a:cs typeface="+mn-cs"/>
            </a:endParaRPr>
          </a:p>
        </p:txBody>
      </p:sp>
      <p:sp>
        <p:nvSpPr>
          <p:cNvPr id="6" name="Footer Placeholder 4">
            <a:extLst>
              <a:ext uri="{FF2B5EF4-FFF2-40B4-BE49-F238E27FC236}">
                <a16:creationId xmlns:a16="http://schemas.microsoft.com/office/drawing/2014/main" id="{3FF9E9D8-1D09-BDC4-C5F6-C532E70DAE42}"/>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1AAB897E-CD2F-C293-3270-FBD1584AC7F6}"/>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030D1060-5100-FC97-A11E-4FB0ED5B5D23}"/>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714733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xt Only x4 B Bo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89C842-D9DC-5A21-F025-913BAE140141}"/>
              </a:ext>
            </a:extLst>
          </p:cNvPr>
          <p:cNvSpPr>
            <a:spLocks noGrp="1"/>
          </p:cNvSpPr>
          <p:nvPr>
            <p:ph type="title" hasCustomPrompt="1"/>
          </p:nvPr>
        </p:nvSpPr>
        <p:spPr>
          <a:xfrm>
            <a:off x="442913" y="457201"/>
            <a:ext cx="11306300"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B4E03E96-F87D-4C42-09E8-D2D6A8E28570}"/>
              </a:ext>
            </a:extLst>
          </p:cNvPr>
          <p:cNvSpPr>
            <a:spLocks noGrp="1"/>
          </p:cNvSpPr>
          <p:nvPr>
            <p:ph type="body" sz="quarter" idx="13" hasCustomPrompt="1"/>
          </p:nvPr>
        </p:nvSpPr>
        <p:spPr>
          <a:xfrm>
            <a:off x="442914" y="981075"/>
            <a:ext cx="11306173"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11" name="Rectangle: Rounded Corners 10">
            <a:extLst>
              <a:ext uri="{FF2B5EF4-FFF2-40B4-BE49-F238E27FC236}">
                <a16:creationId xmlns:a16="http://schemas.microsoft.com/office/drawing/2014/main" id="{FA021C29-7B2C-71D8-B6B1-37DDD1DDC56B}"/>
              </a:ext>
            </a:extLst>
          </p:cNvPr>
          <p:cNvSpPr/>
          <p:nvPr userDrawn="1"/>
        </p:nvSpPr>
        <p:spPr>
          <a:xfrm>
            <a:off x="442912" y="1531620"/>
            <a:ext cx="5567957" cy="1812998"/>
          </a:xfrm>
          <a:prstGeom prst="roundRect">
            <a:avLst>
              <a:gd name="adj" fmla="val 1141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CEA2776-F39E-7960-D4F9-8712253F117C}"/>
              </a:ext>
            </a:extLst>
          </p:cNvPr>
          <p:cNvSpPr/>
          <p:nvPr userDrawn="1"/>
        </p:nvSpPr>
        <p:spPr>
          <a:xfrm>
            <a:off x="6181130" y="1531620"/>
            <a:ext cx="5567957" cy="1812998"/>
          </a:xfrm>
          <a:prstGeom prst="roundRect">
            <a:avLst>
              <a:gd name="adj" fmla="val 1141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84C34D1-45D7-BA0F-A06B-2F54B619EA60}"/>
              </a:ext>
            </a:extLst>
          </p:cNvPr>
          <p:cNvSpPr/>
          <p:nvPr userDrawn="1"/>
        </p:nvSpPr>
        <p:spPr>
          <a:xfrm>
            <a:off x="442912" y="3513382"/>
            <a:ext cx="5567957" cy="1814497"/>
          </a:xfrm>
          <a:prstGeom prst="roundRect">
            <a:avLst>
              <a:gd name="adj" fmla="val 1141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E037202-64FD-3813-28E8-CB0FA19102E2}"/>
              </a:ext>
            </a:extLst>
          </p:cNvPr>
          <p:cNvSpPr/>
          <p:nvPr userDrawn="1"/>
        </p:nvSpPr>
        <p:spPr>
          <a:xfrm>
            <a:off x="6181130" y="3513382"/>
            <a:ext cx="5567957" cy="1814497"/>
          </a:xfrm>
          <a:prstGeom prst="roundRect">
            <a:avLst>
              <a:gd name="adj" fmla="val 1141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9">
            <a:extLst>
              <a:ext uri="{FF2B5EF4-FFF2-40B4-BE49-F238E27FC236}">
                <a16:creationId xmlns:a16="http://schemas.microsoft.com/office/drawing/2014/main" id="{1A45DC7B-069D-406C-220D-24D07712FC5E}"/>
              </a:ext>
            </a:extLst>
          </p:cNvPr>
          <p:cNvSpPr>
            <a:spLocks noGrp="1"/>
          </p:cNvSpPr>
          <p:nvPr>
            <p:ph type="body" sz="quarter" idx="24" hasCustomPrompt="1"/>
          </p:nvPr>
        </p:nvSpPr>
        <p:spPr>
          <a:xfrm>
            <a:off x="651517" y="1760489"/>
            <a:ext cx="5150747" cy="1355260"/>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1" name="Text Placeholder 9">
            <a:extLst>
              <a:ext uri="{FF2B5EF4-FFF2-40B4-BE49-F238E27FC236}">
                <a16:creationId xmlns:a16="http://schemas.microsoft.com/office/drawing/2014/main" id="{A260B74A-E373-C9CA-F6A6-C3771FA8F45D}"/>
              </a:ext>
            </a:extLst>
          </p:cNvPr>
          <p:cNvSpPr>
            <a:spLocks noGrp="1"/>
          </p:cNvSpPr>
          <p:nvPr>
            <p:ph type="body" sz="quarter" idx="25" hasCustomPrompt="1"/>
          </p:nvPr>
        </p:nvSpPr>
        <p:spPr>
          <a:xfrm>
            <a:off x="6389735" y="1760489"/>
            <a:ext cx="5150747" cy="1355260"/>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2" name="Text Placeholder 9">
            <a:extLst>
              <a:ext uri="{FF2B5EF4-FFF2-40B4-BE49-F238E27FC236}">
                <a16:creationId xmlns:a16="http://schemas.microsoft.com/office/drawing/2014/main" id="{9E910778-0683-B26B-1351-21D6F84E394B}"/>
              </a:ext>
            </a:extLst>
          </p:cNvPr>
          <p:cNvSpPr>
            <a:spLocks noGrp="1"/>
          </p:cNvSpPr>
          <p:nvPr>
            <p:ph type="body" sz="quarter" idx="26" hasCustomPrompt="1"/>
          </p:nvPr>
        </p:nvSpPr>
        <p:spPr>
          <a:xfrm>
            <a:off x="651517" y="3743001"/>
            <a:ext cx="5150747" cy="1355260"/>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3" name="Text Placeholder 9">
            <a:extLst>
              <a:ext uri="{FF2B5EF4-FFF2-40B4-BE49-F238E27FC236}">
                <a16:creationId xmlns:a16="http://schemas.microsoft.com/office/drawing/2014/main" id="{81DDE0EB-3D4A-21F4-10C7-58625BEE0512}"/>
              </a:ext>
            </a:extLst>
          </p:cNvPr>
          <p:cNvSpPr>
            <a:spLocks noGrp="1"/>
          </p:cNvSpPr>
          <p:nvPr>
            <p:ph type="body" sz="quarter" idx="27" hasCustomPrompt="1"/>
          </p:nvPr>
        </p:nvSpPr>
        <p:spPr>
          <a:xfrm>
            <a:off x="6389735" y="3743001"/>
            <a:ext cx="5150747" cy="1355260"/>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Footer Placeholder 4">
            <a:extLst>
              <a:ext uri="{FF2B5EF4-FFF2-40B4-BE49-F238E27FC236}">
                <a16:creationId xmlns:a16="http://schemas.microsoft.com/office/drawing/2014/main" id="{5EC19D2A-5DCD-F8B3-48CF-3C555CF8B60B}"/>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D9BE0C71-EB1B-408E-96EC-99A8F7710DFC}"/>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99298196-C9C4-9F20-999C-2D1B08CC104E}"/>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93646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divider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2D63C1C-A335-C9BF-1BCA-603D65F2334E}"/>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Section dividers</a:t>
            </a:r>
          </a:p>
        </p:txBody>
      </p:sp>
      <p:sp>
        <p:nvSpPr>
          <p:cNvPr id="8" name="TextBox 7">
            <a:extLst>
              <a:ext uri="{FF2B5EF4-FFF2-40B4-BE49-F238E27FC236}">
                <a16:creationId xmlns:a16="http://schemas.microsoft.com/office/drawing/2014/main" id="{9D4E71CA-4F71-0500-9EF0-1A721DBF4E86}"/>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03</a:t>
            </a:r>
          </a:p>
        </p:txBody>
      </p:sp>
      <p:sp>
        <p:nvSpPr>
          <p:cNvPr id="9" name="TextBox 8">
            <a:extLst>
              <a:ext uri="{FF2B5EF4-FFF2-40B4-BE49-F238E27FC236}">
                <a16:creationId xmlns:a16="http://schemas.microsoft.com/office/drawing/2014/main" id="{E5523DF0-B2B5-5F88-5CC3-84A45CF17B86}"/>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288059731"/>
      </p:ext>
    </p:extLst>
  </p:cSld>
  <p:clrMapOvr>
    <a:overrideClrMapping bg1="dk1" tx1="lt1" bg2="dk2" tx2="lt2" accent1="accent1" accent2="accent2" accent3="accent3" accent4="accent4" accent5="accent5" accent6="accent6" hlink="hlink" folHlink="folHlink"/>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xt Only x4 B Bold | Color">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089C842-D9DC-5A21-F025-913BAE140141}"/>
              </a:ext>
            </a:extLst>
          </p:cNvPr>
          <p:cNvSpPr>
            <a:spLocks noGrp="1"/>
          </p:cNvSpPr>
          <p:nvPr>
            <p:ph type="title" hasCustomPrompt="1"/>
          </p:nvPr>
        </p:nvSpPr>
        <p:spPr>
          <a:xfrm>
            <a:off x="442913" y="457201"/>
            <a:ext cx="11306174"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B4E03E96-F87D-4C42-09E8-D2D6A8E28570}"/>
              </a:ext>
            </a:extLst>
          </p:cNvPr>
          <p:cNvSpPr>
            <a:spLocks noGrp="1"/>
          </p:cNvSpPr>
          <p:nvPr>
            <p:ph type="body" sz="quarter" idx="13" hasCustomPrompt="1"/>
          </p:nvPr>
        </p:nvSpPr>
        <p:spPr>
          <a:xfrm>
            <a:off x="442914" y="981075"/>
            <a:ext cx="11306047"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11" name="Rectangle: Rounded Corners 10">
            <a:extLst>
              <a:ext uri="{FF2B5EF4-FFF2-40B4-BE49-F238E27FC236}">
                <a16:creationId xmlns:a16="http://schemas.microsoft.com/office/drawing/2014/main" id="{FA021C29-7B2C-71D8-B6B1-37DDD1DDC56B}"/>
              </a:ext>
            </a:extLst>
          </p:cNvPr>
          <p:cNvSpPr/>
          <p:nvPr userDrawn="1"/>
        </p:nvSpPr>
        <p:spPr>
          <a:xfrm>
            <a:off x="442912" y="1531620"/>
            <a:ext cx="5567957" cy="1812997"/>
          </a:xfrm>
          <a:prstGeom prst="roundRect">
            <a:avLst>
              <a:gd name="adj" fmla="val 11411"/>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0CEA2776-F39E-7960-D4F9-8712253F117C}"/>
              </a:ext>
            </a:extLst>
          </p:cNvPr>
          <p:cNvSpPr/>
          <p:nvPr userDrawn="1"/>
        </p:nvSpPr>
        <p:spPr>
          <a:xfrm>
            <a:off x="6181130" y="1531620"/>
            <a:ext cx="5567957" cy="1812997"/>
          </a:xfrm>
          <a:prstGeom prst="roundRect">
            <a:avLst>
              <a:gd name="adj" fmla="val 11411"/>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84C34D1-45D7-BA0F-A06B-2F54B619EA60}"/>
              </a:ext>
            </a:extLst>
          </p:cNvPr>
          <p:cNvSpPr/>
          <p:nvPr userDrawn="1"/>
        </p:nvSpPr>
        <p:spPr>
          <a:xfrm>
            <a:off x="442912" y="3513384"/>
            <a:ext cx="5567957" cy="1814496"/>
          </a:xfrm>
          <a:prstGeom prst="roundRect">
            <a:avLst>
              <a:gd name="adj" fmla="val 11411"/>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2E037202-64FD-3813-28E8-CB0FA19102E2}"/>
              </a:ext>
            </a:extLst>
          </p:cNvPr>
          <p:cNvSpPr/>
          <p:nvPr userDrawn="1"/>
        </p:nvSpPr>
        <p:spPr>
          <a:xfrm>
            <a:off x="6181130" y="3513384"/>
            <a:ext cx="5567957" cy="1814496"/>
          </a:xfrm>
          <a:prstGeom prst="roundRect">
            <a:avLst>
              <a:gd name="adj" fmla="val 11411"/>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9">
            <a:extLst>
              <a:ext uri="{FF2B5EF4-FFF2-40B4-BE49-F238E27FC236}">
                <a16:creationId xmlns:a16="http://schemas.microsoft.com/office/drawing/2014/main" id="{1A45DC7B-069D-406C-220D-24D07712FC5E}"/>
              </a:ext>
            </a:extLst>
          </p:cNvPr>
          <p:cNvSpPr>
            <a:spLocks noGrp="1"/>
          </p:cNvSpPr>
          <p:nvPr>
            <p:ph type="body" sz="quarter" idx="24" hasCustomPrompt="1"/>
          </p:nvPr>
        </p:nvSpPr>
        <p:spPr>
          <a:xfrm>
            <a:off x="651517" y="1760489"/>
            <a:ext cx="5150747" cy="1355260"/>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1" name="Text Placeholder 9">
            <a:extLst>
              <a:ext uri="{FF2B5EF4-FFF2-40B4-BE49-F238E27FC236}">
                <a16:creationId xmlns:a16="http://schemas.microsoft.com/office/drawing/2014/main" id="{A260B74A-E373-C9CA-F6A6-C3771FA8F45D}"/>
              </a:ext>
            </a:extLst>
          </p:cNvPr>
          <p:cNvSpPr>
            <a:spLocks noGrp="1"/>
          </p:cNvSpPr>
          <p:nvPr>
            <p:ph type="body" sz="quarter" idx="25" hasCustomPrompt="1"/>
          </p:nvPr>
        </p:nvSpPr>
        <p:spPr>
          <a:xfrm>
            <a:off x="6389735" y="1760489"/>
            <a:ext cx="5150747" cy="1355260"/>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2" name="Text Placeholder 9">
            <a:extLst>
              <a:ext uri="{FF2B5EF4-FFF2-40B4-BE49-F238E27FC236}">
                <a16:creationId xmlns:a16="http://schemas.microsoft.com/office/drawing/2014/main" id="{9E910778-0683-B26B-1351-21D6F84E394B}"/>
              </a:ext>
            </a:extLst>
          </p:cNvPr>
          <p:cNvSpPr>
            <a:spLocks noGrp="1"/>
          </p:cNvSpPr>
          <p:nvPr>
            <p:ph type="body" sz="quarter" idx="26" hasCustomPrompt="1"/>
          </p:nvPr>
        </p:nvSpPr>
        <p:spPr>
          <a:xfrm>
            <a:off x="651517" y="3743002"/>
            <a:ext cx="5150747" cy="1355260"/>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3" name="Text Placeholder 9">
            <a:extLst>
              <a:ext uri="{FF2B5EF4-FFF2-40B4-BE49-F238E27FC236}">
                <a16:creationId xmlns:a16="http://schemas.microsoft.com/office/drawing/2014/main" id="{81DDE0EB-3D4A-21F4-10C7-58625BEE0512}"/>
              </a:ext>
            </a:extLst>
          </p:cNvPr>
          <p:cNvSpPr>
            <a:spLocks noGrp="1"/>
          </p:cNvSpPr>
          <p:nvPr>
            <p:ph type="body" sz="quarter" idx="27" hasCustomPrompt="1"/>
          </p:nvPr>
        </p:nvSpPr>
        <p:spPr>
          <a:xfrm>
            <a:off x="6389735" y="3743002"/>
            <a:ext cx="5150747" cy="1355260"/>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Footer Placeholder 4">
            <a:extLst>
              <a:ext uri="{FF2B5EF4-FFF2-40B4-BE49-F238E27FC236}">
                <a16:creationId xmlns:a16="http://schemas.microsoft.com/office/drawing/2014/main" id="{C6A6DA92-2449-8ADD-7867-A5EB23791B3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F3D89A23-ADB2-EBCA-7B0F-640EDECFDC6E}"/>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767AC4FE-338E-B172-2015-97C1CA268B67}"/>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418797861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preserve="1" userDrawn="1">
  <p:cSld name="Blank layouts ">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ACCF268-483E-4346-76E4-6E49B913AC2D}"/>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Blank layouts </a:t>
            </a:r>
          </a:p>
        </p:txBody>
      </p:sp>
      <p:sp>
        <p:nvSpPr>
          <p:cNvPr id="8" name="TextBox 7">
            <a:extLst>
              <a:ext uri="{FF2B5EF4-FFF2-40B4-BE49-F238E27FC236}">
                <a16:creationId xmlns:a16="http://schemas.microsoft.com/office/drawing/2014/main" id="{A6284200-8A07-A45A-74A5-1177F26EC2D2}"/>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19</a:t>
            </a:r>
          </a:p>
        </p:txBody>
      </p:sp>
      <p:sp>
        <p:nvSpPr>
          <p:cNvPr id="9" name="TextBox 8">
            <a:extLst>
              <a:ext uri="{FF2B5EF4-FFF2-40B4-BE49-F238E27FC236}">
                <a16:creationId xmlns:a16="http://schemas.microsoft.com/office/drawing/2014/main" id="{4F79E1AA-15BF-7D9D-FD49-8DB887ADA443}"/>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3468915150"/>
      </p:ext>
    </p:extLst>
  </p:cSld>
  <p:clrMapOvr>
    <a:overrideClrMapping bg1="dk1" tx1="lt1" bg2="dk2" tx2="lt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Short Content A White">
    <p:bg>
      <p:bgRef idx="1001">
        <a:schemeClr val="bg1"/>
      </p:bgRef>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A1FC6B3-F3A7-FAC8-BEE5-221110495C0F}"/>
              </a:ext>
            </a:extLst>
          </p:cNvPr>
          <p:cNvSpPr>
            <a:spLocks noGrp="1"/>
          </p:cNvSpPr>
          <p:nvPr>
            <p:ph type="body" sz="quarter" idx="24" hasCustomPrompt="1"/>
          </p:nvPr>
        </p:nvSpPr>
        <p:spPr>
          <a:xfrm>
            <a:off x="442913" y="1905000"/>
            <a:ext cx="3306127" cy="377190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 name="Title 1">
            <a:extLst>
              <a:ext uri="{FF2B5EF4-FFF2-40B4-BE49-F238E27FC236}">
                <a16:creationId xmlns:a16="http://schemas.microsoft.com/office/drawing/2014/main" id="{7C619AFE-C3AA-6382-26F0-1E5F51E0F854}"/>
              </a:ext>
            </a:extLst>
          </p:cNvPr>
          <p:cNvSpPr>
            <a:spLocks noGrp="1"/>
          </p:cNvSpPr>
          <p:nvPr>
            <p:ph type="title" hasCustomPrompt="1"/>
          </p:nvPr>
        </p:nvSpPr>
        <p:spPr>
          <a:xfrm>
            <a:off x="442913" y="457201"/>
            <a:ext cx="3306127" cy="406399"/>
          </a:xfrm>
        </p:spPr>
        <p:txBody>
          <a:bodyPr anchor="t"/>
          <a:lstStyle>
            <a:lvl1pPr>
              <a:defRPr/>
            </a:lvl1pPr>
          </a:lstStyle>
          <a:p>
            <a:r>
              <a:rPr lang="en-US"/>
              <a:t>Headline preset in 32pt bold if emphasis needed</a:t>
            </a:r>
          </a:p>
        </p:txBody>
      </p:sp>
      <p:sp>
        <p:nvSpPr>
          <p:cNvPr id="6" name="Footer Placeholder 4">
            <a:extLst>
              <a:ext uri="{FF2B5EF4-FFF2-40B4-BE49-F238E27FC236}">
                <a16:creationId xmlns:a16="http://schemas.microsoft.com/office/drawing/2014/main" id="{E9D0312C-069D-AC1C-41C3-5F043FA120E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F09E2EC6-5AF3-682B-5727-F4A12A5D047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CD93F74D-E3E7-BD78-A212-7315901B3E2C}"/>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885295231"/>
      </p:ext>
    </p:extLst>
  </p:cSld>
  <p:clrMapOvr>
    <a:overrideClrMapping bg1="lt1" tx1="dk1" bg2="lt2" tx2="dk2" accent1="accent1" accent2="accent2" accent3="accent3" accent4="accent4" accent5="accent5" accent6="accent6" hlink="hlink" folHlink="folHlink"/>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hort Content A Light">
    <p:bg>
      <p:bgPr>
        <a:solidFill>
          <a:schemeClr val="bg2"/>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A1FC6B3-F3A7-FAC8-BEE5-221110495C0F}"/>
              </a:ext>
            </a:extLst>
          </p:cNvPr>
          <p:cNvSpPr>
            <a:spLocks noGrp="1"/>
          </p:cNvSpPr>
          <p:nvPr>
            <p:ph type="body" sz="quarter" idx="24" hasCustomPrompt="1"/>
          </p:nvPr>
        </p:nvSpPr>
        <p:spPr>
          <a:xfrm>
            <a:off x="442913" y="1905000"/>
            <a:ext cx="3306127" cy="377190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 name="Title 1">
            <a:extLst>
              <a:ext uri="{FF2B5EF4-FFF2-40B4-BE49-F238E27FC236}">
                <a16:creationId xmlns:a16="http://schemas.microsoft.com/office/drawing/2014/main" id="{7C619AFE-C3AA-6382-26F0-1E5F51E0F854}"/>
              </a:ext>
            </a:extLst>
          </p:cNvPr>
          <p:cNvSpPr>
            <a:spLocks noGrp="1"/>
          </p:cNvSpPr>
          <p:nvPr>
            <p:ph type="title" hasCustomPrompt="1"/>
          </p:nvPr>
        </p:nvSpPr>
        <p:spPr>
          <a:xfrm>
            <a:off x="442913" y="457201"/>
            <a:ext cx="3306127" cy="406399"/>
          </a:xfrm>
        </p:spPr>
        <p:txBody>
          <a:bodyPr anchor="t"/>
          <a:lstStyle>
            <a:lvl1pPr>
              <a:defRPr/>
            </a:lvl1pPr>
          </a:lstStyle>
          <a:p>
            <a:r>
              <a:rPr lang="en-US"/>
              <a:t>Headline preset in 32pt bold if emphasis needed</a:t>
            </a:r>
          </a:p>
        </p:txBody>
      </p:sp>
      <p:sp>
        <p:nvSpPr>
          <p:cNvPr id="6" name="Footer Placeholder 4">
            <a:extLst>
              <a:ext uri="{FF2B5EF4-FFF2-40B4-BE49-F238E27FC236}">
                <a16:creationId xmlns:a16="http://schemas.microsoft.com/office/drawing/2014/main" id="{19508FAF-7182-545F-9559-664FFC015C4A}"/>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48804D69-79A0-0423-40E6-0AC1DF1774FC}"/>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F7C84418-90ED-EFDB-22EA-929227B8685E}"/>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86055843"/>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Title Short Content A Dark">
    <p:bg>
      <p:bgPr>
        <a:solidFill>
          <a:schemeClr val="accent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BA1FC6B3-F3A7-FAC8-BEE5-221110495C0F}"/>
              </a:ext>
            </a:extLst>
          </p:cNvPr>
          <p:cNvSpPr>
            <a:spLocks noGrp="1"/>
          </p:cNvSpPr>
          <p:nvPr>
            <p:ph type="body" sz="quarter" idx="24" hasCustomPrompt="1"/>
          </p:nvPr>
        </p:nvSpPr>
        <p:spPr>
          <a:xfrm>
            <a:off x="442913" y="1905000"/>
            <a:ext cx="3306127" cy="3971924"/>
          </a:xfrm>
        </p:spPr>
        <p:txBody>
          <a:bodyPr>
            <a:noAutofit/>
          </a:bodyPr>
          <a:lstStyle>
            <a:lvl1pPr>
              <a:defRPr sz="18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 name="Title 1">
            <a:extLst>
              <a:ext uri="{FF2B5EF4-FFF2-40B4-BE49-F238E27FC236}">
                <a16:creationId xmlns:a16="http://schemas.microsoft.com/office/drawing/2014/main" id="{7C619AFE-C3AA-6382-26F0-1E5F51E0F854}"/>
              </a:ext>
            </a:extLst>
          </p:cNvPr>
          <p:cNvSpPr>
            <a:spLocks noGrp="1"/>
          </p:cNvSpPr>
          <p:nvPr>
            <p:ph type="title" hasCustomPrompt="1"/>
          </p:nvPr>
        </p:nvSpPr>
        <p:spPr>
          <a:xfrm>
            <a:off x="442913" y="457201"/>
            <a:ext cx="3306127" cy="406399"/>
          </a:xfrm>
        </p:spPr>
        <p:txBody>
          <a:bodyPr anchor="t"/>
          <a:lstStyle>
            <a:lvl1pPr>
              <a:defRPr>
                <a:solidFill>
                  <a:schemeClr val="tx1"/>
                </a:solidFill>
              </a:defRPr>
            </a:lvl1pPr>
          </a:lstStyle>
          <a:p>
            <a:r>
              <a:rPr lang="en-US"/>
              <a:t>Headline preset in 32pt bold if emphasis needed</a:t>
            </a:r>
          </a:p>
        </p:txBody>
      </p:sp>
      <p:sp>
        <p:nvSpPr>
          <p:cNvPr id="6" name="Footer Placeholder 4">
            <a:extLst>
              <a:ext uri="{FF2B5EF4-FFF2-40B4-BE49-F238E27FC236}">
                <a16:creationId xmlns:a16="http://schemas.microsoft.com/office/drawing/2014/main" id="{04360DC8-84C1-EFCB-912D-D350B628A69B}"/>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E5CA9C63-CD96-8FE9-F20C-399D0EADCE9A}"/>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5B4C7260-51C8-8368-90C1-695D1D9976A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1" name="Graphic 28">
            <a:extLst>
              <a:ext uri="{FF2B5EF4-FFF2-40B4-BE49-F238E27FC236}">
                <a16:creationId xmlns:a16="http://schemas.microsoft.com/office/drawing/2014/main" id="{A44649F4-4255-1D91-E660-0BAEAC7222D3}"/>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2" name="Graphic 28">
              <a:extLst>
                <a:ext uri="{FF2B5EF4-FFF2-40B4-BE49-F238E27FC236}">
                  <a16:creationId xmlns:a16="http://schemas.microsoft.com/office/drawing/2014/main" id="{B14FBBE3-C974-0CD1-525D-D622619D83E1}"/>
                </a:ext>
              </a:extLst>
            </p:cNvPr>
            <p:cNvGrpSpPr/>
            <p:nvPr/>
          </p:nvGrpSpPr>
          <p:grpSpPr>
            <a:xfrm>
              <a:off x="5746051" y="2969418"/>
              <a:ext cx="701897" cy="918019"/>
              <a:chOff x="5746051" y="2969418"/>
              <a:chExt cx="701897" cy="918019"/>
            </a:xfrm>
            <a:grpFill/>
          </p:grpSpPr>
          <p:sp>
            <p:nvSpPr>
              <p:cNvPr id="16" name="Freeform: Shape 11">
                <a:extLst>
                  <a:ext uri="{FF2B5EF4-FFF2-40B4-BE49-F238E27FC236}">
                    <a16:creationId xmlns:a16="http://schemas.microsoft.com/office/drawing/2014/main" id="{770C4059-7E41-556A-A170-478B7117CBA3}"/>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2">
                <a:extLst>
                  <a:ext uri="{FF2B5EF4-FFF2-40B4-BE49-F238E27FC236}">
                    <a16:creationId xmlns:a16="http://schemas.microsoft.com/office/drawing/2014/main" id="{47CF14B2-AB43-E87B-E77D-A94B12D8141B}"/>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3">
                <a:extLst>
                  <a:ext uri="{FF2B5EF4-FFF2-40B4-BE49-F238E27FC236}">
                    <a16:creationId xmlns:a16="http://schemas.microsoft.com/office/drawing/2014/main" id="{382DFC50-3509-E91D-B6D3-B45E72D7925F}"/>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4">
                <a:extLst>
                  <a:ext uri="{FF2B5EF4-FFF2-40B4-BE49-F238E27FC236}">
                    <a16:creationId xmlns:a16="http://schemas.microsoft.com/office/drawing/2014/main" id="{391915A8-A09D-4C15-E46F-986814790EB7}"/>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5">
                <a:extLst>
                  <a:ext uri="{FF2B5EF4-FFF2-40B4-BE49-F238E27FC236}">
                    <a16:creationId xmlns:a16="http://schemas.microsoft.com/office/drawing/2014/main" id="{36D1ADAA-BE32-8435-D821-9BF36BB16A64}"/>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6">
                <a:extLst>
                  <a:ext uri="{FF2B5EF4-FFF2-40B4-BE49-F238E27FC236}">
                    <a16:creationId xmlns:a16="http://schemas.microsoft.com/office/drawing/2014/main" id="{B0D592EE-ABCE-A964-CBFC-DECC24CD7902}"/>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C26E0E76-E0A3-CA2C-15DE-CCB73CDB0108}"/>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79E8C9E0-E611-66FC-8F64-F62ACCC643D3}"/>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CA433016-ECC8-A495-C79F-EF707016C7C5}"/>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Tree>
    <p:extLst>
      <p:ext uri="{BB962C8B-B14F-4D97-AF65-F5344CB8AC3E}">
        <p14:creationId xmlns:p14="http://schemas.microsoft.com/office/powerpoint/2010/main" val="157813074"/>
      </p:ext>
    </p:extLst>
  </p:cSld>
  <p:clrMapOvr>
    <a:overrideClrMapping bg1="dk1" tx1="lt1" bg2="dk2" tx2="lt2" accent1="accent1" accent2="accent2" accent3="accent3" accent4="accent4" accent5="accent5" accent6="accent6" hlink="hlink" folHlink="folHlink"/>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hort Content B White">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989014"/>
            <a:ext cx="2765107" cy="2439986"/>
          </a:xfrm>
        </p:spPr>
        <p:txBody>
          <a:bodyPr anchor="t"/>
          <a:lstStyle>
            <a:lvl1pPr>
              <a:defRPr>
                <a:solidFill>
                  <a:schemeClr val="accent1"/>
                </a:solidFill>
              </a:defRPr>
            </a:lvl1pPr>
          </a:lstStyle>
          <a:p>
            <a:r>
              <a:rPr lang="en-US"/>
              <a:t>Headline preset in 32pt bold if emphasis needed</a:t>
            </a:r>
          </a:p>
        </p:txBody>
      </p:sp>
      <p:sp>
        <p:nvSpPr>
          <p:cNvPr id="5" name="Text Placeholder 9">
            <a:extLst>
              <a:ext uri="{FF2B5EF4-FFF2-40B4-BE49-F238E27FC236}">
                <a16:creationId xmlns:a16="http://schemas.microsoft.com/office/drawing/2014/main" id="{BA1FC6B3-F3A7-FAC8-BEE5-221110495C0F}"/>
              </a:ext>
            </a:extLst>
          </p:cNvPr>
          <p:cNvSpPr>
            <a:spLocks noGrp="1"/>
          </p:cNvSpPr>
          <p:nvPr>
            <p:ph type="body" sz="quarter" idx="24" hasCustomPrompt="1"/>
          </p:nvPr>
        </p:nvSpPr>
        <p:spPr>
          <a:xfrm>
            <a:off x="3559495" y="981394"/>
            <a:ext cx="7222806" cy="2447606"/>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8428533E-1998-77F3-FD7F-FA0AD537924E}"/>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A5789F02-8EE3-EFAA-10D3-BEB3E8EF81D0}"/>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73445A90-A557-B616-FA12-F52B105900AC}"/>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144585363"/>
      </p:ext>
    </p:extLst>
  </p:cSld>
  <p:clrMapOvr>
    <a:overrideClrMapping bg1="lt1" tx1="dk1" bg2="lt2" tx2="dk2" accent1="accent1" accent2="accent2" accent3="accent3" accent4="accent4" accent5="accent5" accent6="accent6" hlink="hlink" folHlink="folHlink"/>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hort Content B Ligh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989014"/>
            <a:ext cx="2765107" cy="2439986"/>
          </a:xfrm>
        </p:spPr>
        <p:txBody>
          <a:bodyPr anchor="t"/>
          <a:lstStyle>
            <a:lvl1pPr>
              <a:defRPr>
                <a:solidFill>
                  <a:schemeClr val="accent1"/>
                </a:solidFill>
              </a:defRPr>
            </a:lvl1pPr>
          </a:lstStyle>
          <a:p>
            <a:r>
              <a:rPr lang="en-US"/>
              <a:t>Headline preset in 32pt bold if emphasis needed</a:t>
            </a:r>
          </a:p>
        </p:txBody>
      </p:sp>
      <p:sp>
        <p:nvSpPr>
          <p:cNvPr id="5" name="Text Placeholder 9">
            <a:extLst>
              <a:ext uri="{FF2B5EF4-FFF2-40B4-BE49-F238E27FC236}">
                <a16:creationId xmlns:a16="http://schemas.microsoft.com/office/drawing/2014/main" id="{BA1FC6B3-F3A7-FAC8-BEE5-221110495C0F}"/>
              </a:ext>
            </a:extLst>
          </p:cNvPr>
          <p:cNvSpPr>
            <a:spLocks noGrp="1"/>
          </p:cNvSpPr>
          <p:nvPr>
            <p:ph type="body" sz="quarter" idx="24" hasCustomPrompt="1"/>
          </p:nvPr>
        </p:nvSpPr>
        <p:spPr>
          <a:xfrm>
            <a:off x="3559495" y="981394"/>
            <a:ext cx="7222806" cy="2447606"/>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FF6CC553-78B2-85ED-118D-9BE182AB13FB}"/>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5A6BAB7B-D4C4-E433-6F4A-77D76C5BDA8C}"/>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15D5F175-64CB-4C56-7815-458B7532EFE3}"/>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396038686"/>
      </p:ext>
    </p:extLst>
  </p:cSld>
  <p:clrMapOvr>
    <a:overrideClrMapping bg1="lt1" tx1="dk1" bg2="lt2" tx2="dk2" accent1="accent1" accent2="accent2" accent3="accent3" accent4="accent4" accent5="accent5" accent6="accent6" hlink="hlink" folHlink="folHlink"/>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Title Short Content B Dark">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989014"/>
            <a:ext cx="2765107" cy="2439986"/>
          </a:xfrm>
        </p:spPr>
        <p:txBody>
          <a:bodyPr anchor="t"/>
          <a:lstStyle>
            <a:lvl1pPr>
              <a:defRPr>
                <a:solidFill>
                  <a:schemeClr val="tx1"/>
                </a:solidFill>
              </a:defRPr>
            </a:lvl1pPr>
          </a:lstStyle>
          <a:p>
            <a:r>
              <a:rPr lang="en-US"/>
              <a:t>Headline preset in 32pt bold if emphasis needed</a:t>
            </a:r>
          </a:p>
        </p:txBody>
      </p:sp>
      <p:sp>
        <p:nvSpPr>
          <p:cNvPr id="5" name="Text Placeholder 9">
            <a:extLst>
              <a:ext uri="{FF2B5EF4-FFF2-40B4-BE49-F238E27FC236}">
                <a16:creationId xmlns:a16="http://schemas.microsoft.com/office/drawing/2014/main" id="{BA1FC6B3-F3A7-FAC8-BEE5-221110495C0F}"/>
              </a:ext>
            </a:extLst>
          </p:cNvPr>
          <p:cNvSpPr>
            <a:spLocks noGrp="1"/>
          </p:cNvSpPr>
          <p:nvPr>
            <p:ph type="body" sz="quarter" idx="24" hasCustomPrompt="1"/>
          </p:nvPr>
        </p:nvSpPr>
        <p:spPr>
          <a:xfrm>
            <a:off x="3559495" y="981394"/>
            <a:ext cx="7222806" cy="2447606"/>
          </a:xfrm>
        </p:spPr>
        <p:txBody>
          <a:bodyPr>
            <a:noAutofit/>
          </a:bodyPr>
          <a:lstStyle>
            <a:lvl1pPr>
              <a:defRPr sz="18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 name="Footer Placeholder 4">
            <a:extLst>
              <a:ext uri="{FF2B5EF4-FFF2-40B4-BE49-F238E27FC236}">
                <a16:creationId xmlns:a16="http://schemas.microsoft.com/office/drawing/2014/main" id="{8B6CE7C5-2881-7EDE-787B-5EC6C3232C4C}"/>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1C5EBD26-3EA8-F64E-8463-19193B1225EE}"/>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D569860E-DED8-96BF-2838-A4E685608FAD}"/>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1" name="Graphic 28">
            <a:extLst>
              <a:ext uri="{FF2B5EF4-FFF2-40B4-BE49-F238E27FC236}">
                <a16:creationId xmlns:a16="http://schemas.microsoft.com/office/drawing/2014/main" id="{46E3A7F6-99B0-6AD9-4CBE-255C0F8B7AA1}"/>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2" name="Graphic 28">
              <a:extLst>
                <a:ext uri="{FF2B5EF4-FFF2-40B4-BE49-F238E27FC236}">
                  <a16:creationId xmlns:a16="http://schemas.microsoft.com/office/drawing/2014/main" id="{5A39CDE8-3C0F-7731-0196-A05FA6E4BB71}"/>
                </a:ext>
              </a:extLst>
            </p:cNvPr>
            <p:cNvGrpSpPr/>
            <p:nvPr/>
          </p:nvGrpSpPr>
          <p:grpSpPr>
            <a:xfrm>
              <a:off x="5746051" y="2969418"/>
              <a:ext cx="701897" cy="918019"/>
              <a:chOff x="5746051" y="2969418"/>
              <a:chExt cx="701897" cy="918019"/>
            </a:xfrm>
            <a:grpFill/>
          </p:grpSpPr>
          <p:sp>
            <p:nvSpPr>
              <p:cNvPr id="16" name="Freeform: Shape 11">
                <a:extLst>
                  <a:ext uri="{FF2B5EF4-FFF2-40B4-BE49-F238E27FC236}">
                    <a16:creationId xmlns:a16="http://schemas.microsoft.com/office/drawing/2014/main" id="{99D76C97-D16E-673B-3939-C65DF06917A4}"/>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2">
                <a:extLst>
                  <a:ext uri="{FF2B5EF4-FFF2-40B4-BE49-F238E27FC236}">
                    <a16:creationId xmlns:a16="http://schemas.microsoft.com/office/drawing/2014/main" id="{3026FBE6-44EE-0FAE-8BC3-FE759C40E8A8}"/>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3">
                <a:extLst>
                  <a:ext uri="{FF2B5EF4-FFF2-40B4-BE49-F238E27FC236}">
                    <a16:creationId xmlns:a16="http://schemas.microsoft.com/office/drawing/2014/main" id="{07F68B52-0954-C3A8-C9DE-BC3A4FB93B0C}"/>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4">
                <a:extLst>
                  <a:ext uri="{FF2B5EF4-FFF2-40B4-BE49-F238E27FC236}">
                    <a16:creationId xmlns:a16="http://schemas.microsoft.com/office/drawing/2014/main" id="{B9156F7C-8C69-42A3-E130-6619E07C0B44}"/>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5">
                <a:extLst>
                  <a:ext uri="{FF2B5EF4-FFF2-40B4-BE49-F238E27FC236}">
                    <a16:creationId xmlns:a16="http://schemas.microsoft.com/office/drawing/2014/main" id="{2F68896C-0FCF-D21B-2215-D86C5D53AF04}"/>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6">
                <a:extLst>
                  <a:ext uri="{FF2B5EF4-FFF2-40B4-BE49-F238E27FC236}">
                    <a16:creationId xmlns:a16="http://schemas.microsoft.com/office/drawing/2014/main" id="{116D587A-61FB-21DB-DA85-37EA21F054C6}"/>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69C538C6-A16D-C642-5330-CE76E3A5430F}"/>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D5DE4132-E653-8585-B49F-9A032ABFDA46}"/>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2D942A19-9E14-D082-0D10-A0B3933B8DE7}"/>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Tree>
    <p:extLst>
      <p:ext uri="{BB962C8B-B14F-4D97-AF65-F5344CB8AC3E}">
        <p14:creationId xmlns:p14="http://schemas.microsoft.com/office/powerpoint/2010/main" val="3641191312"/>
      </p:ext>
    </p:extLst>
  </p:cSld>
  <p:clrMapOvr>
    <a:overrideClrMapping bg1="dk1" tx1="lt1" bg2="dk2" tx2="lt2" accent1="accent1" accent2="accent2" accent3="accent3" accent4="accent4" accent5="accent5" accent6="accent6" hlink="hlink" folHlink="folHlink"/>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Only A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5" name="Footer Placeholder 4">
            <a:extLst>
              <a:ext uri="{FF2B5EF4-FFF2-40B4-BE49-F238E27FC236}">
                <a16:creationId xmlns:a16="http://schemas.microsoft.com/office/drawing/2014/main" id="{17EE092D-7C99-A5DD-FD38-C89448EF4EA7}"/>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495180C3-CCD9-1162-E73C-7B102493ACCA}"/>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7056CB63-1A3C-CB65-9EF5-4D00BB1115DD}"/>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8145137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Only A Light">
    <p:bg>
      <p:bgPr>
        <a:solidFill>
          <a:schemeClr val="bg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5"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8"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5" name="Footer Placeholder 4">
            <a:extLst>
              <a:ext uri="{FF2B5EF4-FFF2-40B4-BE49-F238E27FC236}">
                <a16:creationId xmlns:a16="http://schemas.microsoft.com/office/drawing/2014/main" id="{DC98387E-7722-1823-1534-BFF9D9E0913A}"/>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3075F22A-9BE9-F0ED-429C-F782B005D95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76983FBF-1667-5564-E302-2EC35E3FDD3C}"/>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815103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 Light">
    <p:bg>
      <p:bgPr>
        <a:solidFill>
          <a:schemeClr val="bg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E2BDC65-751C-B1D3-BA18-FCBE6FFE2F17}"/>
              </a:ext>
            </a:extLst>
          </p:cNvPr>
          <p:cNvSpPr>
            <a:spLocks noGrp="1"/>
          </p:cNvSpPr>
          <p:nvPr>
            <p:ph type="pic" sz="quarter" idx="17" hasCustomPrompt="1"/>
          </p:nvPr>
        </p:nvSpPr>
        <p:spPr>
          <a:xfrm>
            <a:off x="0" y="0"/>
            <a:ext cx="12192000" cy="6858000"/>
          </a:xfrm>
        </p:spPr>
        <p:txBody>
          <a:bodyPr/>
          <a:lstStyle>
            <a:lvl1pPr algn="ctr">
              <a:defRPr/>
            </a:lvl1pPr>
          </a:lstStyle>
          <a:p>
            <a:r>
              <a:rPr lang="en-US"/>
              <a:t>Drag and drop image into placeholder</a:t>
            </a:r>
          </a:p>
          <a:p>
            <a:endParaRPr lang="en-US"/>
          </a:p>
        </p:txBody>
      </p:sp>
      <p:sp>
        <p:nvSpPr>
          <p:cNvPr id="19" name="Title 1">
            <a:extLst>
              <a:ext uri="{FF2B5EF4-FFF2-40B4-BE49-F238E27FC236}">
                <a16:creationId xmlns:a16="http://schemas.microsoft.com/office/drawing/2014/main" id="{50CB45A2-8120-BA14-9468-0E2FF6623674}"/>
              </a:ext>
            </a:extLst>
          </p:cNvPr>
          <p:cNvSpPr>
            <a:spLocks noGrp="1"/>
          </p:cNvSpPr>
          <p:nvPr>
            <p:ph type="title" hasCustomPrompt="1"/>
          </p:nvPr>
        </p:nvSpPr>
        <p:spPr>
          <a:xfrm>
            <a:off x="442913" y="1555758"/>
            <a:ext cx="5200651" cy="4321168"/>
          </a:xfrm>
          <a:prstGeom prst="roundRect">
            <a:avLst>
              <a:gd name="adj" fmla="val 9026"/>
            </a:avLst>
          </a:prstGeom>
          <a:solidFill>
            <a:schemeClr val="bg1"/>
          </a:solidFill>
        </p:spPr>
        <p:txBody>
          <a:bodyPr vert="horz" wrap="square" lIns="216000" tIns="1728000" rIns="216000" bIns="468000" rtlCol="0" anchor="t">
            <a:noAutofit/>
          </a:bodyPr>
          <a:lstStyle>
            <a:lvl1pPr>
              <a:defRPr lang="en-US" sz="3400" dirty="0"/>
            </a:lvl1pPr>
          </a:lstStyle>
          <a:p>
            <a:pPr marL="0" lvl="0"/>
            <a:r>
              <a:rPr lang="en-US"/>
              <a:t>Add title 34pt Arial</a:t>
            </a:r>
          </a:p>
        </p:txBody>
      </p:sp>
      <p:sp>
        <p:nvSpPr>
          <p:cNvPr id="8" name="Text Placeholder 21">
            <a:extLst>
              <a:ext uri="{FF2B5EF4-FFF2-40B4-BE49-F238E27FC236}">
                <a16:creationId xmlns:a16="http://schemas.microsoft.com/office/drawing/2014/main" id="{184B29F6-2B3E-0245-DADC-5ED27DF202D9}"/>
              </a:ext>
            </a:extLst>
          </p:cNvPr>
          <p:cNvSpPr>
            <a:spLocks noGrp="1"/>
          </p:cNvSpPr>
          <p:nvPr>
            <p:ph type="body" sz="quarter" idx="15" hasCustomPrompt="1"/>
          </p:nvPr>
        </p:nvSpPr>
        <p:spPr>
          <a:xfrm>
            <a:off x="761999" y="4971525"/>
            <a:ext cx="4508491" cy="584200"/>
          </a:xfrm>
        </p:spPr>
        <p:txBody>
          <a:bodyPr anchor="b"/>
          <a:lstStyle>
            <a:lvl1pPr>
              <a:defRPr>
                <a:solidFill>
                  <a:schemeClr val="accent1"/>
                </a:solidFill>
              </a:defRPr>
            </a:lvl1pPr>
          </a:lstStyle>
          <a:p>
            <a:pPr lvl="0"/>
            <a:r>
              <a:rPr lang="en-US"/>
              <a:t>Add subtitle 18pt Arial</a:t>
            </a:r>
          </a:p>
        </p:txBody>
      </p:sp>
      <p:sp>
        <p:nvSpPr>
          <p:cNvPr id="9" name="Text Placeholder 9">
            <a:extLst>
              <a:ext uri="{FF2B5EF4-FFF2-40B4-BE49-F238E27FC236}">
                <a16:creationId xmlns:a16="http://schemas.microsoft.com/office/drawing/2014/main" id="{FE454527-784D-D7C2-DF04-F9BD56E299AD}"/>
              </a:ext>
            </a:extLst>
          </p:cNvPr>
          <p:cNvSpPr>
            <a:spLocks noGrp="1"/>
          </p:cNvSpPr>
          <p:nvPr>
            <p:ph type="body" sz="quarter" idx="16" hasCustomPrompt="1"/>
          </p:nvPr>
        </p:nvSpPr>
        <p:spPr>
          <a:xfrm>
            <a:off x="762000" y="2464413"/>
            <a:ext cx="1508400" cy="277200"/>
          </a:xfrm>
          <a:prstGeom prst="roundRect">
            <a:avLst>
              <a:gd name="adj" fmla="val 50000"/>
            </a:avLst>
          </a:prstGeom>
          <a:solidFill>
            <a:schemeClr val="accent1"/>
          </a:solidFill>
        </p:spPr>
        <p:txBody>
          <a:bodyPr anchor="ctr"/>
          <a:lstStyle>
            <a:lvl1pPr algn="ctr">
              <a:defRPr sz="1100">
                <a:solidFill>
                  <a:schemeClr val="bg1"/>
                </a:solidFill>
              </a:defRPr>
            </a:lvl1pPr>
          </a:lstStyle>
          <a:p>
            <a:pPr lvl="0"/>
            <a:r>
              <a:rPr lang="en-US"/>
              <a:t>Section XX</a:t>
            </a:r>
          </a:p>
        </p:txBody>
      </p:sp>
      <p:sp>
        <p:nvSpPr>
          <p:cNvPr id="3" name="Footer Placeholder 4">
            <a:extLst>
              <a:ext uri="{FF2B5EF4-FFF2-40B4-BE49-F238E27FC236}">
                <a16:creationId xmlns:a16="http://schemas.microsoft.com/office/drawing/2014/main" id="{1CD5CA3C-263F-01EE-06AF-E81466ED5CFA}"/>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10" name="Graphic 28">
            <a:extLst>
              <a:ext uri="{FF2B5EF4-FFF2-40B4-BE49-F238E27FC236}">
                <a16:creationId xmlns:a16="http://schemas.microsoft.com/office/drawing/2014/main" id="{52EC3788-88B4-B59F-6635-B2725A17A83A}"/>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1" name="Graphic 28">
              <a:extLst>
                <a:ext uri="{FF2B5EF4-FFF2-40B4-BE49-F238E27FC236}">
                  <a16:creationId xmlns:a16="http://schemas.microsoft.com/office/drawing/2014/main" id="{7B7DA784-F695-71D9-5BAF-D58BF02A6254}"/>
                </a:ext>
              </a:extLst>
            </p:cNvPr>
            <p:cNvGrpSpPr/>
            <p:nvPr/>
          </p:nvGrpSpPr>
          <p:grpSpPr>
            <a:xfrm>
              <a:off x="5746051" y="2969418"/>
              <a:ext cx="701897" cy="918019"/>
              <a:chOff x="5746051" y="2969418"/>
              <a:chExt cx="701897" cy="918019"/>
            </a:xfrm>
          </p:grpSpPr>
          <p:sp>
            <p:nvSpPr>
              <p:cNvPr id="15" name="Freeform: Shape 11">
                <a:extLst>
                  <a:ext uri="{FF2B5EF4-FFF2-40B4-BE49-F238E27FC236}">
                    <a16:creationId xmlns:a16="http://schemas.microsoft.com/office/drawing/2014/main" id="{3BC48F04-BF39-F3B7-8C25-68F8F00BD6C1}"/>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2">
                <a:extLst>
                  <a:ext uri="{FF2B5EF4-FFF2-40B4-BE49-F238E27FC236}">
                    <a16:creationId xmlns:a16="http://schemas.microsoft.com/office/drawing/2014/main" id="{5B1054E5-B1E8-8D2B-143E-4DF0A16C19AB}"/>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3">
                <a:extLst>
                  <a:ext uri="{FF2B5EF4-FFF2-40B4-BE49-F238E27FC236}">
                    <a16:creationId xmlns:a16="http://schemas.microsoft.com/office/drawing/2014/main" id="{985CB110-4838-8C8B-700D-70A3A6951112}"/>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4">
                <a:extLst>
                  <a:ext uri="{FF2B5EF4-FFF2-40B4-BE49-F238E27FC236}">
                    <a16:creationId xmlns:a16="http://schemas.microsoft.com/office/drawing/2014/main" id="{2E31432D-C787-8631-157F-4F3E651CFE54}"/>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5">
                <a:extLst>
                  <a:ext uri="{FF2B5EF4-FFF2-40B4-BE49-F238E27FC236}">
                    <a16:creationId xmlns:a16="http://schemas.microsoft.com/office/drawing/2014/main" id="{02430BB3-4AEC-F4C9-2F0F-0C32DC9AD873}"/>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23" name="Freeform: Shape 16">
                <a:extLst>
                  <a:ext uri="{FF2B5EF4-FFF2-40B4-BE49-F238E27FC236}">
                    <a16:creationId xmlns:a16="http://schemas.microsoft.com/office/drawing/2014/main" id="{11268C45-0389-4C48-A0A2-39B1C0FAF620}"/>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nvGrpSpPr>
            <p:cNvPr id="12" name="Graphic 28">
              <a:extLst>
                <a:ext uri="{FF2B5EF4-FFF2-40B4-BE49-F238E27FC236}">
                  <a16:creationId xmlns:a16="http://schemas.microsoft.com/office/drawing/2014/main" id="{55435216-A57C-4D2B-ACA9-380A9CA19E6D}"/>
                </a:ext>
              </a:extLst>
            </p:cNvPr>
            <p:cNvGrpSpPr/>
            <p:nvPr/>
          </p:nvGrpSpPr>
          <p:grpSpPr>
            <a:xfrm>
              <a:off x="6399751" y="3580923"/>
              <a:ext cx="62769" cy="60769"/>
              <a:chOff x="6399751" y="3580923"/>
              <a:chExt cx="62769" cy="60769"/>
            </a:xfrm>
            <a:solidFill>
              <a:srgbClr val="1D4F91"/>
            </a:solidFill>
          </p:grpSpPr>
          <p:sp>
            <p:nvSpPr>
              <p:cNvPr id="13" name="Freeform: Shape 9">
                <a:extLst>
                  <a:ext uri="{FF2B5EF4-FFF2-40B4-BE49-F238E27FC236}">
                    <a16:creationId xmlns:a16="http://schemas.microsoft.com/office/drawing/2014/main" id="{0392A8C0-A6B6-5A3A-9578-64E43667A690}"/>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sp>
            <p:nvSpPr>
              <p:cNvPr id="14" name="Freeform: Shape 10">
                <a:extLst>
                  <a:ext uri="{FF2B5EF4-FFF2-40B4-BE49-F238E27FC236}">
                    <a16:creationId xmlns:a16="http://schemas.microsoft.com/office/drawing/2014/main" id="{2C5A62F7-87BB-1B78-AAC9-8152F3DBB601}"/>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sp>
        <p:nvSpPr>
          <p:cNvPr id="24" name="Slide Number Placeholder 5">
            <a:extLst>
              <a:ext uri="{FF2B5EF4-FFF2-40B4-BE49-F238E27FC236}">
                <a16:creationId xmlns:a16="http://schemas.microsoft.com/office/drawing/2014/main" id="{CC09997A-844D-CC03-09E0-E71E413F1E79}"/>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5" name="Date Placeholder 3">
            <a:extLst>
              <a:ext uri="{FF2B5EF4-FFF2-40B4-BE49-F238E27FC236}">
                <a16:creationId xmlns:a16="http://schemas.microsoft.com/office/drawing/2014/main" id="{319F7AAF-5509-B8D3-CDE7-A5C2C5F1F1E3}"/>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58812848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preserve="1" userDrawn="1">
  <p:cSld name="Title Only A Dark">
    <p:bg>
      <p:bgPr>
        <a:solidFill>
          <a:schemeClr val="accent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26811" cy="406399"/>
          </a:xfrm>
        </p:spPr>
        <p:txBody>
          <a:bodyPr anchor="t"/>
          <a:lstStyle>
            <a:lvl1pPr>
              <a:defRPr>
                <a:solidFill>
                  <a:schemeClr val="tx1"/>
                </a:solidFill>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26684" cy="292608"/>
          </a:xfrm>
        </p:spPr>
        <p:txBody>
          <a:bodyPr/>
          <a:lstStyle>
            <a:lvl1pPr>
              <a:defRPr sz="1800">
                <a:solidFill>
                  <a:schemeClr val="tx1"/>
                </a:solidFill>
              </a:defRPr>
            </a:lvl1pPr>
            <a:lvl2pPr>
              <a:defRPr/>
            </a:lvl2pPr>
          </a:lstStyle>
          <a:p>
            <a:pPr lvl="0"/>
            <a:r>
              <a:rPr lang="en-US" err="1"/>
              <a:t>Subheadline</a:t>
            </a:r>
            <a:r>
              <a:rPr lang="en-US"/>
              <a:t> preset in 18pt, if required</a:t>
            </a:r>
          </a:p>
        </p:txBody>
      </p:sp>
      <p:grpSp>
        <p:nvGrpSpPr>
          <p:cNvPr id="2" name="Graphic 28">
            <a:extLst>
              <a:ext uri="{FF2B5EF4-FFF2-40B4-BE49-F238E27FC236}">
                <a16:creationId xmlns:a16="http://schemas.microsoft.com/office/drawing/2014/main" id="{E2B677F2-6CC5-6DDC-BF1C-240189D0852B}"/>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7" name="Graphic 28">
              <a:extLst>
                <a:ext uri="{FF2B5EF4-FFF2-40B4-BE49-F238E27FC236}">
                  <a16:creationId xmlns:a16="http://schemas.microsoft.com/office/drawing/2014/main" id="{1665C1D6-5947-49FE-6423-A4D59D0BA28B}"/>
                </a:ext>
              </a:extLst>
            </p:cNvPr>
            <p:cNvGrpSpPr/>
            <p:nvPr/>
          </p:nvGrpSpPr>
          <p:grpSpPr>
            <a:xfrm>
              <a:off x="5746051" y="2969418"/>
              <a:ext cx="701897" cy="918019"/>
              <a:chOff x="5746051" y="2969418"/>
              <a:chExt cx="701897" cy="918019"/>
            </a:xfrm>
            <a:grpFill/>
          </p:grpSpPr>
          <p:sp>
            <p:nvSpPr>
              <p:cNvPr id="13" name="Freeform: Shape 11">
                <a:extLst>
                  <a:ext uri="{FF2B5EF4-FFF2-40B4-BE49-F238E27FC236}">
                    <a16:creationId xmlns:a16="http://schemas.microsoft.com/office/drawing/2014/main" id="{176F67F3-C07A-783B-7E13-D3081C4F8D05}"/>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4" name="Freeform: Shape 12">
                <a:extLst>
                  <a:ext uri="{FF2B5EF4-FFF2-40B4-BE49-F238E27FC236}">
                    <a16:creationId xmlns:a16="http://schemas.microsoft.com/office/drawing/2014/main" id="{F2E00A99-924C-F4A7-AE6F-30F25FBE0953}"/>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3">
                <a:extLst>
                  <a:ext uri="{FF2B5EF4-FFF2-40B4-BE49-F238E27FC236}">
                    <a16:creationId xmlns:a16="http://schemas.microsoft.com/office/drawing/2014/main" id="{9A251B04-B1B7-82FB-AAD4-BC20B3085B62}"/>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6" name="Freeform: Shape 14">
                <a:extLst>
                  <a:ext uri="{FF2B5EF4-FFF2-40B4-BE49-F238E27FC236}">
                    <a16:creationId xmlns:a16="http://schemas.microsoft.com/office/drawing/2014/main" id="{287857AB-EB5E-1156-F1F9-165FE30B5162}"/>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5">
                <a:extLst>
                  <a:ext uri="{FF2B5EF4-FFF2-40B4-BE49-F238E27FC236}">
                    <a16:creationId xmlns:a16="http://schemas.microsoft.com/office/drawing/2014/main" id="{4C5F323B-DC95-DADA-B66B-42B2ACC5B001}"/>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6">
                <a:extLst>
                  <a:ext uri="{FF2B5EF4-FFF2-40B4-BE49-F238E27FC236}">
                    <a16:creationId xmlns:a16="http://schemas.microsoft.com/office/drawing/2014/main" id="{3E458C4C-BC73-2C01-ECC9-64B41629B5F1}"/>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8" name="Graphic 28">
              <a:extLst>
                <a:ext uri="{FF2B5EF4-FFF2-40B4-BE49-F238E27FC236}">
                  <a16:creationId xmlns:a16="http://schemas.microsoft.com/office/drawing/2014/main" id="{7EB6F516-AC73-1601-8970-3FA891A64A22}"/>
                </a:ext>
              </a:extLst>
            </p:cNvPr>
            <p:cNvGrpSpPr/>
            <p:nvPr/>
          </p:nvGrpSpPr>
          <p:grpSpPr>
            <a:xfrm>
              <a:off x="6399751" y="3580923"/>
              <a:ext cx="62769" cy="60769"/>
              <a:chOff x="6399751" y="3580923"/>
              <a:chExt cx="62769" cy="60769"/>
            </a:xfrm>
            <a:grpFill/>
          </p:grpSpPr>
          <p:sp>
            <p:nvSpPr>
              <p:cNvPr id="11" name="Freeform: Shape 9">
                <a:extLst>
                  <a:ext uri="{FF2B5EF4-FFF2-40B4-BE49-F238E27FC236}">
                    <a16:creationId xmlns:a16="http://schemas.microsoft.com/office/drawing/2014/main" id="{25AEA899-B597-1477-1138-A5B572C594A6}"/>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2" name="Freeform: Shape 10">
                <a:extLst>
                  <a:ext uri="{FF2B5EF4-FFF2-40B4-BE49-F238E27FC236}">
                    <a16:creationId xmlns:a16="http://schemas.microsoft.com/office/drawing/2014/main" id="{FFF1EC71-3645-D1EA-65A8-98DC062A242E}"/>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19" name="Footer Placeholder 4">
            <a:extLst>
              <a:ext uri="{FF2B5EF4-FFF2-40B4-BE49-F238E27FC236}">
                <a16:creationId xmlns:a16="http://schemas.microsoft.com/office/drawing/2014/main" id="{9822295F-3CBE-2284-F0A1-01D6540FC10C}"/>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20" name="Slide Number Placeholder 5">
            <a:extLst>
              <a:ext uri="{FF2B5EF4-FFF2-40B4-BE49-F238E27FC236}">
                <a16:creationId xmlns:a16="http://schemas.microsoft.com/office/drawing/2014/main" id="{2E9F89C5-E00F-856E-005D-F409DC87F05B}"/>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1" name="Date Placeholder 3">
            <a:extLst>
              <a:ext uri="{FF2B5EF4-FFF2-40B4-BE49-F238E27FC236}">
                <a16:creationId xmlns:a16="http://schemas.microsoft.com/office/drawing/2014/main" id="{5AEA0715-FC98-5800-4D33-9542B5C8548A}"/>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7446498"/>
      </p:ext>
    </p:extLst>
  </p:cSld>
  <p:clrMapOvr>
    <a:overrideClrMapping bg1="dk1" tx1="lt1" bg2="dk2" tx2="lt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itle Only B Whit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E10FF4-07DA-77CD-A3DB-A1554D5C18A1}"/>
              </a:ext>
            </a:extLst>
          </p:cNvPr>
          <p:cNvSpPr>
            <a:spLocks noGrp="1"/>
          </p:cNvSpPr>
          <p:nvPr>
            <p:ph type="title" hasCustomPrompt="1"/>
          </p:nvPr>
        </p:nvSpPr>
        <p:spPr>
          <a:xfrm>
            <a:off x="442914" y="457201"/>
            <a:ext cx="3613270" cy="406399"/>
          </a:xfrm>
        </p:spPr>
        <p:txBody>
          <a:bodyPr anchor="t"/>
          <a:lstStyle>
            <a:lvl1pPr>
              <a:defRPr/>
            </a:lvl1pPr>
          </a:lstStyle>
          <a:p>
            <a:r>
              <a:rPr lang="en-US"/>
              <a:t>Headline preset in 32pt bold if emphasis needed</a:t>
            </a:r>
          </a:p>
        </p:txBody>
      </p:sp>
      <p:sp>
        <p:nvSpPr>
          <p:cNvPr id="11" name="Text Placeholder 9">
            <a:extLst>
              <a:ext uri="{FF2B5EF4-FFF2-40B4-BE49-F238E27FC236}">
                <a16:creationId xmlns:a16="http://schemas.microsoft.com/office/drawing/2014/main" id="{E92EC3A1-6428-F2C7-73B3-C7CD3E3387EC}"/>
              </a:ext>
            </a:extLst>
          </p:cNvPr>
          <p:cNvSpPr>
            <a:spLocks noGrp="1"/>
          </p:cNvSpPr>
          <p:nvPr>
            <p:ph type="body" sz="quarter" idx="24" hasCustomPrompt="1"/>
          </p:nvPr>
        </p:nvSpPr>
        <p:spPr>
          <a:xfrm>
            <a:off x="442915" y="2011680"/>
            <a:ext cx="3613270" cy="336550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DDA4E1E0-9FAA-CF4C-3ECE-068B30C1746A}"/>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531B196E-AB52-D4C0-1584-E5D438E2A63B}"/>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0FCE3D8D-7EF2-D15F-FE72-57AA9FB6685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100759121"/>
      </p:ext>
    </p:extLst>
  </p:cSld>
  <p:clrMapOvr>
    <a:overrideClrMapping bg1="lt1" tx1="dk1" bg2="lt2" tx2="dk2" accent1="accent1" accent2="accent2" accent3="accent3" accent4="accent4" accent5="accent5" accent6="accent6" hlink="hlink" folHlink="folHlink"/>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B Light">
    <p:bg>
      <p:bgPr>
        <a:solidFill>
          <a:schemeClr val="bg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3E10FF4-07DA-77CD-A3DB-A1554D5C18A1}"/>
              </a:ext>
            </a:extLst>
          </p:cNvPr>
          <p:cNvSpPr>
            <a:spLocks noGrp="1"/>
          </p:cNvSpPr>
          <p:nvPr>
            <p:ph type="title" hasCustomPrompt="1"/>
          </p:nvPr>
        </p:nvSpPr>
        <p:spPr>
          <a:xfrm>
            <a:off x="442914" y="457201"/>
            <a:ext cx="3613270" cy="406399"/>
          </a:xfrm>
        </p:spPr>
        <p:txBody>
          <a:bodyPr anchor="t"/>
          <a:lstStyle>
            <a:lvl1pPr>
              <a:defRPr/>
            </a:lvl1pPr>
          </a:lstStyle>
          <a:p>
            <a:r>
              <a:rPr lang="en-US"/>
              <a:t>Headline preset in 32pt bold if emphasis needed</a:t>
            </a:r>
          </a:p>
        </p:txBody>
      </p:sp>
      <p:sp>
        <p:nvSpPr>
          <p:cNvPr id="11" name="Text Placeholder 9">
            <a:extLst>
              <a:ext uri="{FF2B5EF4-FFF2-40B4-BE49-F238E27FC236}">
                <a16:creationId xmlns:a16="http://schemas.microsoft.com/office/drawing/2014/main" id="{E92EC3A1-6428-F2C7-73B3-C7CD3E3387EC}"/>
              </a:ext>
            </a:extLst>
          </p:cNvPr>
          <p:cNvSpPr>
            <a:spLocks noGrp="1"/>
          </p:cNvSpPr>
          <p:nvPr>
            <p:ph type="body" sz="quarter" idx="24" hasCustomPrompt="1"/>
          </p:nvPr>
        </p:nvSpPr>
        <p:spPr>
          <a:xfrm>
            <a:off x="442915" y="2011680"/>
            <a:ext cx="3613270" cy="3365500"/>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F1586E39-4CF3-AC39-449F-11CB81B06415}"/>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BB1AABC2-2244-4987-375C-DFBF3630F06D}"/>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07A41BA4-0539-EE2B-25DC-0D41FAEA924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4060171624"/>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Title Only B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92BC5-FC2C-2421-FD50-66A01EC22319}"/>
              </a:ext>
            </a:extLst>
          </p:cNvPr>
          <p:cNvSpPr>
            <a:spLocks noGrp="1"/>
          </p:cNvSpPr>
          <p:nvPr>
            <p:ph type="title" hasCustomPrompt="1"/>
          </p:nvPr>
        </p:nvSpPr>
        <p:spPr>
          <a:xfrm>
            <a:off x="442914" y="457201"/>
            <a:ext cx="3613270" cy="406399"/>
          </a:xfrm>
        </p:spPr>
        <p:txBody>
          <a:bodyPr anchor="t"/>
          <a:lstStyle>
            <a:lvl1pPr>
              <a:defRPr>
                <a:solidFill>
                  <a:schemeClr val="tx1"/>
                </a:solidFill>
              </a:defRPr>
            </a:lvl1pPr>
          </a:lstStyle>
          <a:p>
            <a:r>
              <a:rPr lang="en-US"/>
              <a:t>Headline preset in 32pt bold if emphasis needed</a:t>
            </a:r>
          </a:p>
        </p:txBody>
      </p:sp>
      <p:sp>
        <p:nvSpPr>
          <p:cNvPr id="3" name="Text Placeholder 9">
            <a:extLst>
              <a:ext uri="{FF2B5EF4-FFF2-40B4-BE49-F238E27FC236}">
                <a16:creationId xmlns:a16="http://schemas.microsoft.com/office/drawing/2014/main" id="{FDA61EB7-4E2A-DCDF-DC63-7051BCC6228F}"/>
              </a:ext>
            </a:extLst>
          </p:cNvPr>
          <p:cNvSpPr>
            <a:spLocks noGrp="1"/>
          </p:cNvSpPr>
          <p:nvPr>
            <p:ph type="body" sz="quarter" idx="24" hasCustomPrompt="1"/>
          </p:nvPr>
        </p:nvSpPr>
        <p:spPr>
          <a:xfrm>
            <a:off x="442915" y="2011680"/>
            <a:ext cx="3613270" cy="3365500"/>
          </a:xfrm>
        </p:spPr>
        <p:txBody>
          <a:bodyPr>
            <a:noAutofit/>
          </a:bodyPr>
          <a:lstStyle>
            <a:lvl1pPr>
              <a:defRPr sz="1800" b="1">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grpSp>
        <p:nvGrpSpPr>
          <p:cNvPr id="4" name="Graphic 28">
            <a:extLst>
              <a:ext uri="{FF2B5EF4-FFF2-40B4-BE49-F238E27FC236}">
                <a16:creationId xmlns:a16="http://schemas.microsoft.com/office/drawing/2014/main" id="{DB5BB026-BC56-9A64-2D00-D7D3F787A3A5}"/>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7" name="Graphic 28">
              <a:extLst>
                <a:ext uri="{FF2B5EF4-FFF2-40B4-BE49-F238E27FC236}">
                  <a16:creationId xmlns:a16="http://schemas.microsoft.com/office/drawing/2014/main" id="{658929DB-0DF9-92D5-8F1E-353E02301BA5}"/>
                </a:ext>
              </a:extLst>
            </p:cNvPr>
            <p:cNvGrpSpPr/>
            <p:nvPr/>
          </p:nvGrpSpPr>
          <p:grpSpPr>
            <a:xfrm>
              <a:off x="5746051" y="2969418"/>
              <a:ext cx="701897" cy="918019"/>
              <a:chOff x="5746051" y="2969418"/>
              <a:chExt cx="701897" cy="918019"/>
            </a:xfrm>
            <a:grpFill/>
          </p:grpSpPr>
          <p:sp>
            <p:nvSpPr>
              <p:cNvPr id="13" name="Freeform: Shape 11">
                <a:extLst>
                  <a:ext uri="{FF2B5EF4-FFF2-40B4-BE49-F238E27FC236}">
                    <a16:creationId xmlns:a16="http://schemas.microsoft.com/office/drawing/2014/main" id="{218F4D00-1492-7018-D10A-E96834DD72ED}"/>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4" name="Freeform: Shape 12">
                <a:extLst>
                  <a:ext uri="{FF2B5EF4-FFF2-40B4-BE49-F238E27FC236}">
                    <a16:creationId xmlns:a16="http://schemas.microsoft.com/office/drawing/2014/main" id="{C273DE8F-A2AE-EE87-241F-6B0154F7CB40}"/>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3">
                <a:extLst>
                  <a:ext uri="{FF2B5EF4-FFF2-40B4-BE49-F238E27FC236}">
                    <a16:creationId xmlns:a16="http://schemas.microsoft.com/office/drawing/2014/main" id="{359E7871-B622-CD43-566F-7D90B7E745A8}"/>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6" name="Freeform: Shape 14">
                <a:extLst>
                  <a:ext uri="{FF2B5EF4-FFF2-40B4-BE49-F238E27FC236}">
                    <a16:creationId xmlns:a16="http://schemas.microsoft.com/office/drawing/2014/main" id="{06E9E886-2559-8E70-2FC7-4331F0895220}"/>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5">
                <a:extLst>
                  <a:ext uri="{FF2B5EF4-FFF2-40B4-BE49-F238E27FC236}">
                    <a16:creationId xmlns:a16="http://schemas.microsoft.com/office/drawing/2014/main" id="{94CA0A6C-12BB-3518-678C-034488345C59}"/>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6">
                <a:extLst>
                  <a:ext uri="{FF2B5EF4-FFF2-40B4-BE49-F238E27FC236}">
                    <a16:creationId xmlns:a16="http://schemas.microsoft.com/office/drawing/2014/main" id="{449312EB-FA7B-06A9-4C79-4D9880A2A5C7}"/>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8" name="Graphic 28">
              <a:extLst>
                <a:ext uri="{FF2B5EF4-FFF2-40B4-BE49-F238E27FC236}">
                  <a16:creationId xmlns:a16="http://schemas.microsoft.com/office/drawing/2014/main" id="{ABF3DA2B-CE9B-2E5C-0AC9-EC9A584E3CC9}"/>
                </a:ext>
              </a:extLst>
            </p:cNvPr>
            <p:cNvGrpSpPr/>
            <p:nvPr/>
          </p:nvGrpSpPr>
          <p:grpSpPr>
            <a:xfrm>
              <a:off x="6399751" y="3580923"/>
              <a:ext cx="62769" cy="60769"/>
              <a:chOff x="6399751" y="3580923"/>
              <a:chExt cx="62769" cy="60769"/>
            </a:xfrm>
            <a:grpFill/>
          </p:grpSpPr>
          <p:sp>
            <p:nvSpPr>
              <p:cNvPr id="11" name="Freeform: Shape 9">
                <a:extLst>
                  <a:ext uri="{FF2B5EF4-FFF2-40B4-BE49-F238E27FC236}">
                    <a16:creationId xmlns:a16="http://schemas.microsoft.com/office/drawing/2014/main" id="{90C23AB3-C6F9-C26D-57CF-798CC1BB958A}"/>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2" name="Freeform: Shape 10">
                <a:extLst>
                  <a:ext uri="{FF2B5EF4-FFF2-40B4-BE49-F238E27FC236}">
                    <a16:creationId xmlns:a16="http://schemas.microsoft.com/office/drawing/2014/main" id="{ACB7FADE-3F6E-0F25-F320-99C163D88AA3}"/>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19" name="Footer Placeholder 4">
            <a:extLst>
              <a:ext uri="{FF2B5EF4-FFF2-40B4-BE49-F238E27FC236}">
                <a16:creationId xmlns:a16="http://schemas.microsoft.com/office/drawing/2014/main" id="{8067C6ED-EA84-FA15-425C-57A42FEFC66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20" name="Slide Number Placeholder 5">
            <a:extLst>
              <a:ext uri="{FF2B5EF4-FFF2-40B4-BE49-F238E27FC236}">
                <a16:creationId xmlns:a16="http://schemas.microsoft.com/office/drawing/2014/main" id="{417A423A-C8AB-8497-A03A-355589E84BA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1" name="Date Placeholder 3">
            <a:extLst>
              <a:ext uri="{FF2B5EF4-FFF2-40B4-BE49-F238E27FC236}">
                <a16:creationId xmlns:a16="http://schemas.microsoft.com/office/drawing/2014/main" id="{03CA1868-96B7-0F8F-DE7D-5F888E4C31BB}"/>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911050309"/>
      </p:ext>
    </p:extLst>
  </p:cSld>
  <p:clrMapOvr>
    <a:overrideClrMapping bg1="dk1" tx1="lt1" bg2="dk2" tx2="lt2" accent1="accent1" accent2="accent2" accent3="accent3" accent4="accent4" accent5="accent5" accent6="accent6" hlink="hlink" folHlink="folHlink"/>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EC214696-2726-43FD-90F6-741DC9A8D7E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CB8597FD-CB72-5BAC-1DBC-340BE475F95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EA6D2266-C798-14CF-8601-84BFC510A00D}"/>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23042598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Blank Light">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3D4E678-2CC5-7952-3278-EDC0696D1956}"/>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3ED78839-22B2-CF20-D326-825C3F9A10F6}"/>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DF7F101A-02D6-ECDB-0006-77645716E6B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85516842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Closing layouts ">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AF38FE-2635-AD23-F3CF-BEFD4BD88CD0}"/>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Closing layouts </a:t>
            </a:r>
          </a:p>
        </p:txBody>
      </p:sp>
      <p:sp>
        <p:nvSpPr>
          <p:cNvPr id="8" name="TextBox 7">
            <a:extLst>
              <a:ext uri="{FF2B5EF4-FFF2-40B4-BE49-F238E27FC236}">
                <a16:creationId xmlns:a16="http://schemas.microsoft.com/office/drawing/2014/main" id="{65DBA5C5-EDC3-B0C3-F83E-A09651D536A4}"/>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20</a:t>
            </a:r>
          </a:p>
        </p:txBody>
      </p:sp>
      <p:sp>
        <p:nvSpPr>
          <p:cNvPr id="9" name="TextBox 8">
            <a:extLst>
              <a:ext uri="{FF2B5EF4-FFF2-40B4-BE49-F238E27FC236}">
                <a16:creationId xmlns:a16="http://schemas.microsoft.com/office/drawing/2014/main" id="{4C4285B2-A4D4-5AB2-6533-E4EC525655DE}"/>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2842727111"/>
      </p:ext>
    </p:extLst>
  </p:cSld>
  <p:clrMapOvr>
    <a:overrideClrMapping bg1="dk1" tx1="lt1" bg2="dk2" tx2="lt2" accent1="accent1" accent2="accent2" accent3="accent3" accent4="accent4" accent5="accent5" accent6="accent6" hlink="hlink" folHlink="folHlink"/>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06C98FD5-7200-D5F2-B5AA-E5D4EBF16981}"/>
              </a:ext>
            </a:extLst>
          </p:cNvPr>
          <p:cNvSpPr>
            <a:spLocks noGrp="1"/>
          </p:cNvSpPr>
          <p:nvPr>
            <p:ph type="pic" sz="quarter" idx="19" hasCustomPrompt="1"/>
          </p:nvPr>
        </p:nvSpPr>
        <p:spPr>
          <a:xfrm>
            <a:off x="6555195" y="382103"/>
            <a:ext cx="5180128" cy="5294797"/>
          </a:xfrm>
          <a:prstGeom prst="roundRect">
            <a:avLst>
              <a:gd name="adj" fmla="val 6078"/>
            </a:avLst>
          </a:prstGeom>
          <a:solidFill>
            <a:schemeClr val="tx2"/>
          </a:solidFill>
        </p:spPr>
        <p:txBody>
          <a:bodyPr/>
          <a:lstStyle>
            <a:lvl1pPr algn="ctr">
              <a:defRPr>
                <a:solidFill>
                  <a:schemeClr val="bg2"/>
                </a:solidFill>
              </a:defRPr>
            </a:lvl1pPr>
          </a:lstStyle>
          <a:p>
            <a:r>
              <a:rPr lang="en-US"/>
              <a:t>Drag and drop image into placeholder</a:t>
            </a:r>
          </a:p>
        </p:txBody>
      </p:sp>
      <p:sp>
        <p:nvSpPr>
          <p:cNvPr id="11" name="Title 1">
            <a:extLst>
              <a:ext uri="{FF2B5EF4-FFF2-40B4-BE49-F238E27FC236}">
                <a16:creationId xmlns:a16="http://schemas.microsoft.com/office/drawing/2014/main" id="{8FF108BC-34A4-5C15-C927-BE7321486862}"/>
              </a:ext>
            </a:extLst>
          </p:cNvPr>
          <p:cNvSpPr>
            <a:spLocks noGrp="1"/>
          </p:cNvSpPr>
          <p:nvPr>
            <p:ph type="title" hasCustomPrompt="1"/>
          </p:nvPr>
        </p:nvSpPr>
        <p:spPr>
          <a:xfrm>
            <a:off x="442913" y="2421448"/>
            <a:ext cx="4708207" cy="807528"/>
          </a:xfrm>
        </p:spPr>
        <p:txBody>
          <a:bodyPr anchor="t"/>
          <a:lstStyle>
            <a:lvl1pPr>
              <a:defRPr sz="5100" b="1">
                <a:solidFill>
                  <a:schemeClr val="tx1"/>
                </a:solidFill>
              </a:defRPr>
            </a:lvl1pPr>
          </a:lstStyle>
          <a:p>
            <a:r>
              <a:rPr lang="en-US"/>
              <a:t>Thank you</a:t>
            </a:r>
          </a:p>
        </p:txBody>
      </p:sp>
      <p:sp>
        <p:nvSpPr>
          <p:cNvPr id="13" name="Text Placeholder 12">
            <a:extLst>
              <a:ext uri="{FF2B5EF4-FFF2-40B4-BE49-F238E27FC236}">
                <a16:creationId xmlns:a16="http://schemas.microsoft.com/office/drawing/2014/main" id="{B838A4C5-3EF8-56DC-4EE2-9B73A76282FB}"/>
              </a:ext>
            </a:extLst>
          </p:cNvPr>
          <p:cNvSpPr>
            <a:spLocks noGrp="1"/>
          </p:cNvSpPr>
          <p:nvPr>
            <p:ph type="body" sz="quarter" idx="20" hasCustomPrompt="1"/>
          </p:nvPr>
        </p:nvSpPr>
        <p:spPr>
          <a:xfrm>
            <a:off x="440266" y="3429000"/>
            <a:ext cx="5655733" cy="2247900"/>
          </a:xfrm>
          <a:prstGeom prst="roundRect">
            <a:avLst>
              <a:gd name="adj" fmla="val 15963"/>
            </a:avLst>
          </a:prstGeom>
          <a:solidFill>
            <a:schemeClr val="tx1"/>
          </a:solidFill>
        </p:spPr>
        <p:txBody>
          <a:bodyPr lIns="216000" tIns="216000" rIns="216000" bIns="216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CTA text and contact details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783300C-2484-7DF9-248F-1FADCF063907}"/>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D82C999E-6385-819E-79EB-73195A0AE9B0}"/>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03A84174-CEF8-82E1-AFA8-E2828F404337}"/>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8" name="Graphic 28">
            <a:extLst>
              <a:ext uri="{FF2B5EF4-FFF2-40B4-BE49-F238E27FC236}">
                <a16:creationId xmlns:a16="http://schemas.microsoft.com/office/drawing/2014/main" id="{56999DC5-E39D-D0D8-275C-002D3380A91A}"/>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0" name="Graphic 28">
              <a:extLst>
                <a:ext uri="{FF2B5EF4-FFF2-40B4-BE49-F238E27FC236}">
                  <a16:creationId xmlns:a16="http://schemas.microsoft.com/office/drawing/2014/main" id="{3E7A9315-0746-4962-B604-D45C581B3FF2}"/>
                </a:ext>
              </a:extLst>
            </p:cNvPr>
            <p:cNvGrpSpPr/>
            <p:nvPr/>
          </p:nvGrpSpPr>
          <p:grpSpPr>
            <a:xfrm>
              <a:off x="5746051" y="2969418"/>
              <a:ext cx="701897" cy="918019"/>
              <a:chOff x="5746051" y="2969418"/>
              <a:chExt cx="701897" cy="918019"/>
            </a:xfrm>
            <a:grpFill/>
          </p:grpSpPr>
          <p:sp>
            <p:nvSpPr>
              <p:cNvPr id="16" name="Freeform: Shape 11">
                <a:extLst>
                  <a:ext uri="{FF2B5EF4-FFF2-40B4-BE49-F238E27FC236}">
                    <a16:creationId xmlns:a16="http://schemas.microsoft.com/office/drawing/2014/main" id="{597ADE7D-3912-4638-74FF-DB545F7BBE4E}"/>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2">
                <a:extLst>
                  <a:ext uri="{FF2B5EF4-FFF2-40B4-BE49-F238E27FC236}">
                    <a16:creationId xmlns:a16="http://schemas.microsoft.com/office/drawing/2014/main" id="{3B2FF429-A7FE-29B5-6A36-52FB6BDD65C9}"/>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3">
                <a:extLst>
                  <a:ext uri="{FF2B5EF4-FFF2-40B4-BE49-F238E27FC236}">
                    <a16:creationId xmlns:a16="http://schemas.microsoft.com/office/drawing/2014/main" id="{B77E7998-EEED-5F9C-185C-76166C7F1F52}"/>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4">
                <a:extLst>
                  <a:ext uri="{FF2B5EF4-FFF2-40B4-BE49-F238E27FC236}">
                    <a16:creationId xmlns:a16="http://schemas.microsoft.com/office/drawing/2014/main" id="{F60E4C99-BC20-9605-6D43-3B91F2470D78}"/>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5">
                <a:extLst>
                  <a:ext uri="{FF2B5EF4-FFF2-40B4-BE49-F238E27FC236}">
                    <a16:creationId xmlns:a16="http://schemas.microsoft.com/office/drawing/2014/main" id="{67067848-DB08-093B-AF56-BC4D7C4278AE}"/>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6">
                <a:extLst>
                  <a:ext uri="{FF2B5EF4-FFF2-40B4-BE49-F238E27FC236}">
                    <a16:creationId xmlns:a16="http://schemas.microsoft.com/office/drawing/2014/main" id="{BD59E00B-C971-9BC0-F1B7-9DB24B5D551E}"/>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2" name="Graphic 28">
              <a:extLst>
                <a:ext uri="{FF2B5EF4-FFF2-40B4-BE49-F238E27FC236}">
                  <a16:creationId xmlns:a16="http://schemas.microsoft.com/office/drawing/2014/main" id="{9230CC2C-F47B-9AE3-9197-6CCF9FC3A52E}"/>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968D19FC-3C65-586F-B016-1B2D66E37F91}"/>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20946802-1185-C631-13AF-87C9FB6286D1}"/>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Tree>
    <p:extLst>
      <p:ext uri="{BB962C8B-B14F-4D97-AF65-F5344CB8AC3E}">
        <p14:creationId xmlns:p14="http://schemas.microsoft.com/office/powerpoint/2010/main" val="845878183"/>
      </p:ext>
    </p:extLst>
  </p:cSld>
  <p:clrMapOvr>
    <a:overrideClrMapping bg1="dk1" tx1="lt1" bg2="dk2" tx2="lt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Thank you Alt">
    <p:bg>
      <p:bgPr>
        <a:solidFill>
          <a:schemeClr val="accent1"/>
        </a:solidFill>
        <a:effectLst/>
      </p:bgPr>
    </p:bg>
    <p:spTree>
      <p:nvGrpSpPr>
        <p:cNvPr id="1" name=""/>
        <p:cNvGrpSpPr/>
        <p:nvPr/>
      </p:nvGrpSpPr>
      <p:grpSpPr>
        <a:xfrm>
          <a:off x="0" y="0"/>
          <a:ext cx="0" cy="0"/>
          <a:chOff x="0" y="0"/>
          <a:chExt cx="0" cy="0"/>
        </a:xfrm>
      </p:grpSpPr>
      <p:sp>
        <p:nvSpPr>
          <p:cNvPr id="9" name="Picture Placeholder 14">
            <a:extLst>
              <a:ext uri="{FF2B5EF4-FFF2-40B4-BE49-F238E27FC236}">
                <a16:creationId xmlns:a16="http://schemas.microsoft.com/office/drawing/2014/main" id="{06C98FD5-7200-D5F2-B5AA-E5D4EBF16981}"/>
              </a:ext>
            </a:extLst>
          </p:cNvPr>
          <p:cNvSpPr>
            <a:spLocks noGrp="1"/>
          </p:cNvSpPr>
          <p:nvPr>
            <p:ph type="pic" sz="quarter" idx="19" hasCustomPrompt="1"/>
          </p:nvPr>
        </p:nvSpPr>
        <p:spPr>
          <a:xfrm>
            <a:off x="6555195" y="382103"/>
            <a:ext cx="5180128" cy="5294797"/>
          </a:xfrm>
          <a:prstGeom prst="roundRect">
            <a:avLst>
              <a:gd name="adj" fmla="val 6078"/>
            </a:avLst>
          </a:prstGeom>
          <a:solidFill>
            <a:schemeClr val="tx2"/>
          </a:solidFill>
        </p:spPr>
        <p:txBody>
          <a:bodyPr/>
          <a:lstStyle>
            <a:lvl1pPr algn="ctr">
              <a:defRPr>
                <a:solidFill>
                  <a:schemeClr val="bg2"/>
                </a:solidFill>
              </a:defRPr>
            </a:lvl1pPr>
          </a:lstStyle>
          <a:p>
            <a:r>
              <a:rPr lang="en-US"/>
              <a:t>Drag and drop image into placeholder</a:t>
            </a:r>
          </a:p>
        </p:txBody>
      </p:sp>
      <p:sp>
        <p:nvSpPr>
          <p:cNvPr id="11" name="Title 1">
            <a:extLst>
              <a:ext uri="{FF2B5EF4-FFF2-40B4-BE49-F238E27FC236}">
                <a16:creationId xmlns:a16="http://schemas.microsoft.com/office/drawing/2014/main" id="{8FF108BC-34A4-5C15-C927-BE7321486862}"/>
              </a:ext>
            </a:extLst>
          </p:cNvPr>
          <p:cNvSpPr>
            <a:spLocks noGrp="1"/>
          </p:cNvSpPr>
          <p:nvPr>
            <p:ph type="title" hasCustomPrompt="1"/>
          </p:nvPr>
        </p:nvSpPr>
        <p:spPr>
          <a:xfrm>
            <a:off x="442913" y="2421448"/>
            <a:ext cx="4708207" cy="807528"/>
          </a:xfrm>
        </p:spPr>
        <p:txBody>
          <a:bodyPr anchor="t"/>
          <a:lstStyle>
            <a:lvl1pPr>
              <a:defRPr sz="5100" b="1">
                <a:solidFill>
                  <a:schemeClr val="tx1"/>
                </a:solidFill>
              </a:defRPr>
            </a:lvl1pPr>
          </a:lstStyle>
          <a:p>
            <a:r>
              <a:rPr lang="en-US"/>
              <a:t>Thank you</a:t>
            </a:r>
          </a:p>
        </p:txBody>
      </p:sp>
      <p:sp>
        <p:nvSpPr>
          <p:cNvPr id="13" name="Text Placeholder 12">
            <a:extLst>
              <a:ext uri="{FF2B5EF4-FFF2-40B4-BE49-F238E27FC236}">
                <a16:creationId xmlns:a16="http://schemas.microsoft.com/office/drawing/2014/main" id="{B838A4C5-3EF8-56DC-4EE2-9B73A76282FB}"/>
              </a:ext>
            </a:extLst>
          </p:cNvPr>
          <p:cNvSpPr>
            <a:spLocks noGrp="1"/>
          </p:cNvSpPr>
          <p:nvPr>
            <p:ph type="body" sz="quarter" idx="20" hasCustomPrompt="1"/>
          </p:nvPr>
        </p:nvSpPr>
        <p:spPr>
          <a:xfrm>
            <a:off x="440266" y="3510916"/>
            <a:ext cx="5655733" cy="2165984"/>
          </a:xfrm>
        </p:spPr>
        <p:txBody>
          <a:bodyPr/>
          <a:lstStyle>
            <a:lvl1pPr>
              <a:defRPr/>
            </a:lvl1pPr>
          </a:lstStyle>
          <a:p>
            <a:pPr lvl="0"/>
            <a:r>
              <a:rPr lang="en-US"/>
              <a:t>Add CTA text and contact details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C917EF64-7CFF-A98E-7166-5B652D230CDE}"/>
              </a:ext>
            </a:extLst>
          </p:cNvPr>
          <p:cNvSpPr>
            <a:spLocks noGrp="1"/>
          </p:cNvSpPr>
          <p:nvPr>
            <p:ph type="dt" sz="half" idx="21"/>
          </p:nvPr>
        </p:nvSpPr>
        <p:spPr>
          <a:xfrm>
            <a:off x="892629" y="6272784"/>
            <a:ext cx="1520032" cy="292608"/>
          </a:xfrm>
          <a:prstGeom prst="rect">
            <a:avLst/>
          </a:prstGeom>
        </p:spPr>
        <p:txBody>
          <a:bodyPr/>
          <a:lstStyle/>
          <a:p>
            <a:r>
              <a:rPr lang="en-US"/>
              <a:t>Experian © 2026</a:t>
            </a:r>
            <a:endParaRPr lang="en-GB"/>
          </a:p>
        </p:txBody>
      </p:sp>
      <p:sp>
        <p:nvSpPr>
          <p:cNvPr id="3" name="Footer Placeholder 2">
            <a:extLst>
              <a:ext uri="{FF2B5EF4-FFF2-40B4-BE49-F238E27FC236}">
                <a16:creationId xmlns:a16="http://schemas.microsoft.com/office/drawing/2014/main" id="{270EC43F-7CAC-3F03-9952-0589201ACE8F}"/>
              </a:ext>
            </a:extLst>
          </p:cNvPr>
          <p:cNvSpPr>
            <a:spLocks noGrp="1"/>
          </p:cNvSpPr>
          <p:nvPr>
            <p:ph type="ftr" sz="quarter" idx="22"/>
          </p:nvPr>
        </p:nvSpPr>
        <p:spPr/>
        <p:txBody>
          <a:bodyPr/>
          <a:lstStyle/>
          <a:p>
            <a:pPr algn="r"/>
            <a:endParaRPr lang="en-US"/>
          </a:p>
        </p:txBody>
      </p:sp>
      <p:sp>
        <p:nvSpPr>
          <p:cNvPr id="4" name="Slide Number Placeholder 3">
            <a:extLst>
              <a:ext uri="{FF2B5EF4-FFF2-40B4-BE49-F238E27FC236}">
                <a16:creationId xmlns:a16="http://schemas.microsoft.com/office/drawing/2014/main" id="{AAF216EA-46B5-FB6C-3C66-0636B513D05F}"/>
              </a:ext>
            </a:extLst>
          </p:cNvPr>
          <p:cNvSpPr>
            <a:spLocks noGrp="1"/>
          </p:cNvSpPr>
          <p:nvPr>
            <p:ph type="sldNum" sz="quarter" idx="23"/>
          </p:nvPr>
        </p:nvSpPr>
        <p:spPr>
          <a:xfrm>
            <a:off x="456678" y="6272784"/>
            <a:ext cx="334352" cy="292608"/>
          </a:xfrm>
          <a:prstGeom prst="rect">
            <a:avLst/>
          </a:prstGeom>
        </p:spPr>
        <p:txBody>
          <a:bodyPr/>
          <a:lstStyle/>
          <a:p>
            <a:fld id="{31F29802-89E6-4D54-B09D-D3B7D99F238D}" type="slidenum">
              <a:rPr lang="en-US" smtClean="0"/>
              <a:pPr/>
              <a:t>‹#›</a:t>
            </a:fld>
            <a:endParaRPr lang="en-US"/>
          </a:p>
        </p:txBody>
      </p:sp>
    </p:spTree>
    <p:extLst>
      <p:ext uri="{BB962C8B-B14F-4D97-AF65-F5344CB8AC3E}">
        <p14:creationId xmlns:p14="http://schemas.microsoft.com/office/powerpoint/2010/main" val="4040198746"/>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Logo Light">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CDA81A26-766D-31CD-7745-13150BFC3F2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75886" y="2868557"/>
            <a:ext cx="3440229" cy="1120886"/>
          </a:xfrm>
          <a:prstGeom prst="rect">
            <a:avLst/>
          </a:prstGeom>
        </p:spPr>
      </p:pic>
    </p:spTree>
    <p:extLst>
      <p:ext uri="{BB962C8B-B14F-4D97-AF65-F5344CB8AC3E}">
        <p14:creationId xmlns:p14="http://schemas.microsoft.com/office/powerpoint/2010/main" val="34150048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 Dark Blue">
    <p:bg>
      <p:bgPr>
        <a:solidFill>
          <a:schemeClr val="bg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E2BDC65-751C-B1D3-BA18-FCBE6FFE2F17}"/>
              </a:ext>
            </a:extLst>
          </p:cNvPr>
          <p:cNvSpPr>
            <a:spLocks noGrp="1"/>
          </p:cNvSpPr>
          <p:nvPr>
            <p:ph type="pic" sz="quarter" idx="17" hasCustomPrompt="1"/>
          </p:nvPr>
        </p:nvSpPr>
        <p:spPr>
          <a:xfrm>
            <a:off x="0" y="0"/>
            <a:ext cx="12192000" cy="6858000"/>
          </a:xfrm>
        </p:spPr>
        <p:txBody>
          <a:bodyPr/>
          <a:lstStyle>
            <a:lvl1pPr algn="ctr">
              <a:defRPr/>
            </a:lvl1pPr>
          </a:lstStyle>
          <a:p>
            <a:r>
              <a:rPr lang="en-US"/>
              <a:t>Drag and drop image into placeholder</a:t>
            </a:r>
          </a:p>
          <a:p>
            <a:endParaRPr lang="en-US"/>
          </a:p>
        </p:txBody>
      </p:sp>
      <p:sp>
        <p:nvSpPr>
          <p:cNvPr id="19" name="Title 1">
            <a:extLst>
              <a:ext uri="{FF2B5EF4-FFF2-40B4-BE49-F238E27FC236}">
                <a16:creationId xmlns:a16="http://schemas.microsoft.com/office/drawing/2014/main" id="{50CB45A2-8120-BA14-9468-0E2FF6623674}"/>
              </a:ext>
            </a:extLst>
          </p:cNvPr>
          <p:cNvSpPr>
            <a:spLocks noGrp="1"/>
          </p:cNvSpPr>
          <p:nvPr>
            <p:ph type="title" hasCustomPrompt="1"/>
          </p:nvPr>
        </p:nvSpPr>
        <p:spPr>
          <a:xfrm>
            <a:off x="442913" y="1555758"/>
            <a:ext cx="5200651" cy="4321168"/>
          </a:xfrm>
          <a:prstGeom prst="roundRect">
            <a:avLst>
              <a:gd name="adj" fmla="val 9026"/>
            </a:avLst>
          </a:prstGeom>
          <a:solidFill>
            <a:schemeClr val="accent1"/>
          </a:solidFill>
        </p:spPr>
        <p:txBody>
          <a:bodyPr vert="horz" wrap="square" lIns="216000" tIns="1728000" rIns="216000" bIns="468000" rtlCol="0" anchor="t">
            <a:noAutofit/>
          </a:bodyPr>
          <a:lstStyle>
            <a:lvl1pPr>
              <a:defRPr lang="en-US" sz="3400" dirty="0">
                <a:solidFill>
                  <a:schemeClr val="bg1"/>
                </a:solidFill>
              </a:defRPr>
            </a:lvl1pPr>
          </a:lstStyle>
          <a:p>
            <a:pPr marL="0" lvl="0"/>
            <a:r>
              <a:rPr lang="en-US"/>
              <a:t>Add title 34pt Arial</a:t>
            </a:r>
          </a:p>
        </p:txBody>
      </p:sp>
      <p:sp>
        <p:nvSpPr>
          <p:cNvPr id="9" name="Text Placeholder 9">
            <a:extLst>
              <a:ext uri="{FF2B5EF4-FFF2-40B4-BE49-F238E27FC236}">
                <a16:creationId xmlns:a16="http://schemas.microsoft.com/office/drawing/2014/main" id="{FE454527-784D-D7C2-DF04-F9BD56E299AD}"/>
              </a:ext>
            </a:extLst>
          </p:cNvPr>
          <p:cNvSpPr>
            <a:spLocks noGrp="1"/>
          </p:cNvSpPr>
          <p:nvPr>
            <p:ph type="body" sz="quarter" idx="16" hasCustomPrompt="1"/>
          </p:nvPr>
        </p:nvSpPr>
        <p:spPr>
          <a:xfrm>
            <a:off x="762000" y="2464413"/>
            <a:ext cx="1508400" cy="277200"/>
          </a:xfrm>
          <a:prstGeom prst="roundRect">
            <a:avLst>
              <a:gd name="adj" fmla="val 50000"/>
            </a:avLst>
          </a:prstGeom>
          <a:solidFill>
            <a:schemeClr val="bg1"/>
          </a:solidFill>
        </p:spPr>
        <p:txBody>
          <a:bodyPr anchor="ctr"/>
          <a:lstStyle>
            <a:lvl1pPr algn="ctr">
              <a:defRPr sz="1100">
                <a:solidFill>
                  <a:schemeClr val="accent1"/>
                </a:solidFill>
              </a:defRPr>
            </a:lvl1pPr>
          </a:lstStyle>
          <a:p>
            <a:pPr lvl="0"/>
            <a:r>
              <a:rPr lang="en-US"/>
              <a:t>Section XX</a:t>
            </a:r>
          </a:p>
        </p:txBody>
      </p:sp>
      <p:sp>
        <p:nvSpPr>
          <p:cNvPr id="8" name="Text Placeholder 21">
            <a:extLst>
              <a:ext uri="{FF2B5EF4-FFF2-40B4-BE49-F238E27FC236}">
                <a16:creationId xmlns:a16="http://schemas.microsoft.com/office/drawing/2014/main" id="{184B29F6-2B3E-0245-DADC-5ED27DF202D9}"/>
              </a:ext>
            </a:extLst>
          </p:cNvPr>
          <p:cNvSpPr>
            <a:spLocks noGrp="1"/>
          </p:cNvSpPr>
          <p:nvPr>
            <p:ph type="body" sz="quarter" idx="15" hasCustomPrompt="1"/>
          </p:nvPr>
        </p:nvSpPr>
        <p:spPr>
          <a:xfrm>
            <a:off x="761999" y="4971525"/>
            <a:ext cx="4508491" cy="584200"/>
          </a:xfrm>
        </p:spPr>
        <p:txBody>
          <a:bodyPr anchor="b"/>
          <a:lstStyle>
            <a:lvl1pPr>
              <a:defRPr>
                <a:solidFill>
                  <a:schemeClr val="bg1"/>
                </a:solidFill>
              </a:defRPr>
            </a:lvl1pPr>
          </a:lstStyle>
          <a:p>
            <a:pPr lvl="0"/>
            <a:r>
              <a:rPr lang="en-US"/>
              <a:t>Add subtitle 18pt Arial</a:t>
            </a:r>
          </a:p>
        </p:txBody>
      </p:sp>
      <p:sp>
        <p:nvSpPr>
          <p:cNvPr id="3" name="Footer Placeholder 4">
            <a:extLst>
              <a:ext uri="{FF2B5EF4-FFF2-40B4-BE49-F238E27FC236}">
                <a16:creationId xmlns:a16="http://schemas.microsoft.com/office/drawing/2014/main" id="{8A3D6314-FECF-2146-0FCD-3870E32CEA5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10" name="Graphic 28">
            <a:extLst>
              <a:ext uri="{FF2B5EF4-FFF2-40B4-BE49-F238E27FC236}">
                <a16:creationId xmlns:a16="http://schemas.microsoft.com/office/drawing/2014/main" id="{F3C7C9AB-E26A-3DBC-C12C-CA91D8FEB55F}"/>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1" name="Graphic 28">
              <a:extLst>
                <a:ext uri="{FF2B5EF4-FFF2-40B4-BE49-F238E27FC236}">
                  <a16:creationId xmlns:a16="http://schemas.microsoft.com/office/drawing/2014/main" id="{D0371663-D85F-508C-31FE-688C36E31D5A}"/>
                </a:ext>
              </a:extLst>
            </p:cNvPr>
            <p:cNvGrpSpPr/>
            <p:nvPr/>
          </p:nvGrpSpPr>
          <p:grpSpPr>
            <a:xfrm>
              <a:off x="5746051" y="2969418"/>
              <a:ext cx="701897" cy="918019"/>
              <a:chOff x="5746051" y="2969418"/>
              <a:chExt cx="701897" cy="918019"/>
            </a:xfrm>
          </p:grpSpPr>
          <p:sp>
            <p:nvSpPr>
              <p:cNvPr id="15" name="Freeform: Shape 11">
                <a:extLst>
                  <a:ext uri="{FF2B5EF4-FFF2-40B4-BE49-F238E27FC236}">
                    <a16:creationId xmlns:a16="http://schemas.microsoft.com/office/drawing/2014/main" id="{F8D7FBDA-801B-1DE2-3D8D-4966E44F0D1C}"/>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2">
                <a:extLst>
                  <a:ext uri="{FF2B5EF4-FFF2-40B4-BE49-F238E27FC236}">
                    <a16:creationId xmlns:a16="http://schemas.microsoft.com/office/drawing/2014/main" id="{316CF5AD-88BF-D04F-5460-7FDB932B9ECF}"/>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3">
                <a:extLst>
                  <a:ext uri="{FF2B5EF4-FFF2-40B4-BE49-F238E27FC236}">
                    <a16:creationId xmlns:a16="http://schemas.microsoft.com/office/drawing/2014/main" id="{2E902D1D-5401-6DAC-75EE-78C8C5AE21C1}"/>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4">
                <a:extLst>
                  <a:ext uri="{FF2B5EF4-FFF2-40B4-BE49-F238E27FC236}">
                    <a16:creationId xmlns:a16="http://schemas.microsoft.com/office/drawing/2014/main" id="{B90401F3-E2BD-BE4C-40B1-711898C9FD73}"/>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5">
                <a:extLst>
                  <a:ext uri="{FF2B5EF4-FFF2-40B4-BE49-F238E27FC236}">
                    <a16:creationId xmlns:a16="http://schemas.microsoft.com/office/drawing/2014/main" id="{92A58BF2-E3AB-D277-937E-BC7AB19E9A24}"/>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23" name="Freeform: Shape 16">
                <a:extLst>
                  <a:ext uri="{FF2B5EF4-FFF2-40B4-BE49-F238E27FC236}">
                    <a16:creationId xmlns:a16="http://schemas.microsoft.com/office/drawing/2014/main" id="{AC0F2CA8-0193-BD27-DE4D-D52C655B8004}"/>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nvGrpSpPr>
            <p:cNvPr id="12" name="Graphic 28">
              <a:extLst>
                <a:ext uri="{FF2B5EF4-FFF2-40B4-BE49-F238E27FC236}">
                  <a16:creationId xmlns:a16="http://schemas.microsoft.com/office/drawing/2014/main" id="{2259FF5A-236E-9AFE-299B-5AC09EDABA11}"/>
                </a:ext>
              </a:extLst>
            </p:cNvPr>
            <p:cNvGrpSpPr/>
            <p:nvPr/>
          </p:nvGrpSpPr>
          <p:grpSpPr>
            <a:xfrm>
              <a:off x="6399751" y="3580923"/>
              <a:ext cx="62769" cy="60769"/>
              <a:chOff x="6399751" y="3580923"/>
              <a:chExt cx="62769" cy="60769"/>
            </a:xfrm>
            <a:solidFill>
              <a:srgbClr val="1D4F91"/>
            </a:solidFill>
          </p:grpSpPr>
          <p:sp>
            <p:nvSpPr>
              <p:cNvPr id="13" name="Freeform: Shape 9">
                <a:extLst>
                  <a:ext uri="{FF2B5EF4-FFF2-40B4-BE49-F238E27FC236}">
                    <a16:creationId xmlns:a16="http://schemas.microsoft.com/office/drawing/2014/main" id="{FF7A0F8C-0BDD-1749-9873-A6A3625D12B1}"/>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sp>
            <p:nvSpPr>
              <p:cNvPr id="14" name="Freeform: Shape 10">
                <a:extLst>
                  <a:ext uri="{FF2B5EF4-FFF2-40B4-BE49-F238E27FC236}">
                    <a16:creationId xmlns:a16="http://schemas.microsoft.com/office/drawing/2014/main" id="{DC42940A-2316-C1C5-522C-644FF2DCAFFC}"/>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sp>
        <p:nvSpPr>
          <p:cNvPr id="24" name="Slide Number Placeholder 5">
            <a:extLst>
              <a:ext uri="{FF2B5EF4-FFF2-40B4-BE49-F238E27FC236}">
                <a16:creationId xmlns:a16="http://schemas.microsoft.com/office/drawing/2014/main" id="{24256360-5FB3-E470-248E-C73AB23EE70E}"/>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5" name="Date Placeholder 3">
            <a:extLst>
              <a:ext uri="{FF2B5EF4-FFF2-40B4-BE49-F238E27FC236}">
                <a16:creationId xmlns:a16="http://schemas.microsoft.com/office/drawing/2014/main" id="{B0693700-F5B0-2658-CC92-D27D2FA15758}"/>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27896627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Logo Dark">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06AE2A31-C21F-2C9C-769E-4DED975591E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375886" y="2868557"/>
            <a:ext cx="3440229" cy="1120886"/>
          </a:xfrm>
          <a:prstGeom prst="rect">
            <a:avLst/>
          </a:prstGeom>
        </p:spPr>
      </p:pic>
    </p:spTree>
    <p:extLst>
      <p:ext uri="{BB962C8B-B14F-4D97-AF65-F5344CB8AC3E}">
        <p14:creationId xmlns:p14="http://schemas.microsoft.com/office/powerpoint/2010/main" val="352406188"/>
      </p:ext>
    </p:extLst>
  </p:cSld>
  <p:clrMapOvr>
    <a:overrideClrMapping bg1="dk1" tx1="lt1" bg2="dk2" tx2="lt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Masterbrand | EMS Aligned">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AF38FE-2635-AD23-F3CF-BEFD4BD88CD0}"/>
              </a:ext>
            </a:extLst>
          </p:cNvPr>
          <p:cNvSpPr txBox="1"/>
          <p:nvPr userDrawn="1"/>
        </p:nvSpPr>
        <p:spPr>
          <a:xfrm>
            <a:off x="442913" y="3428999"/>
            <a:ext cx="9178458" cy="1295401"/>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Masterbrand Slides</a:t>
            </a:r>
          </a:p>
        </p:txBody>
      </p:sp>
      <p:sp>
        <p:nvSpPr>
          <p:cNvPr id="8" name="TextBox 7">
            <a:extLst>
              <a:ext uri="{FF2B5EF4-FFF2-40B4-BE49-F238E27FC236}">
                <a16:creationId xmlns:a16="http://schemas.microsoft.com/office/drawing/2014/main" id="{65DBA5C5-EDC3-B0C3-F83E-A09651D536A4}"/>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21</a:t>
            </a:r>
          </a:p>
        </p:txBody>
      </p:sp>
      <p:sp>
        <p:nvSpPr>
          <p:cNvPr id="9" name="TextBox 8">
            <a:extLst>
              <a:ext uri="{FF2B5EF4-FFF2-40B4-BE49-F238E27FC236}">
                <a16:creationId xmlns:a16="http://schemas.microsoft.com/office/drawing/2014/main" id="{4C4285B2-A4D4-5AB2-6533-E4EC525655DE}"/>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
        <p:nvSpPr>
          <p:cNvPr id="2" name="TextBox 1">
            <a:extLst>
              <a:ext uri="{FF2B5EF4-FFF2-40B4-BE49-F238E27FC236}">
                <a16:creationId xmlns:a16="http://schemas.microsoft.com/office/drawing/2014/main" id="{B427A42C-F085-6809-D007-46E0D379317D}"/>
              </a:ext>
            </a:extLst>
          </p:cNvPr>
          <p:cNvSpPr txBox="1"/>
          <p:nvPr userDrawn="1"/>
        </p:nvSpPr>
        <p:spPr>
          <a:xfrm>
            <a:off x="614362" y="4724400"/>
            <a:ext cx="10466387" cy="488157"/>
          </a:xfrm>
          <a:prstGeom prst="rect">
            <a:avLst/>
          </a:prstGeom>
          <a:noFill/>
        </p:spPr>
        <p:txBody>
          <a:bodyPr wrap="square" lIns="0" tIns="0" rIns="0" bIns="0" rtlCol="0">
            <a:noAutofit/>
          </a:bodyPr>
          <a:lstStyle/>
          <a:p>
            <a:pPr marL="0" indent="0" algn="l" defTabSz="914400" rtl="0" eaLnBrk="1" latinLnBrk="0" hangingPunct="1">
              <a:lnSpc>
                <a:spcPct val="110000"/>
              </a:lnSpc>
              <a:spcBef>
                <a:spcPts val="0"/>
              </a:spcBef>
              <a:spcAft>
                <a:spcPts val="600"/>
              </a:spcAft>
              <a:buFont typeface="Arial" panose="020B0604020202020204" pitchFamily="34" charset="0"/>
              <a:buNone/>
            </a:pPr>
            <a:r>
              <a:rPr lang="en-GB" sz="2200" kern="1200">
                <a:solidFill>
                  <a:schemeClr val="accent1">
                    <a:lumMod val="40000"/>
                    <a:lumOff val="60000"/>
                  </a:schemeClr>
                </a:solidFill>
                <a:latin typeface="+mn-lt"/>
                <a:ea typeface="+mn-ea"/>
                <a:cs typeface="+mn-cs"/>
              </a:rPr>
              <a:t>Page furniture and margins matched to EMS deck</a:t>
            </a:r>
          </a:p>
        </p:txBody>
      </p:sp>
    </p:spTree>
    <p:extLst>
      <p:ext uri="{BB962C8B-B14F-4D97-AF65-F5344CB8AC3E}">
        <p14:creationId xmlns:p14="http://schemas.microsoft.com/office/powerpoint/2010/main" val="2193996240"/>
      </p:ext>
    </p:extLst>
  </p:cSld>
  <p:clrMapOvr>
    <a:overrideClrMapping bg1="dk1" tx1="lt1" bg2="dk2" tx2="lt2" accent1="accent1" accent2="accent2" accent3="accent3" accent4="accent4" accent5="accent5" accent6="accent6" hlink="hlink" folHlink="folHlink"/>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1 | MB | Cover">
    <p:bg>
      <p:bgRef idx="1001">
        <a:schemeClr val="bg1"/>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72972EC-34B1-9BC5-0DA1-C83AEA5029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solidFill>
            <a:srgbClr val="E1E3EF"/>
          </a:solidFill>
          <a:ln>
            <a:noFill/>
          </a:ln>
        </p:spPr>
      </p:pic>
      <p:sp>
        <p:nvSpPr>
          <p:cNvPr id="2" name="Text Placeholder 18" descr="Experian Logo">
            <a:extLst>
              <a:ext uri="{FF2B5EF4-FFF2-40B4-BE49-F238E27FC236}">
                <a16:creationId xmlns:a16="http://schemas.microsoft.com/office/drawing/2014/main" id="{E24D4864-8E9F-0007-8B0D-57B499004F48}"/>
              </a:ext>
            </a:extLst>
          </p:cNvPr>
          <p:cNvSpPr>
            <a:spLocks noGrp="1"/>
          </p:cNvSpPr>
          <p:nvPr>
            <p:ph type="body" sz="quarter" idx="14" hasCustomPrompt="1"/>
          </p:nvPr>
        </p:nvSpPr>
        <p:spPr>
          <a:xfrm>
            <a:off x="442913" y="1720850"/>
            <a:ext cx="2109850" cy="687426"/>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en-US"/>
              <a:t> </a:t>
            </a:r>
          </a:p>
        </p:txBody>
      </p:sp>
      <p:sp>
        <p:nvSpPr>
          <p:cNvPr id="4" name="Footer Placeholder 3">
            <a:extLst>
              <a:ext uri="{FF2B5EF4-FFF2-40B4-BE49-F238E27FC236}">
                <a16:creationId xmlns:a16="http://schemas.microsoft.com/office/drawing/2014/main" id="{2B3A96C4-B0BB-7918-11DA-934A54E9BF3C}"/>
              </a:ext>
            </a:extLst>
          </p:cNvPr>
          <p:cNvSpPr>
            <a:spLocks noGrp="1"/>
          </p:cNvSpPr>
          <p:nvPr>
            <p:ph type="ftr" sz="quarter" idx="11"/>
          </p:nvPr>
        </p:nvSpPr>
        <p:spPr>
          <a:xfrm>
            <a:off x="440266" y="5886450"/>
            <a:ext cx="5011736" cy="678942"/>
          </a:xfrm>
          <a:prstGeom prst="rect">
            <a:avLst/>
          </a:prstGeom>
        </p:spPr>
        <p:txBody>
          <a:bodyPr/>
          <a:lstStyle>
            <a:lvl1pPr algn="l">
              <a:defRPr/>
            </a:lvl1pPr>
          </a:lstStyle>
          <a:p>
            <a:endParaRPr lang="en-US"/>
          </a:p>
        </p:txBody>
      </p:sp>
      <p:sp>
        <p:nvSpPr>
          <p:cNvPr id="8" name="Title 1">
            <a:extLst>
              <a:ext uri="{FF2B5EF4-FFF2-40B4-BE49-F238E27FC236}">
                <a16:creationId xmlns:a16="http://schemas.microsoft.com/office/drawing/2014/main" id="{DAA7FA1F-8C07-4055-B63B-E5C6F6D61AF8}"/>
              </a:ext>
            </a:extLst>
          </p:cNvPr>
          <p:cNvSpPr>
            <a:spLocks noGrp="1"/>
          </p:cNvSpPr>
          <p:nvPr>
            <p:ph type="title" hasCustomPrompt="1"/>
          </p:nvPr>
        </p:nvSpPr>
        <p:spPr>
          <a:xfrm>
            <a:off x="442913" y="2811972"/>
            <a:ext cx="5011737" cy="1245678"/>
          </a:xfrm>
        </p:spPr>
        <p:txBody>
          <a:bodyPr anchor="t"/>
          <a:lstStyle>
            <a:lvl1pPr>
              <a:defRPr sz="4800" b="1">
                <a:solidFill>
                  <a:schemeClr val="accent1"/>
                </a:solidFill>
              </a:defRPr>
            </a:lvl1pPr>
          </a:lstStyle>
          <a:p>
            <a:r>
              <a:rPr lang="en-US"/>
              <a:t>Cover title, span two lines</a:t>
            </a:r>
          </a:p>
        </p:txBody>
      </p:sp>
      <p:sp>
        <p:nvSpPr>
          <p:cNvPr id="9" name="Text Placeholder 12">
            <a:extLst>
              <a:ext uri="{FF2B5EF4-FFF2-40B4-BE49-F238E27FC236}">
                <a16:creationId xmlns:a16="http://schemas.microsoft.com/office/drawing/2014/main" id="{BEABBC20-A7E3-DA7B-A6A4-F13EFA167963}"/>
              </a:ext>
            </a:extLst>
          </p:cNvPr>
          <p:cNvSpPr>
            <a:spLocks noGrp="1"/>
          </p:cNvSpPr>
          <p:nvPr>
            <p:ph type="body" sz="quarter" idx="20" hasCustomPrompt="1"/>
          </p:nvPr>
        </p:nvSpPr>
        <p:spPr>
          <a:xfrm>
            <a:off x="440267" y="4286504"/>
            <a:ext cx="5014084" cy="405892"/>
          </a:xfrm>
        </p:spPr>
        <p:txBody>
          <a:bodyPr/>
          <a:lstStyle>
            <a:lvl1pPr>
              <a:defRPr sz="2000"/>
            </a:lvl1pPr>
          </a:lstStyle>
          <a:p>
            <a:pPr lvl="0"/>
            <a:r>
              <a:rPr lang="en-US"/>
              <a:t>Subtitle can go here, span one line</a:t>
            </a:r>
          </a:p>
        </p:txBody>
      </p:sp>
      <p:sp>
        <p:nvSpPr>
          <p:cNvPr id="20" name="Text Placeholder 12">
            <a:extLst>
              <a:ext uri="{FF2B5EF4-FFF2-40B4-BE49-F238E27FC236}">
                <a16:creationId xmlns:a16="http://schemas.microsoft.com/office/drawing/2014/main" id="{34F071F9-87FE-F9A3-3242-FF3F0341BD22}"/>
              </a:ext>
            </a:extLst>
          </p:cNvPr>
          <p:cNvSpPr>
            <a:spLocks noGrp="1"/>
          </p:cNvSpPr>
          <p:nvPr>
            <p:ph type="body" sz="quarter" idx="21" hasCustomPrompt="1"/>
          </p:nvPr>
        </p:nvSpPr>
        <p:spPr>
          <a:xfrm>
            <a:off x="440267" y="5008319"/>
            <a:ext cx="5014084" cy="405892"/>
          </a:xfrm>
        </p:spPr>
        <p:txBody>
          <a:bodyPr/>
          <a:lstStyle>
            <a:lvl1pPr algn="l">
              <a:defRPr sz="1600"/>
            </a:lvl1pPr>
          </a:lstStyle>
          <a:p>
            <a:pPr lvl="0"/>
            <a:r>
              <a:rPr lang="en-US"/>
              <a:t>Presented by Name of Presenter</a:t>
            </a:r>
          </a:p>
        </p:txBody>
      </p:sp>
    </p:spTree>
    <p:extLst>
      <p:ext uri="{BB962C8B-B14F-4D97-AF65-F5344CB8AC3E}">
        <p14:creationId xmlns:p14="http://schemas.microsoft.com/office/powerpoint/2010/main" val="906879315"/>
      </p:ext>
    </p:extLst>
  </p:cSld>
  <p:clrMapOvr>
    <a:overrideClrMapping bg1="lt1" tx1="dk1" bg2="lt2" tx2="dk2" accent1="accent1" accent2="accent2" accent3="accent3" accent4="accent4" accent5="accent5" accent6="accent6" hlink="hlink" folHlink="folHlink"/>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2 | MB | Cover 2">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2432F2-3E46-EFE7-772A-A167645E789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 Placeholder 18" descr="Experian Logo">
            <a:extLst>
              <a:ext uri="{FF2B5EF4-FFF2-40B4-BE49-F238E27FC236}">
                <a16:creationId xmlns:a16="http://schemas.microsoft.com/office/drawing/2014/main" id="{E24D4864-8E9F-0007-8B0D-57B499004F48}"/>
              </a:ext>
            </a:extLst>
          </p:cNvPr>
          <p:cNvSpPr>
            <a:spLocks noGrp="1"/>
          </p:cNvSpPr>
          <p:nvPr>
            <p:ph type="body" sz="quarter" idx="14" hasCustomPrompt="1"/>
          </p:nvPr>
        </p:nvSpPr>
        <p:spPr>
          <a:xfrm>
            <a:off x="442913" y="1720850"/>
            <a:ext cx="2109850" cy="687426"/>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en-US"/>
              <a:t> </a:t>
            </a:r>
          </a:p>
        </p:txBody>
      </p:sp>
      <p:sp>
        <p:nvSpPr>
          <p:cNvPr id="4" name="Footer Placeholder 3">
            <a:extLst>
              <a:ext uri="{FF2B5EF4-FFF2-40B4-BE49-F238E27FC236}">
                <a16:creationId xmlns:a16="http://schemas.microsoft.com/office/drawing/2014/main" id="{2B3A96C4-B0BB-7918-11DA-934A54E9BF3C}"/>
              </a:ext>
            </a:extLst>
          </p:cNvPr>
          <p:cNvSpPr>
            <a:spLocks noGrp="1"/>
          </p:cNvSpPr>
          <p:nvPr>
            <p:ph type="ftr" sz="quarter" idx="11"/>
          </p:nvPr>
        </p:nvSpPr>
        <p:spPr>
          <a:xfrm>
            <a:off x="440266" y="5886450"/>
            <a:ext cx="5011736" cy="678942"/>
          </a:xfrm>
          <a:prstGeom prst="rect">
            <a:avLst/>
          </a:prstGeom>
        </p:spPr>
        <p:txBody>
          <a:bodyPr/>
          <a:lstStyle>
            <a:lvl1pPr algn="l">
              <a:defRPr>
                <a:solidFill>
                  <a:schemeClr val="bg1"/>
                </a:solidFill>
              </a:defRPr>
            </a:lvl1pPr>
          </a:lstStyle>
          <a:p>
            <a:endParaRPr lang="en-US">
              <a:solidFill>
                <a:schemeClr val="bg1"/>
              </a:solidFill>
            </a:endParaRPr>
          </a:p>
        </p:txBody>
      </p:sp>
      <p:sp>
        <p:nvSpPr>
          <p:cNvPr id="8" name="Title 1">
            <a:extLst>
              <a:ext uri="{FF2B5EF4-FFF2-40B4-BE49-F238E27FC236}">
                <a16:creationId xmlns:a16="http://schemas.microsoft.com/office/drawing/2014/main" id="{DAA7FA1F-8C07-4055-B63B-E5C6F6D61AF8}"/>
              </a:ext>
            </a:extLst>
          </p:cNvPr>
          <p:cNvSpPr>
            <a:spLocks noGrp="1"/>
          </p:cNvSpPr>
          <p:nvPr>
            <p:ph type="title" hasCustomPrompt="1"/>
          </p:nvPr>
        </p:nvSpPr>
        <p:spPr>
          <a:xfrm>
            <a:off x="442913" y="2811972"/>
            <a:ext cx="5011737" cy="1245678"/>
          </a:xfrm>
        </p:spPr>
        <p:txBody>
          <a:bodyPr anchor="t"/>
          <a:lstStyle>
            <a:lvl1pPr>
              <a:defRPr sz="4800" b="1">
                <a:solidFill>
                  <a:schemeClr val="bg1"/>
                </a:solidFill>
              </a:defRPr>
            </a:lvl1pPr>
          </a:lstStyle>
          <a:p>
            <a:r>
              <a:rPr lang="en-US"/>
              <a:t>Cover title, span two lines</a:t>
            </a:r>
          </a:p>
        </p:txBody>
      </p:sp>
      <p:sp>
        <p:nvSpPr>
          <p:cNvPr id="9" name="Text Placeholder 12">
            <a:extLst>
              <a:ext uri="{FF2B5EF4-FFF2-40B4-BE49-F238E27FC236}">
                <a16:creationId xmlns:a16="http://schemas.microsoft.com/office/drawing/2014/main" id="{BEABBC20-A7E3-DA7B-A6A4-F13EFA167963}"/>
              </a:ext>
            </a:extLst>
          </p:cNvPr>
          <p:cNvSpPr>
            <a:spLocks noGrp="1"/>
          </p:cNvSpPr>
          <p:nvPr>
            <p:ph type="body" sz="quarter" idx="20" hasCustomPrompt="1"/>
          </p:nvPr>
        </p:nvSpPr>
        <p:spPr>
          <a:xfrm>
            <a:off x="440267" y="4286504"/>
            <a:ext cx="5014084" cy="405892"/>
          </a:xfrm>
        </p:spPr>
        <p:txBody>
          <a:bodyPr/>
          <a:lstStyle>
            <a:lvl1pPr>
              <a:defRPr sz="2000">
                <a:solidFill>
                  <a:schemeClr val="bg1"/>
                </a:solidFill>
              </a:defRPr>
            </a:lvl1pPr>
          </a:lstStyle>
          <a:p>
            <a:pPr lvl="0"/>
            <a:r>
              <a:rPr lang="en-US"/>
              <a:t>Subtitle can go here, span one line</a:t>
            </a:r>
          </a:p>
        </p:txBody>
      </p:sp>
      <p:sp>
        <p:nvSpPr>
          <p:cNvPr id="20" name="Text Placeholder 12">
            <a:extLst>
              <a:ext uri="{FF2B5EF4-FFF2-40B4-BE49-F238E27FC236}">
                <a16:creationId xmlns:a16="http://schemas.microsoft.com/office/drawing/2014/main" id="{34F071F9-87FE-F9A3-3242-FF3F0341BD22}"/>
              </a:ext>
            </a:extLst>
          </p:cNvPr>
          <p:cNvSpPr>
            <a:spLocks noGrp="1"/>
          </p:cNvSpPr>
          <p:nvPr>
            <p:ph type="body" sz="quarter" idx="21" hasCustomPrompt="1"/>
          </p:nvPr>
        </p:nvSpPr>
        <p:spPr>
          <a:xfrm>
            <a:off x="440267" y="5008319"/>
            <a:ext cx="5014084" cy="405892"/>
          </a:xfrm>
        </p:spPr>
        <p:txBody>
          <a:bodyPr/>
          <a:lstStyle>
            <a:lvl1pPr algn="l">
              <a:defRPr sz="1600">
                <a:solidFill>
                  <a:schemeClr val="bg1"/>
                </a:solidFill>
              </a:defRPr>
            </a:lvl1pPr>
          </a:lstStyle>
          <a:p>
            <a:pPr lvl="0"/>
            <a:r>
              <a:rPr lang="en-US"/>
              <a:t>Presented by Name of Presenter</a:t>
            </a:r>
          </a:p>
        </p:txBody>
      </p:sp>
    </p:spTree>
    <p:extLst>
      <p:ext uri="{BB962C8B-B14F-4D97-AF65-F5344CB8AC3E}">
        <p14:creationId xmlns:p14="http://schemas.microsoft.com/office/powerpoint/2010/main" val="2695170213"/>
      </p:ext>
    </p:extLst>
  </p:cSld>
  <p:clrMapOvr>
    <a:overrideClrMapping bg1="lt1" tx1="dk1" bg2="lt2" tx2="dk2" accent1="accent1" accent2="accent2" accent3="accent3" accent4="accent4" accent5="accent5" accent6="accent6" hlink="hlink" folHlink="folHlink"/>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3 | MB | Cover 3">
    <p:bg>
      <p:bgRef idx="1001">
        <a:schemeClr val="bg1"/>
      </p:bgRef>
    </p:bg>
    <p:spTree>
      <p:nvGrpSpPr>
        <p:cNvPr id="1" name=""/>
        <p:cNvGrpSpPr/>
        <p:nvPr/>
      </p:nvGrpSpPr>
      <p:grpSpPr>
        <a:xfrm>
          <a:off x="0" y="0"/>
          <a:ext cx="0" cy="0"/>
          <a:chOff x="0" y="0"/>
          <a:chExt cx="0" cy="0"/>
        </a:xfrm>
      </p:grpSpPr>
      <p:sp>
        <p:nvSpPr>
          <p:cNvPr id="2" name="Text Placeholder 18" descr="Experian Logo">
            <a:extLst>
              <a:ext uri="{FF2B5EF4-FFF2-40B4-BE49-F238E27FC236}">
                <a16:creationId xmlns:a16="http://schemas.microsoft.com/office/drawing/2014/main" id="{E24D4864-8E9F-0007-8B0D-57B499004F48}"/>
              </a:ext>
            </a:extLst>
          </p:cNvPr>
          <p:cNvSpPr>
            <a:spLocks noGrp="1"/>
          </p:cNvSpPr>
          <p:nvPr>
            <p:ph type="body" sz="quarter" idx="14" hasCustomPrompt="1"/>
          </p:nvPr>
        </p:nvSpPr>
        <p:spPr>
          <a:xfrm>
            <a:off x="442913" y="1720850"/>
            <a:ext cx="2109850" cy="687426"/>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a:t> </a:t>
            </a:r>
          </a:p>
        </p:txBody>
      </p:sp>
      <p:sp>
        <p:nvSpPr>
          <p:cNvPr id="4" name="Footer Placeholder 3">
            <a:extLst>
              <a:ext uri="{FF2B5EF4-FFF2-40B4-BE49-F238E27FC236}">
                <a16:creationId xmlns:a16="http://schemas.microsoft.com/office/drawing/2014/main" id="{2B3A96C4-B0BB-7918-11DA-934A54E9BF3C}"/>
              </a:ext>
            </a:extLst>
          </p:cNvPr>
          <p:cNvSpPr>
            <a:spLocks noGrp="1"/>
          </p:cNvSpPr>
          <p:nvPr>
            <p:ph type="ftr" sz="quarter" idx="11"/>
          </p:nvPr>
        </p:nvSpPr>
        <p:spPr>
          <a:xfrm>
            <a:off x="440266" y="5886450"/>
            <a:ext cx="5011736" cy="678942"/>
          </a:xfrm>
          <a:prstGeom prst="rect">
            <a:avLst/>
          </a:prstGeom>
        </p:spPr>
        <p:txBody>
          <a:bodyPr/>
          <a:lstStyle>
            <a:lvl1pPr algn="l">
              <a:defRPr/>
            </a:lvl1pPr>
          </a:lstStyle>
          <a:p>
            <a:endParaRPr lang="en-US"/>
          </a:p>
        </p:txBody>
      </p:sp>
      <p:sp>
        <p:nvSpPr>
          <p:cNvPr id="8" name="Title 1">
            <a:extLst>
              <a:ext uri="{FF2B5EF4-FFF2-40B4-BE49-F238E27FC236}">
                <a16:creationId xmlns:a16="http://schemas.microsoft.com/office/drawing/2014/main" id="{DAA7FA1F-8C07-4055-B63B-E5C6F6D61AF8}"/>
              </a:ext>
            </a:extLst>
          </p:cNvPr>
          <p:cNvSpPr>
            <a:spLocks noGrp="1"/>
          </p:cNvSpPr>
          <p:nvPr>
            <p:ph type="title" hasCustomPrompt="1"/>
          </p:nvPr>
        </p:nvSpPr>
        <p:spPr>
          <a:xfrm>
            <a:off x="442913" y="2811972"/>
            <a:ext cx="5011737" cy="1245678"/>
          </a:xfrm>
        </p:spPr>
        <p:txBody>
          <a:bodyPr anchor="t"/>
          <a:lstStyle>
            <a:lvl1pPr>
              <a:defRPr sz="4800" b="1">
                <a:solidFill>
                  <a:schemeClr val="accent1"/>
                </a:solidFill>
              </a:defRPr>
            </a:lvl1pPr>
          </a:lstStyle>
          <a:p>
            <a:r>
              <a:rPr lang="en-US"/>
              <a:t>Cover title, span two lines</a:t>
            </a:r>
          </a:p>
        </p:txBody>
      </p:sp>
      <p:sp>
        <p:nvSpPr>
          <p:cNvPr id="9" name="Text Placeholder 12">
            <a:extLst>
              <a:ext uri="{FF2B5EF4-FFF2-40B4-BE49-F238E27FC236}">
                <a16:creationId xmlns:a16="http://schemas.microsoft.com/office/drawing/2014/main" id="{BEABBC20-A7E3-DA7B-A6A4-F13EFA167963}"/>
              </a:ext>
            </a:extLst>
          </p:cNvPr>
          <p:cNvSpPr>
            <a:spLocks noGrp="1"/>
          </p:cNvSpPr>
          <p:nvPr>
            <p:ph type="body" sz="quarter" idx="20" hasCustomPrompt="1"/>
          </p:nvPr>
        </p:nvSpPr>
        <p:spPr>
          <a:xfrm>
            <a:off x="440267" y="4286504"/>
            <a:ext cx="5014084" cy="405892"/>
          </a:xfrm>
        </p:spPr>
        <p:txBody>
          <a:bodyPr/>
          <a:lstStyle>
            <a:lvl1pPr>
              <a:defRPr sz="2000"/>
            </a:lvl1pPr>
          </a:lstStyle>
          <a:p>
            <a:pPr lvl="0"/>
            <a:r>
              <a:rPr lang="en-US"/>
              <a:t>Subtitle can go here, span one line</a:t>
            </a:r>
          </a:p>
        </p:txBody>
      </p:sp>
      <p:sp>
        <p:nvSpPr>
          <p:cNvPr id="20" name="Text Placeholder 12">
            <a:extLst>
              <a:ext uri="{FF2B5EF4-FFF2-40B4-BE49-F238E27FC236}">
                <a16:creationId xmlns:a16="http://schemas.microsoft.com/office/drawing/2014/main" id="{34F071F9-87FE-F9A3-3242-FF3F0341BD22}"/>
              </a:ext>
            </a:extLst>
          </p:cNvPr>
          <p:cNvSpPr>
            <a:spLocks noGrp="1"/>
          </p:cNvSpPr>
          <p:nvPr>
            <p:ph type="body" sz="quarter" idx="21" hasCustomPrompt="1"/>
          </p:nvPr>
        </p:nvSpPr>
        <p:spPr>
          <a:xfrm>
            <a:off x="440267" y="5008319"/>
            <a:ext cx="5014084" cy="405892"/>
          </a:xfrm>
        </p:spPr>
        <p:txBody>
          <a:bodyPr/>
          <a:lstStyle>
            <a:lvl1pPr algn="l">
              <a:defRPr sz="1600"/>
            </a:lvl1pPr>
          </a:lstStyle>
          <a:p>
            <a:pPr lvl="0"/>
            <a:r>
              <a:rPr lang="en-US"/>
              <a:t>Presented by Name of Presenter</a:t>
            </a:r>
          </a:p>
        </p:txBody>
      </p:sp>
      <p:sp>
        <p:nvSpPr>
          <p:cNvPr id="5" name="Picture Placeholder 4">
            <a:extLst>
              <a:ext uri="{FF2B5EF4-FFF2-40B4-BE49-F238E27FC236}">
                <a16:creationId xmlns:a16="http://schemas.microsoft.com/office/drawing/2014/main" id="{C13AB180-3C33-FF00-88CA-56506E0E6486}"/>
              </a:ext>
            </a:extLst>
          </p:cNvPr>
          <p:cNvSpPr>
            <a:spLocks noGrp="1"/>
          </p:cNvSpPr>
          <p:nvPr>
            <p:ph type="pic" sz="quarter" idx="22"/>
          </p:nvPr>
        </p:nvSpPr>
        <p:spPr>
          <a:xfrm>
            <a:off x="6096000" y="0"/>
            <a:ext cx="6096000" cy="6858000"/>
          </a:xfrm>
          <a:solidFill>
            <a:srgbClr val="F7F8FB"/>
          </a:solidFill>
        </p:spPr>
        <p:txBody>
          <a:bodyPr/>
          <a:lstStyle/>
          <a:p>
            <a:endParaRPr lang="en-GB"/>
          </a:p>
        </p:txBody>
      </p:sp>
    </p:spTree>
    <p:extLst>
      <p:ext uri="{BB962C8B-B14F-4D97-AF65-F5344CB8AC3E}">
        <p14:creationId xmlns:p14="http://schemas.microsoft.com/office/powerpoint/2010/main" val="2461870106"/>
      </p:ext>
    </p:extLst>
  </p:cSld>
  <p:clrMapOvr>
    <a:overrideClrMapping bg1="lt1" tx1="dk1" bg2="lt2" tx2="dk2" accent1="accent1" accent2="accent2" accent3="accent3" accent4="accent4" accent5="accent5" accent6="accent6" hlink="hlink" folHlink="folHlink"/>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4 | MB | Text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9AE4CF-DD1D-A41A-EAA9-8ABD89BC1548}"/>
              </a:ext>
            </a:extLst>
          </p:cNvPr>
          <p:cNvSpPr>
            <a:spLocks noGrp="1"/>
          </p:cNvSpPr>
          <p:nvPr>
            <p:ph type="body" sz="quarter" idx="17" hasCustomPrompt="1"/>
          </p:nvPr>
        </p:nvSpPr>
        <p:spPr>
          <a:xfrm>
            <a:off x="440266" y="1539555"/>
            <a:ext cx="11308821" cy="4137345"/>
          </a:xfrm>
        </p:spPr>
        <p:txBody>
          <a:bodyPr/>
          <a:lstStyle>
            <a:lvl1pPr>
              <a:defRPr b="1"/>
            </a:lvl1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6" name="Footer Placeholder 4">
            <a:extLst>
              <a:ext uri="{FF2B5EF4-FFF2-40B4-BE49-F238E27FC236}">
                <a16:creationId xmlns:a16="http://schemas.microsoft.com/office/drawing/2014/main" id="{597B7CC0-AA7D-1081-5170-9337A1ADABE0}"/>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0AE533D5-25CD-9B6C-A69D-B01223118263}"/>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2CD03C38-0D3F-8694-2CB4-32B64A2DCF5F}"/>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429186162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5 | MB | Text Only |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9AE4CF-DD1D-A41A-EAA9-8ABD89BC1548}"/>
              </a:ext>
            </a:extLst>
          </p:cNvPr>
          <p:cNvSpPr>
            <a:spLocks noGrp="1"/>
          </p:cNvSpPr>
          <p:nvPr>
            <p:ph type="body" sz="quarter" idx="17" hasCustomPrompt="1"/>
          </p:nvPr>
        </p:nvSpPr>
        <p:spPr>
          <a:xfrm>
            <a:off x="440266" y="1539555"/>
            <a:ext cx="5476025" cy="4137345"/>
          </a:xfrm>
        </p:spPr>
        <p:txBody>
          <a:bodyPr/>
          <a:lstStyle>
            <a:lvl1pPr>
              <a:defRPr b="1"/>
            </a:lvl1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11" name="Text Placeholder 2">
            <a:extLst>
              <a:ext uri="{FF2B5EF4-FFF2-40B4-BE49-F238E27FC236}">
                <a16:creationId xmlns:a16="http://schemas.microsoft.com/office/drawing/2014/main" id="{47AAD562-B138-2F7A-5460-38D0E9C54903}"/>
              </a:ext>
            </a:extLst>
          </p:cNvPr>
          <p:cNvSpPr>
            <a:spLocks noGrp="1"/>
          </p:cNvSpPr>
          <p:nvPr>
            <p:ph type="body" sz="quarter" idx="18" hasCustomPrompt="1"/>
          </p:nvPr>
        </p:nvSpPr>
        <p:spPr>
          <a:xfrm>
            <a:off x="6267766" y="1539555"/>
            <a:ext cx="5476025" cy="4137345"/>
          </a:xfrm>
        </p:spPr>
        <p:txBody>
          <a:bodyPr/>
          <a:lstStyle>
            <a:lvl1pPr>
              <a:defRPr b="1"/>
            </a:lvl1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05C07EDB-4DCB-D269-B4DD-499D9EA82094}"/>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2D512F8B-4A16-9D64-9A28-B856D9CD85D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7DDE6D4D-26D1-7EAC-F2E8-37B709379D37}"/>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00632066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6 | MB| Text Only |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9AE4CF-DD1D-A41A-EAA9-8ABD89BC1548}"/>
              </a:ext>
            </a:extLst>
          </p:cNvPr>
          <p:cNvSpPr>
            <a:spLocks noGrp="1"/>
          </p:cNvSpPr>
          <p:nvPr>
            <p:ph type="body" sz="quarter" idx="17" hasCustomPrompt="1"/>
          </p:nvPr>
        </p:nvSpPr>
        <p:spPr>
          <a:xfrm>
            <a:off x="440267" y="1539555"/>
            <a:ext cx="3529994" cy="4137345"/>
          </a:xfrm>
        </p:spPr>
        <p:txBody>
          <a:bodyPr/>
          <a:lstStyle>
            <a:lvl1pPr>
              <a:defRPr b="1"/>
            </a:lvl1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11" name="Text Placeholder 2">
            <a:extLst>
              <a:ext uri="{FF2B5EF4-FFF2-40B4-BE49-F238E27FC236}">
                <a16:creationId xmlns:a16="http://schemas.microsoft.com/office/drawing/2014/main" id="{47AAD562-B138-2F7A-5460-38D0E9C54903}"/>
              </a:ext>
            </a:extLst>
          </p:cNvPr>
          <p:cNvSpPr>
            <a:spLocks noGrp="1"/>
          </p:cNvSpPr>
          <p:nvPr>
            <p:ph type="body" sz="quarter" idx="18" hasCustomPrompt="1"/>
          </p:nvPr>
        </p:nvSpPr>
        <p:spPr>
          <a:xfrm>
            <a:off x="4327033" y="1539555"/>
            <a:ext cx="3537938" cy="4137345"/>
          </a:xfrm>
        </p:spPr>
        <p:txBody>
          <a:bodyPr/>
          <a:lstStyle>
            <a:lvl1pPr>
              <a:defRPr b="1"/>
            </a:lvl1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3" name="Text Placeholder 2">
            <a:extLst>
              <a:ext uri="{FF2B5EF4-FFF2-40B4-BE49-F238E27FC236}">
                <a16:creationId xmlns:a16="http://schemas.microsoft.com/office/drawing/2014/main" id="{0B6DDBFD-EA7F-A2B3-01C5-5CF44F2E722D}"/>
              </a:ext>
            </a:extLst>
          </p:cNvPr>
          <p:cNvSpPr>
            <a:spLocks noGrp="1"/>
          </p:cNvSpPr>
          <p:nvPr>
            <p:ph type="body" sz="quarter" idx="19" hasCustomPrompt="1"/>
          </p:nvPr>
        </p:nvSpPr>
        <p:spPr>
          <a:xfrm>
            <a:off x="8219093" y="1539555"/>
            <a:ext cx="3527345" cy="4137345"/>
          </a:xfrm>
        </p:spPr>
        <p:txBody>
          <a:bodyPr/>
          <a:lstStyle>
            <a:lvl1pPr>
              <a:defRPr b="1"/>
            </a:lvl1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A863667D-8746-103D-3D83-C638A1F63726}"/>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8CC618B1-504F-156C-D400-C5227761B37C}"/>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22D86F21-675F-3170-EE47-D592A416470C}"/>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56267358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7 | MB | Text Boxes | Blu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14" name="Text Placeholder 9">
            <a:extLst>
              <a:ext uri="{FF2B5EF4-FFF2-40B4-BE49-F238E27FC236}">
                <a16:creationId xmlns:a16="http://schemas.microsoft.com/office/drawing/2014/main" id="{62D950C8-53E3-E18D-15B6-504083400F8E}"/>
              </a:ext>
            </a:extLst>
          </p:cNvPr>
          <p:cNvSpPr>
            <a:spLocks noGrp="1"/>
          </p:cNvSpPr>
          <p:nvPr>
            <p:ph type="body" sz="quarter" idx="24" hasCustomPrompt="1"/>
          </p:nvPr>
        </p:nvSpPr>
        <p:spPr>
          <a:xfrm>
            <a:off x="456360" y="1898650"/>
            <a:ext cx="5459931" cy="3778250"/>
          </a:xfrm>
          <a:prstGeom prst="roundRect">
            <a:avLst>
              <a:gd name="adj" fmla="val 9923"/>
            </a:avLst>
          </a:prstGeom>
          <a:solidFill>
            <a:srgbClr val="F7F8FB"/>
          </a:solidFill>
        </p:spPr>
        <p:txBody>
          <a:bodyPr lIns="216000" tIns="216000" rIns="216000" bIns="216000">
            <a:noAutofit/>
          </a:bodyPr>
          <a:lstStyle>
            <a:lvl1pPr>
              <a:defRPr sz="18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8" name="Text Placeholder 9">
            <a:extLst>
              <a:ext uri="{FF2B5EF4-FFF2-40B4-BE49-F238E27FC236}">
                <a16:creationId xmlns:a16="http://schemas.microsoft.com/office/drawing/2014/main" id="{6149BB5B-D6F8-A634-F09C-0DF4CEEF10EC}"/>
              </a:ext>
            </a:extLst>
          </p:cNvPr>
          <p:cNvSpPr>
            <a:spLocks noGrp="1"/>
          </p:cNvSpPr>
          <p:nvPr>
            <p:ph type="body" sz="quarter" idx="26" hasCustomPrompt="1"/>
          </p:nvPr>
        </p:nvSpPr>
        <p:spPr>
          <a:xfrm>
            <a:off x="6270414" y="1898650"/>
            <a:ext cx="5459931" cy="3778250"/>
          </a:xfrm>
          <a:prstGeom prst="roundRect">
            <a:avLst>
              <a:gd name="adj" fmla="val 9923"/>
            </a:avLst>
          </a:prstGeom>
          <a:solidFill>
            <a:schemeClr val="accent1"/>
          </a:solidFill>
        </p:spPr>
        <p:txBody>
          <a:bodyPr lIns="216000" tIns="216000" rIns="216000" bIns="216000">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Footer Placeholder 4">
            <a:extLst>
              <a:ext uri="{FF2B5EF4-FFF2-40B4-BE49-F238E27FC236}">
                <a16:creationId xmlns:a16="http://schemas.microsoft.com/office/drawing/2014/main" id="{BF146DC9-465D-A1F5-0443-5A4DDCE999A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BF84F158-D789-00EF-1250-C6EFCA074575}"/>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93F02B5A-F809-15E0-EE47-D451B37C2B32}"/>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54135611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9 | MB | Text w/ Half Image">
    <p:spTree>
      <p:nvGrpSpPr>
        <p:cNvPr id="1" name=""/>
        <p:cNvGrpSpPr/>
        <p:nvPr/>
      </p:nvGrpSpPr>
      <p:grpSpPr>
        <a:xfrm>
          <a:off x="0" y="0"/>
          <a:ext cx="0" cy="0"/>
          <a:chOff x="0" y="0"/>
          <a:chExt cx="0" cy="0"/>
        </a:xfrm>
      </p:grpSpPr>
      <p:sp>
        <p:nvSpPr>
          <p:cNvPr id="4" name="Picture Placeholder 15">
            <a:extLst>
              <a:ext uri="{FF2B5EF4-FFF2-40B4-BE49-F238E27FC236}">
                <a16:creationId xmlns:a16="http://schemas.microsoft.com/office/drawing/2014/main" id="{A037CE73-05F8-9A51-7E8B-16F7BDD05A7D}"/>
              </a:ext>
            </a:extLst>
          </p:cNvPr>
          <p:cNvSpPr>
            <a:spLocks noGrp="1"/>
          </p:cNvSpPr>
          <p:nvPr>
            <p:ph type="pic" sz="quarter" idx="18" hasCustomPrompt="1"/>
          </p:nvPr>
        </p:nvSpPr>
        <p:spPr>
          <a:xfrm>
            <a:off x="5996288" y="419099"/>
            <a:ext cx="5752800" cy="5257801"/>
          </a:xfrm>
          <a:prstGeom prst="roundRect">
            <a:avLst>
              <a:gd name="adj" fmla="val 6984"/>
            </a:avLst>
          </a:prstGeom>
          <a:solidFill>
            <a:schemeClr val="bg2"/>
          </a:solidFill>
        </p:spPr>
        <p:txBody>
          <a:bodyPr/>
          <a:lstStyle>
            <a:lvl1pPr algn="ctr">
              <a:defRPr/>
            </a:lvl1pPr>
          </a:lstStyle>
          <a:p>
            <a:r>
              <a:rPr lang="en-US"/>
              <a:t>Drag and drop image into placeholder</a:t>
            </a:r>
          </a:p>
          <a:p>
            <a:endParaRPr lang="en-US"/>
          </a:p>
        </p:txBody>
      </p:sp>
      <p:sp>
        <p:nvSpPr>
          <p:cNvPr id="5" name="Title 1">
            <a:extLst>
              <a:ext uri="{FF2B5EF4-FFF2-40B4-BE49-F238E27FC236}">
                <a16:creationId xmlns:a16="http://schemas.microsoft.com/office/drawing/2014/main" id="{BBCC0EC8-CC55-021C-1C82-49F701C63B11}"/>
              </a:ext>
            </a:extLst>
          </p:cNvPr>
          <p:cNvSpPr>
            <a:spLocks noGrp="1"/>
          </p:cNvSpPr>
          <p:nvPr>
            <p:ph type="title" hasCustomPrompt="1"/>
          </p:nvPr>
        </p:nvSpPr>
        <p:spPr>
          <a:xfrm>
            <a:off x="442912" y="457201"/>
            <a:ext cx="5217984" cy="406399"/>
          </a:xfrm>
        </p:spPr>
        <p:txBody>
          <a:bodyPr anchor="t"/>
          <a:lstStyle>
            <a:lvl1pPr>
              <a:defRPr/>
            </a:lvl1pPr>
          </a:lstStyle>
          <a:p>
            <a:r>
              <a:rPr lang="en-US"/>
              <a:t>Headline preset in 32pt bold if emphasis needed</a:t>
            </a:r>
          </a:p>
        </p:txBody>
      </p:sp>
      <p:sp>
        <p:nvSpPr>
          <p:cNvPr id="12" name="Text Placeholder 9">
            <a:extLst>
              <a:ext uri="{FF2B5EF4-FFF2-40B4-BE49-F238E27FC236}">
                <a16:creationId xmlns:a16="http://schemas.microsoft.com/office/drawing/2014/main" id="{78C44345-F680-3B96-F43A-FE15AAD0367B}"/>
              </a:ext>
            </a:extLst>
          </p:cNvPr>
          <p:cNvSpPr>
            <a:spLocks noGrp="1"/>
          </p:cNvSpPr>
          <p:nvPr>
            <p:ph type="body" sz="quarter" idx="25" hasCustomPrompt="1"/>
          </p:nvPr>
        </p:nvSpPr>
        <p:spPr>
          <a:xfrm>
            <a:off x="456675" y="1847547"/>
            <a:ext cx="5217984" cy="4029378"/>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3" name="Text Placeholder 6">
            <a:extLst>
              <a:ext uri="{FF2B5EF4-FFF2-40B4-BE49-F238E27FC236}">
                <a16:creationId xmlns:a16="http://schemas.microsoft.com/office/drawing/2014/main" id="{72351DB5-EDD2-DD51-63F2-B81BBA1CFAEB}"/>
              </a:ext>
            </a:extLst>
          </p:cNvPr>
          <p:cNvSpPr>
            <a:spLocks noGrp="1"/>
          </p:cNvSpPr>
          <p:nvPr>
            <p:ph type="body" sz="quarter" idx="13" hasCustomPrompt="1"/>
          </p:nvPr>
        </p:nvSpPr>
        <p:spPr>
          <a:xfrm>
            <a:off x="442912" y="1245375"/>
            <a:ext cx="5217984"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6" name="Footer Placeholder 4">
            <a:extLst>
              <a:ext uri="{FF2B5EF4-FFF2-40B4-BE49-F238E27FC236}">
                <a16:creationId xmlns:a16="http://schemas.microsoft.com/office/drawing/2014/main" id="{17246C12-7615-2451-610A-1FCBA800E402}"/>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5AE621A0-94D3-A7BF-8F78-E256ACB7CF79}"/>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2D49B03A-4A7A-732B-C181-5EF6E69783AD}"/>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579060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 Blue">
    <p:bg>
      <p:bgPr>
        <a:solidFill>
          <a:schemeClr val="bg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E2BDC65-751C-B1D3-BA18-FCBE6FFE2F17}"/>
              </a:ext>
            </a:extLst>
          </p:cNvPr>
          <p:cNvSpPr>
            <a:spLocks noGrp="1"/>
          </p:cNvSpPr>
          <p:nvPr>
            <p:ph type="pic" sz="quarter" idx="17" hasCustomPrompt="1"/>
          </p:nvPr>
        </p:nvSpPr>
        <p:spPr>
          <a:xfrm>
            <a:off x="0" y="0"/>
            <a:ext cx="12192000" cy="6858000"/>
          </a:xfrm>
        </p:spPr>
        <p:txBody>
          <a:bodyPr/>
          <a:lstStyle>
            <a:lvl1pPr algn="ctr">
              <a:defRPr/>
            </a:lvl1pPr>
          </a:lstStyle>
          <a:p>
            <a:r>
              <a:rPr lang="en-US"/>
              <a:t>Drag and drop image into placeholder</a:t>
            </a:r>
          </a:p>
          <a:p>
            <a:endParaRPr lang="en-US"/>
          </a:p>
        </p:txBody>
      </p:sp>
      <p:sp>
        <p:nvSpPr>
          <p:cNvPr id="19" name="Title 1">
            <a:extLst>
              <a:ext uri="{FF2B5EF4-FFF2-40B4-BE49-F238E27FC236}">
                <a16:creationId xmlns:a16="http://schemas.microsoft.com/office/drawing/2014/main" id="{50CB45A2-8120-BA14-9468-0E2FF6623674}"/>
              </a:ext>
            </a:extLst>
          </p:cNvPr>
          <p:cNvSpPr>
            <a:spLocks noGrp="1"/>
          </p:cNvSpPr>
          <p:nvPr>
            <p:ph type="title" hasCustomPrompt="1"/>
          </p:nvPr>
        </p:nvSpPr>
        <p:spPr>
          <a:xfrm>
            <a:off x="442913" y="1555758"/>
            <a:ext cx="5200651" cy="4321168"/>
          </a:xfrm>
          <a:prstGeom prst="roundRect">
            <a:avLst>
              <a:gd name="adj" fmla="val 9026"/>
            </a:avLst>
          </a:prstGeom>
          <a:solidFill>
            <a:schemeClr val="accent2"/>
          </a:solidFill>
        </p:spPr>
        <p:txBody>
          <a:bodyPr vert="horz" wrap="square" lIns="216000" tIns="1728000" rIns="216000" bIns="468000" rtlCol="0" anchor="t">
            <a:noAutofit/>
          </a:bodyPr>
          <a:lstStyle>
            <a:lvl1pPr>
              <a:defRPr lang="en-US" sz="3400" dirty="0">
                <a:solidFill>
                  <a:schemeClr val="bg1"/>
                </a:solidFill>
              </a:defRPr>
            </a:lvl1pPr>
          </a:lstStyle>
          <a:p>
            <a:pPr marL="0" lvl="0"/>
            <a:r>
              <a:rPr lang="en-US"/>
              <a:t>Add title 34pt Arial</a:t>
            </a:r>
          </a:p>
        </p:txBody>
      </p:sp>
      <p:sp>
        <p:nvSpPr>
          <p:cNvPr id="9" name="Text Placeholder 9">
            <a:extLst>
              <a:ext uri="{FF2B5EF4-FFF2-40B4-BE49-F238E27FC236}">
                <a16:creationId xmlns:a16="http://schemas.microsoft.com/office/drawing/2014/main" id="{FE454527-784D-D7C2-DF04-F9BD56E299AD}"/>
              </a:ext>
            </a:extLst>
          </p:cNvPr>
          <p:cNvSpPr>
            <a:spLocks noGrp="1"/>
          </p:cNvSpPr>
          <p:nvPr>
            <p:ph type="body" sz="quarter" idx="16" hasCustomPrompt="1"/>
          </p:nvPr>
        </p:nvSpPr>
        <p:spPr>
          <a:xfrm>
            <a:off x="762000" y="2464413"/>
            <a:ext cx="1508400" cy="277200"/>
          </a:xfrm>
          <a:prstGeom prst="roundRect">
            <a:avLst>
              <a:gd name="adj" fmla="val 50000"/>
            </a:avLst>
          </a:prstGeom>
          <a:solidFill>
            <a:schemeClr val="bg1"/>
          </a:solidFill>
        </p:spPr>
        <p:txBody>
          <a:bodyPr anchor="ctr"/>
          <a:lstStyle>
            <a:lvl1pPr algn="ctr">
              <a:defRPr sz="1100">
                <a:solidFill>
                  <a:schemeClr val="accent2"/>
                </a:solidFill>
              </a:defRPr>
            </a:lvl1pPr>
          </a:lstStyle>
          <a:p>
            <a:pPr lvl="0"/>
            <a:r>
              <a:rPr lang="en-US"/>
              <a:t>Section XX</a:t>
            </a:r>
          </a:p>
        </p:txBody>
      </p:sp>
      <p:sp>
        <p:nvSpPr>
          <p:cNvPr id="8" name="Text Placeholder 21">
            <a:extLst>
              <a:ext uri="{FF2B5EF4-FFF2-40B4-BE49-F238E27FC236}">
                <a16:creationId xmlns:a16="http://schemas.microsoft.com/office/drawing/2014/main" id="{184B29F6-2B3E-0245-DADC-5ED27DF202D9}"/>
              </a:ext>
            </a:extLst>
          </p:cNvPr>
          <p:cNvSpPr>
            <a:spLocks noGrp="1"/>
          </p:cNvSpPr>
          <p:nvPr>
            <p:ph type="body" sz="quarter" idx="15" hasCustomPrompt="1"/>
          </p:nvPr>
        </p:nvSpPr>
        <p:spPr>
          <a:xfrm>
            <a:off x="761999" y="4971525"/>
            <a:ext cx="4508491" cy="584200"/>
          </a:xfrm>
        </p:spPr>
        <p:txBody>
          <a:bodyPr anchor="b"/>
          <a:lstStyle>
            <a:lvl1pPr>
              <a:defRPr>
                <a:solidFill>
                  <a:schemeClr val="bg1"/>
                </a:solidFill>
              </a:defRPr>
            </a:lvl1pPr>
          </a:lstStyle>
          <a:p>
            <a:pPr lvl="0"/>
            <a:r>
              <a:rPr lang="en-US"/>
              <a:t>Add subtitle 18pt Arial</a:t>
            </a:r>
          </a:p>
        </p:txBody>
      </p:sp>
      <p:sp>
        <p:nvSpPr>
          <p:cNvPr id="3" name="Footer Placeholder 4">
            <a:extLst>
              <a:ext uri="{FF2B5EF4-FFF2-40B4-BE49-F238E27FC236}">
                <a16:creationId xmlns:a16="http://schemas.microsoft.com/office/drawing/2014/main" id="{3047E494-C31F-2FC4-C79C-82CE1065F485}"/>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24" name="Slide Number Placeholder 5">
            <a:extLst>
              <a:ext uri="{FF2B5EF4-FFF2-40B4-BE49-F238E27FC236}">
                <a16:creationId xmlns:a16="http://schemas.microsoft.com/office/drawing/2014/main" id="{B7B4FF87-F978-36C6-1DEB-6A48025003D7}"/>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5" name="Date Placeholder 3">
            <a:extLst>
              <a:ext uri="{FF2B5EF4-FFF2-40B4-BE49-F238E27FC236}">
                <a16:creationId xmlns:a16="http://schemas.microsoft.com/office/drawing/2014/main" id="{A056D1C7-E1B4-B03C-6BA2-40950720F54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0" name="Graphic 28">
            <a:extLst>
              <a:ext uri="{FF2B5EF4-FFF2-40B4-BE49-F238E27FC236}">
                <a16:creationId xmlns:a16="http://schemas.microsoft.com/office/drawing/2014/main" id="{34936FF4-7A0E-0061-EA6D-DB017E00C472}"/>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1" name="Graphic 28">
              <a:extLst>
                <a:ext uri="{FF2B5EF4-FFF2-40B4-BE49-F238E27FC236}">
                  <a16:creationId xmlns:a16="http://schemas.microsoft.com/office/drawing/2014/main" id="{4A371F57-648B-C1EB-C5E8-5194DC2DAE40}"/>
                </a:ext>
              </a:extLst>
            </p:cNvPr>
            <p:cNvGrpSpPr/>
            <p:nvPr/>
          </p:nvGrpSpPr>
          <p:grpSpPr>
            <a:xfrm>
              <a:off x="5746051" y="2969418"/>
              <a:ext cx="701897" cy="918019"/>
              <a:chOff x="5746051" y="2969418"/>
              <a:chExt cx="701897" cy="918019"/>
            </a:xfrm>
          </p:grpSpPr>
          <p:sp>
            <p:nvSpPr>
              <p:cNvPr id="15" name="Freeform: Shape 11">
                <a:extLst>
                  <a:ext uri="{FF2B5EF4-FFF2-40B4-BE49-F238E27FC236}">
                    <a16:creationId xmlns:a16="http://schemas.microsoft.com/office/drawing/2014/main" id="{B6377B24-3D5F-082A-2159-AF8A03B4B925}"/>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2">
                <a:extLst>
                  <a:ext uri="{FF2B5EF4-FFF2-40B4-BE49-F238E27FC236}">
                    <a16:creationId xmlns:a16="http://schemas.microsoft.com/office/drawing/2014/main" id="{303CDB00-B0DA-4F0D-6A0F-6BFD431D42D0}"/>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3">
                <a:extLst>
                  <a:ext uri="{FF2B5EF4-FFF2-40B4-BE49-F238E27FC236}">
                    <a16:creationId xmlns:a16="http://schemas.microsoft.com/office/drawing/2014/main" id="{9A4528BA-0E65-C8B7-2101-58C7FFA644CA}"/>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4">
                <a:extLst>
                  <a:ext uri="{FF2B5EF4-FFF2-40B4-BE49-F238E27FC236}">
                    <a16:creationId xmlns:a16="http://schemas.microsoft.com/office/drawing/2014/main" id="{65B54D14-68E6-8828-E4DE-842460660490}"/>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5">
                <a:extLst>
                  <a:ext uri="{FF2B5EF4-FFF2-40B4-BE49-F238E27FC236}">
                    <a16:creationId xmlns:a16="http://schemas.microsoft.com/office/drawing/2014/main" id="{3BC699EC-AFA1-F4D8-DC62-C5C905F13DC8}"/>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23" name="Freeform: Shape 16">
                <a:extLst>
                  <a:ext uri="{FF2B5EF4-FFF2-40B4-BE49-F238E27FC236}">
                    <a16:creationId xmlns:a16="http://schemas.microsoft.com/office/drawing/2014/main" id="{3962CDD6-BC6A-D9ED-70B5-BC2D6FE1ECD0}"/>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nvGrpSpPr>
            <p:cNvPr id="12" name="Graphic 28">
              <a:extLst>
                <a:ext uri="{FF2B5EF4-FFF2-40B4-BE49-F238E27FC236}">
                  <a16:creationId xmlns:a16="http://schemas.microsoft.com/office/drawing/2014/main" id="{4D166B9A-96D9-6664-440A-B11C0B59B0B6}"/>
                </a:ext>
              </a:extLst>
            </p:cNvPr>
            <p:cNvGrpSpPr/>
            <p:nvPr/>
          </p:nvGrpSpPr>
          <p:grpSpPr>
            <a:xfrm>
              <a:off x="6399751" y="3580923"/>
              <a:ext cx="62769" cy="60769"/>
              <a:chOff x="6399751" y="3580923"/>
              <a:chExt cx="62769" cy="60769"/>
            </a:xfrm>
            <a:solidFill>
              <a:srgbClr val="1D4F91"/>
            </a:solidFill>
          </p:grpSpPr>
          <p:sp>
            <p:nvSpPr>
              <p:cNvPr id="13" name="Freeform: Shape 9">
                <a:extLst>
                  <a:ext uri="{FF2B5EF4-FFF2-40B4-BE49-F238E27FC236}">
                    <a16:creationId xmlns:a16="http://schemas.microsoft.com/office/drawing/2014/main" id="{5A44F035-62FA-5BB8-FB67-5FB7841D3FF7}"/>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sp>
            <p:nvSpPr>
              <p:cNvPr id="14" name="Freeform: Shape 10">
                <a:extLst>
                  <a:ext uri="{FF2B5EF4-FFF2-40B4-BE49-F238E27FC236}">
                    <a16:creationId xmlns:a16="http://schemas.microsoft.com/office/drawing/2014/main" id="{C9AC22BF-6811-FB30-A5B6-65378134E52D}"/>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spTree>
    <p:extLst>
      <p:ext uri="{BB962C8B-B14F-4D97-AF65-F5344CB8AC3E}">
        <p14:creationId xmlns:p14="http://schemas.microsoft.com/office/powerpoint/2010/main" val="346203872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11 | MB | Two Column Image w/ Tex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287432"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287305"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4" name="Rectangle: Rounded Corners 3">
            <a:extLst>
              <a:ext uri="{FF2B5EF4-FFF2-40B4-BE49-F238E27FC236}">
                <a16:creationId xmlns:a16="http://schemas.microsoft.com/office/drawing/2014/main" id="{B31C52D4-EEBC-12A3-9094-E137442BB9D4}"/>
              </a:ext>
            </a:extLst>
          </p:cNvPr>
          <p:cNvSpPr>
            <a:spLocks/>
          </p:cNvSpPr>
          <p:nvPr userDrawn="1"/>
        </p:nvSpPr>
        <p:spPr>
          <a:xfrm>
            <a:off x="456360" y="1549400"/>
            <a:ext cx="5459931" cy="4127500"/>
          </a:xfrm>
          <a:prstGeom prst="roundRect">
            <a:avLst>
              <a:gd name="adj" fmla="val 9113"/>
            </a:avLst>
          </a:prstGeom>
          <a:solidFill>
            <a:srgbClr val="F7F8FB"/>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algn="l">
              <a:lnSpc>
                <a:spcPct val="110000"/>
              </a:lnSpc>
              <a:spcBef>
                <a:spcPts val="600"/>
              </a:spcBef>
            </a:pPr>
            <a:endParaRPr lang="en-GB" sz="1200">
              <a:solidFill>
                <a:schemeClr val="bg1"/>
              </a:solidFill>
            </a:endParaRPr>
          </a:p>
        </p:txBody>
      </p:sp>
      <p:sp>
        <p:nvSpPr>
          <p:cNvPr id="3" name="Rectangle: Rounded Corners 2">
            <a:extLst>
              <a:ext uri="{FF2B5EF4-FFF2-40B4-BE49-F238E27FC236}">
                <a16:creationId xmlns:a16="http://schemas.microsoft.com/office/drawing/2014/main" id="{4CDBB36F-67B1-C085-F6BF-643A63A8DE63}"/>
              </a:ext>
            </a:extLst>
          </p:cNvPr>
          <p:cNvSpPr>
            <a:spLocks/>
          </p:cNvSpPr>
          <p:nvPr userDrawn="1"/>
        </p:nvSpPr>
        <p:spPr>
          <a:xfrm>
            <a:off x="6270414" y="1549400"/>
            <a:ext cx="5459931" cy="4127500"/>
          </a:xfrm>
          <a:prstGeom prst="roundRect">
            <a:avLst>
              <a:gd name="adj" fmla="val 9113"/>
            </a:avLst>
          </a:prstGeom>
          <a:solidFill>
            <a:srgbClr val="F7F8FB"/>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algn="l">
              <a:lnSpc>
                <a:spcPct val="110000"/>
              </a:lnSpc>
              <a:spcBef>
                <a:spcPts val="600"/>
              </a:spcBef>
            </a:pPr>
            <a:endParaRPr lang="en-GB" sz="1200">
              <a:solidFill>
                <a:schemeClr val="bg1"/>
              </a:solidFill>
            </a:endParaRPr>
          </a:p>
        </p:txBody>
      </p:sp>
      <p:sp>
        <p:nvSpPr>
          <p:cNvPr id="5" name="Text Placeholder 9">
            <a:extLst>
              <a:ext uri="{FF2B5EF4-FFF2-40B4-BE49-F238E27FC236}">
                <a16:creationId xmlns:a16="http://schemas.microsoft.com/office/drawing/2014/main" id="{B2752F2E-D290-8968-19E9-355D8EC5AAC9}"/>
              </a:ext>
            </a:extLst>
          </p:cNvPr>
          <p:cNvSpPr>
            <a:spLocks noGrp="1"/>
          </p:cNvSpPr>
          <p:nvPr>
            <p:ph type="body" sz="quarter" idx="25" hasCustomPrompt="1"/>
          </p:nvPr>
        </p:nvSpPr>
        <p:spPr>
          <a:xfrm>
            <a:off x="810483" y="1903523"/>
            <a:ext cx="2198781" cy="3444472"/>
          </a:xfrm>
        </p:spPr>
        <p:txBody>
          <a:bodyPr>
            <a:noAutofit/>
          </a:bodyPr>
          <a:lstStyle>
            <a:lvl1pPr>
              <a:defRPr sz="16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16pt Arial Bold</a:t>
            </a:r>
          </a:p>
          <a:p>
            <a:pPr lvl="1"/>
            <a:r>
              <a:rPr lang="en-US"/>
              <a:t>First level</a:t>
            </a:r>
          </a:p>
          <a:p>
            <a:pPr lvl="2"/>
            <a:r>
              <a:rPr lang="en-US"/>
              <a:t>Second level</a:t>
            </a:r>
          </a:p>
          <a:p>
            <a:pPr lvl="3"/>
            <a:r>
              <a:rPr lang="en-US"/>
              <a:t>Third level</a:t>
            </a:r>
          </a:p>
          <a:p>
            <a:pPr lvl="4"/>
            <a:r>
              <a:rPr lang="en-US"/>
              <a:t>Fourth level</a:t>
            </a:r>
          </a:p>
        </p:txBody>
      </p:sp>
      <p:sp>
        <p:nvSpPr>
          <p:cNvPr id="17" name="Text Placeholder 9">
            <a:extLst>
              <a:ext uri="{FF2B5EF4-FFF2-40B4-BE49-F238E27FC236}">
                <a16:creationId xmlns:a16="http://schemas.microsoft.com/office/drawing/2014/main" id="{7B729AC9-914D-2BE0-AD77-9DBD78A8A047}"/>
              </a:ext>
            </a:extLst>
          </p:cNvPr>
          <p:cNvSpPr>
            <a:spLocks noGrp="1"/>
          </p:cNvSpPr>
          <p:nvPr>
            <p:ph type="body" sz="quarter" idx="26" hasCustomPrompt="1"/>
          </p:nvPr>
        </p:nvSpPr>
        <p:spPr>
          <a:xfrm>
            <a:off x="6624537" y="1903523"/>
            <a:ext cx="2198781" cy="3444472"/>
          </a:xfrm>
        </p:spPr>
        <p:txBody>
          <a:bodyPr>
            <a:noAutofit/>
          </a:bodyPr>
          <a:lstStyle>
            <a:lvl1pPr>
              <a:defRPr sz="16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16pt Arial Bold</a:t>
            </a:r>
          </a:p>
          <a:p>
            <a:pPr lvl="1"/>
            <a:r>
              <a:rPr lang="en-US"/>
              <a:t>First level</a:t>
            </a:r>
          </a:p>
          <a:p>
            <a:pPr lvl="2"/>
            <a:r>
              <a:rPr lang="en-US"/>
              <a:t>Second level</a:t>
            </a:r>
          </a:p>
          <a:p>
            <a:pPr lvl="3"/>
            <a:r>
              <a:rPr lang="en-US"/>
              <a:t>Third level</a:t>
            </a:r>
          </a:p>
          <a:p>
            <a:pPr lvl="4"/>
            <a:r>
              <a:rPr lang="en-US"/>
              <a:t>Fourth level</a:t>
            </a:r>
          </a:p>
        </p:txBody>
      </p:sp>
      <p:sp>
        <p:nvSpPr>
          <p:cNvPr id="22" name="Picture Placeholder 15">
            <a:extLst>
              <a:ext uri="{FF2B5EF4-FFF2-40B4-BE49-F238E27FC236}">
                <a16:creationId xmlns:a16="http://schemas.microsoft.com/office/drawing/2014/main" id="{3DB9FDEB-2CF5-2586-9C60-63D183D29985}"/>
              </a:ext>
            </a:extLst>
          </p:cNvPr>
          <p:cNvSpPr>
            <a:spLocks noGrp="1"/>
          </p:cNvSpPr>
          <p:nvPr>
            <p:ph type="pic" sz="quarter" idx="31" hasCustomPrompt="1"/>
          </p:nvPr>
        </p:nvSpPr>
        <p:spPr>
          <a:xfrm>
            <a:off x="3363387" y="1903523"/>
            <a:ext cx="2198781" cy="3444472"/>
          </a:xfrm>
          <a:prstGeom prst="roundRect">
            <a:avLst>
              <a:gd name="adj" fmla="val 13838"/>
            </a:avLst>
          </a:prstGeom>
          <a:solidFill>
            <a:schemeClr val="bg2"/>
          </a:solidFill>
        </p:spPr>
        <p:txBody>
          <a:bodyPr/>
          <a:lstStyle>
            <a:lvl1pPr algn="ctr">
              <a:defRPr/>
            </a:lvl1pPr>
          </a:lstStyle>
          <a:p>
            <a:r>
              <a:rPr lang="en-US"/>
              <a:t>Drag and drop image into placeholder</a:t>
            </a:r>
          </a:p>
          <a:p>
            <a:endParaRPr lang="en-US"/>
          </a:p>
        </p:txBody>
      </p:sp>
      <p:sp>
        <p:nvSpPr>
          <p:cNvPr id="6" name="Picture Placeholder 15">
            <a:extLst>
              <a:ext uri="{FF2B5EF4-FFF2-40B4-BE49-F238E27FC236}">
                <a16:creationId xmlns:a16="http://schemas.microsoft.com/office/drawing/2014/main" id="{EA0A7785-C6FF-9CF5-3274-FAE954821183}"/>
              </a:ext>
            </a:extLst>
          </p:cNvPr>
          <p:cNvSpPr>
            <a:spLocks noGrp="1"/>
          </p:cNvSpPr>
          <p:nvPr>
            <p:ph type="pic" sz="quarter" idx="37" hasCustomPrompt="1"/>
          </p:nvPr>
        </p:nvSpPr>
        <p:spPr>
          <a:xfrm>
            <a:off x="9178400" y="1903523"/>
            <a:ext cx="2198781" cy="3444472"/>
          </a:xfrm>
          <a:prstGeom prst="roundRect">
            <a:avLst>
              <a:gd name="adj" fmla="val 13838"/>
            </a:avLst>
          </a:prstGeom>
          <a:solidFill>
            <a:schemeClr val="bg2"/>
          </a:solidFill>
        </p:spPr>
        <p:txBody>
          <a:bodyPr/>
          <a:lstStyle>
            <a:lvl1pPr algn="ctr">
              <a:defRPr/>
            </a:lvl1pPr>
          </a:lstStyle>
          <a:p>
            <a:r>
              <a:rPr lang="en-US"/>
              <a:t>Drag and drop image into placeholder</a:t>
            </a:r>
          </a:p>
          <a:p>
            <a:endParaRPr lang="en-US"/>
          </a:p>
        </p:txBody>
      </p:sp>
      <p:sp>
        <p:nvSpPr>
          <p:cNvPr id="7" name="Footer Placeholder 4">
            <a:extLst>
              <a:ext uri="{FF2B5EF4-FFF2-40B4-BE49-F238E27FC236}">
                <a16:creationId xmlns:a16="http://schemas.microsoft.com/office/drawing/2014/main" id="{B0AAC73C-7BA5-DCA4-90A7-B93BBB843EA3}"/>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8" name="Slide Number Placeholder 5">
            <a:extLst>
              <a:ext uri="{FF2B5EF4-FFF2-40B4-BE49-F238E27FC236}">
                <a16:creationId xmlns:a16="http://schemas.microsoft.com/office/drawing/2014/main" id="{E4CE814F-F9A7-1D87-DE3B-769ABBF12C92}"/>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3" name="Date Placeholder 3">
            <a:extLst>
              <a:ext uri="{FF2B5EF4-FFF2-40B4-BE49-F238E27FC236}">
                <a16:creationId xmlns:a16="http://schemas.microsoft.com/office/drawing/2014/main" id="{979B8D57-1EDA-FEC9-31FC-61B304A0C7F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96590463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Masterbrand | Only">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7AF38FE-2635-AD23-F3CF-BEFD4BD88CD0}"/>
              </a:ext>
            </a:extLst>
          </p:cNvPr>
          <p:cNvSpPr txBox="1"/>
          <p:nvPr userDrawn="1"/>
        </p:nvSpPr>
        <p:spPr>
          <a:xfrm>
            <a:off x="442913" y="3428999"/>
            <a:ext cx="9178458" cy="1295401"/>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Masterbrand Slides</a:t>
            </a:r>
          </a:p>
        </p:txBody>
      </p:sp>
      <p:sp>
        <p:nvSpPr>
          <p:cNvPr id="8" name="TextBox 7">
            <a:extLst>
              <a:ext uri="{FF2B5EF4-FFF2-40B4-BE49-F238E27FC236}">
                <a16:creationId xmlns:a16="http://schemas.microsoft.com/office/drawing/2014/main" id="{65DBA5C5-EDC3-B0C3-F83E-A09651D536A4}"/>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22</a:t>
            </a:r>
          </a:p>
        </p:txBody>
      </p:sp>
      <p:sp>
        <p:nvSpPr>
          <p:cNvPr id="9" name="TextBox 8">
            <a:extLst>
              <a:ext uri="{FF2B5EF4-FFF2-40B4-BE49-F238E27FC236}">
                <a16:creationId xmlns:a16="http://schemas.microsoft.com/office/drawing/2014/main" id="{4C4285B2-A4D4-5AB2-6533-E4EC525655DE}"/>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
        <p:nvSpPr>
          <p:cNvPr id="2" name="TextBox 1">
            <a:extLst>
              <a:ext uri="{FF2B5EF4-FFF2-40B4-BE49-F238E27FC236}">
                <a16:creationId xmlns:a16="http://schemas.microsoft.com/office/drawing/2014/main" id="{B427A42C-F085-6809-D007-46E0D379317D}"/>
              </a:ext>
            </a:extLst>
          </p:cNvPr>
          <p:cNvSpPr txBox="1"/>
          <p:nvPr userDrawn="1"/>
        </p:nvSpPr>
        <p:spPr>
          <a:xfrm>
            <a:off x="614362" y="4724400"/>
            <a:ext cx="10466387" cy="488157"/>
          </a:xfrm>
          <a:prstGeom prst="rect">
            <a:avLst/>
          </a:prstGeom>
          <a:noFill/>
        </p:spPr>
        <p:txBody>
          <a:bodyPr wrap="square" lIns="0" tIns="0" rIns="0" bIns="0" rtlCol="0">
            <a:noAutofit/>
          </a:bodyPr>
          <a:lstStyle/>
          <a:p>
            <a:pPr marL="0" indent="0" algn="l" defTabSz="914400" rtl="0" eaLnBrk="1" latinLnBrk="0" hangingPunct="1">
              <a:lnSpc>
                <a:spcPct val="110000"/>
              </a:lnSpc>
              <a:spcBef>
                <a:spcPts val="0"/>
              </a:spcBef>
              <a:spcAft>
                <a:spcPts val="600"/>
              </a:spcAft>
              <a:buFont typeface="Arial" panose="020B0604020202020204" pitchFamily="34" charset="0"/>
              <a:buNone/>
            </a:pPr>
            <a:r>
              <a:rPr lang="en-GB" sz="2200" kern="1200">
                <a:solidFill>
                  <a:schemeClr val="accent4"/>
                </a:solidFill>
                <a:latin typeface="+mn-lt"/>
                <a:ea typeface="+mn-ea"/>
                <a:cs typeface="+mn-cs"/>
              </a:rPr>
              <a:t>Page furniture and margins aligned to Masterbrand deck</a:t>
            </a:r>
          </a:p>
        </p:txBody>
      </p:sp>
    </p:spTree>
    <p:extLst>
      <p:ext uri="{BB962C8B-B14F-4D97-AF65-F5344CB8AC3E}">
        <p14:creationId xmlns:p14="http://schemas.microsoft.com/office/powerpoint/2010/main" val="1485792391"/>
      </p:ext>
    </p:extLst>
  </p:cSld>
  <p:clrMapOvr>
    <a:overrideClrMapping bg1="dk1" tx1="lt1" bg2="dk2" tx2="lt2" accent1="accent1" accent2="accent2" accent3="accent3" accent4="accent4" accent5="accent5" accent6="accent6" hlink="hlink" folHlink="folHlink"/>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1 | MB Only | Cover">
    <p:bg>
      <p:bgRef idx="1001">
        <a:schemeClr val="bg1"/>
      </p:bgRef>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72972EC-34B1-9BC5-0DA1-C83AEA50294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a:solidFill>
            <a:srgbClr val="E1E3EF"/>
          </a:solidFill>
          <a:ln>
            <a:noFill/>
          </a:ln>
        </p:spPr>
      </p:pic>
      <p:sp>
        <p:nvSpPr>
          <p:cNvPr id="2" name="Text Placeholder 18" descr="Experian Logo">
            <a:extLst>
              <a:ext uri="{FF2B5EF4-FFF2-40B4-BE49-F238E27FC236}">
                <a16:creationId xmlns:a16="http://schemas.microsoft.com/office/drawing/2014/main" id="{E24D4864-8E9F-0007-8B0D-57B499004F48}"/>
              </a:ext>
            </a:extLst>
          </p:cNvPr>
          <p:cNvSpPr>
            <a:spLocks noGrp="1"/>
          </p:cNvSpPr>
          <p:nvPr>
            <p:ph type="body" sz="quarter" idx="14" hasCustomPrompt="1"/>
          </p:nvPr>
        </p:nvSpPr>
        <p:spPr>
          <a:xfrm>
            <a:off x="576263" y="1720850"/>
            <a:ext cx="2109850" cy="687426"/>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en-US"/>
              <a:t> </a:t>
            </a:r>
          </a:p>
        </p:txBody>
      </p:sp>
      <p:sp>
        <p:nvSpPr>
          <p:cNvPr id="4" name="Footer Placeholder 3">
            <a:extLst>
              <a:ext uri="{FF2B5EF4-FFF2-40B4-BE49-F238E27FC236}">
                <a16:creationId xmlns:a16="http://schemas.microsoft.com/office/drawing/2014/main" id="{2B3A96C4-B0BB-7918-11DA-934A54E9BF3C}"/>
              </a:ext>
            </a:extLst>
          </p:cNvPr>
          <p:cNvSpPr>
            <a:spLocks noGrp="1"/>
          </p:cNvSpPr>
          <p:nvPr>
            <p:ph type="ftr" sz="quarter" idx="11"/>
          </p:nvPr>
        </p:nvSpPr>
        <p:spPr>
          <a:xfrm>
            <a:off x="576263" y="5886450"/>
            <a:ext cx="5011736" cy="678942"/>
          </a:xfrm>
          <a:prstGeom prst="rect">
            <a:avLst/>
          </a:prstGeom>
        </p:spPr>
        <p:txBody>
          <a:bodyPr/>
          <a:lstStyle>
            <a:lvl1pPr algn="l">
              <a:defRPr/>
            </a:lvl1pPr>
          </a:lstStyle>
          <a:p>
            <a:endParaRPr lang="en-US"/>
          </a:p>
        </p:txBody>
      </p:sp>
      <p:sp>
        <p:nvSpPr>
          <p:cNvPr id="8" name="Title 1">
            <a:extLst>
              <a:ext uri="{FF2B5EF4-FFF2-40B4-BE49-F238E27FC236}">
                <a16:creationId xmlns:a16="http://schemas.microsoft.com/office/drawing/2014/main" id="{DAA7FA1F-8C07-4055-B63B-E5C6F6D61AF8}"/>
              </a:ext>
            </a:extLst>
          </p:cNvPr>
          <p:cNvSpPr>
            <a:spLocks noGrp="1"/>
          </p:cNvSpPr>
          <p:nvPr>
            <p:ph type="title" hasCustomPrompt="1"/>
          </p:nvPr>
        </p:nvSpPr>
        <p:spPr>
          <a:xfrm>
            <a:off x="576263" y="2811972"/>
            <a:ext cx="5011737" cy="1245678"/>
          </a:xfrm>
        </p:spPr>
        <p:txBody>
          <a:bodyPr anchor="t"/>
          <a:lstStyle>
            <a:lvl1pPr>
              <a:defRPr sz="4800" b="1">
                <a:solidFill>
                  <a:schemeClr val="accent1"/>
                </a:solidFill>
              </a:defRPr>
            </a:lvl1pPr>
          </a:lstStyle>
          <a:p>
            <a:r>
              <a:rPr lang="en-US"/>
              <a:t>Cover title, span two lines</a:t>
            </a:r>
          </a:p>
        </p:txBody>
      </p:sp>
      <p:sp>
        <p:nvSpPr>
          <p:cNvPr id="9" name="Text Placeholder 12">
            <a:extLst>
              <a:ext uri="{FF2B5EF4-FFF2-40B4-BE49-F238E27FC236}">
                <a16:creationId xmlns:a16="http://schemas.microsoft.com/office/drawing/2014/main" id="{BEABBC20-A7E3-DA7B-A6A4-F13EFA167963}"/>
              </a:ext>
            </a:extLst>
          </p:cNvPr>
          <p:cNvSpPr>
            <a:spLocks noGrp="1"/>
          </p:cNvSpPr>
          <p:nvPr>
            <p:ph type="body" sz="quarter" idx="20" hasCustomPrompt="1"/>
          </p:nvPr>
        </p:nvSpPr>
        <p:spPr>
          <a:xfrm>
            <a:off x="576263" y="4286504"/>
            <a:ext cx="5014084" cy="405892"/>
          </a:xfrm>
        </p:spPr>
        <p:txBody>
          <a:bodyPr/>
          <a:lstStyle>
            <a:lvl1pPr>
              <a:defRPr sz="2000"/>
            </a:lvl1pPr>
          </a:lstStyle>
          <a:p>
            <a:pPr lvl="0"/>
            <a:r>
              <a:rPr lang="en-US"/>
              <a:t>Subtitle can go here, span one line</a:t>
            </a:r>
          </a:p>
        </p:txBody>
      </p:sp>
      <p:sp>
        <p:nvSpPr>
          <p:cNvPr id="20" name="Text Placeholder 12">
            <a:extLst>
              <a:ext uri="{FF2B5EF4-FFF2-40B4-BE49-F238E27FC236}">
                <a16:creationId xmlns:a16="http://schemas.microsoft.com/office/drawing/2014/main" id="{34F071F9-87FE-F9A3-3242-FF3F0341BD22}"/>
              </a:ext>
            </a:extLst>
          </p:cNvPr>
          <p:cNvSpPr>
            <a:spLocks noGrp="1"/>
          </p:cNvSpPr>
          <p:nvPr>
            <p:ph type="body" sz="quarter" idx="21" hasCustomPrompt="1"/>
          </p:nvPr>
        </p:nvSpPr>
        <p:spPr>
          <a:xfrm>
            <a:off x="576263" y="5008319"/>
            <a:ext cx="5014084" cy="405892"/>
          </a:xfrm>
        </p:spPr>
        <p:txBody>
          <a:bodyPr/>
          <a:lstStyle>
            <a:lvl1pPr algn="l">
              <a:defRPr sz="1600"/>
            </a:lvl1pPr>
          </a:lstStyle>
          <a:p>
            <a:pPr lvl="0"/>
            <a:r>
              <a:rPr lang="en-US"/>
              <a:t>Presented by Name of Presenter</a:t>
            </a:r>
          </a:p>
        </p:txBody>
      </p:sp>
    </p:spTree>
    <p:extLst>
      <p:ext uri="{BB962C8B-B14F-4D97-AF65-F5344CB8AC3E}">
        <p14:creationId xmlns:p14="http://schemas.microsoft.com/office/powerpoint/2010/main" val="1521245495"/>
      </p:ext>
    </p:extLst>
  </p:cSld>
  <p:clrMapOvr>
    <a:overrideClrMapping bg1="lt1" tx1="dk1" bg2="lt2" tx2="dk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2 | MB Only | Cover 2">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F2432F2-3E46-EFE7-772A-A167645E789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ext Placeholder 18" descr="Experian Logo">
            <a:extLst>
              <a:ext uri="{FF2B5EF4-FFF2-40B4-BE49-F238E27FC236}">
                <a16:creationId xmlns:a16="http://schemas.microsoft.com/office/drawing/2014/main" id="{E24D4864-8E9F-0007-8B0D-57B499004F48}"/>
              </a:ext>
            </a:extLst>
          </p:cNvPr>
          <p:cNvSpPr>
            <a:spLocks noGrp="1"/>
          </p:cNvSpPr>
          <p:nvPr>
            <p:ph type="body" sz="quarter" idx="14" hasCustomPrompt="1"/>
          </p:nvPr>
        </p:nvSpPr>
        <p:spPr>
          <a:xfrm>
            <a:off x="576263" y="1720850"/>
            <a:ext cx="2109850" cy="687426"/>
          </a:xfrm>
          <a:blipFill>
            <a:blip r:embed="rId3">
              <a:extLst>
                <a:ext uri="{96DAC541-7B7A-43D3-8B79-37D633B846F1}">
                  <asvg:svgBlip xmlns:asvg="http://schemas.microsoft.com/office/drawing/2016/SVG/main" r:embed="rId4"/>
                </a:ext>
              </a:extLst>
            </a:blip>
            <a:stretch>
              <a:fillRect/>
            </a:stretch>
          </a:blipFill>
        </p:spPr>
        <p:txBody>
          <a:bodyPr/>
          <a:lstStyle>
            <a:lvl1pPr>
              <a:defRPr/>
            </a:lvl1pPr>
          </a:lstStyle>
          <a:p>
            <a:pPr lvl="0"/>
            <a:r>
              <a:rPr lang="en-US"/>
              <a:t> </a:t>
            </a:r>
          </a:p>
        </p:txBody>
      </p:sp>
      <p:sp>
        <p:nvSpPr>
          <p:cNvPr id="4" name="Footer Placeholder 3">
            <a:extLst>
              <a:ext uri="{FF2B5EF4-FFF2-40B4-BE49-F238E27FC236}">
                <a16:creationId xmlns:a16="http://schemas.microsoft.com/office/drawing/2014/main" id="{2B3A96C4-B0BB-7918-11DA-934A54E9BF3C}"/>
              </a:ext>
            </a:extLst>
          </p:cNvPr>
          <p:cNvSpPr>
            <a:spLocks noGrp="1"/>
          </p:cNvSpPr>
          <p:nvPr>
            <p:ph type="ftr" sz="quarter" idx="11"/>
          </p:nvPr>
        </p:nvSpPr>
        <p:spPr>
          <a:xfrm>
            <a:off x="576263" y="5886450"/>
            <a:ext cx="5011736" cy="678942"/>
          </a:xfrm>
          <a:prstGeom prst="rect">
            <a:avLst/>
          </a:prstGeom>
        </p:spPr>
        <p:txBody>
          <a:bodyPr/>
          <a:lstStyle>
            <a:lvl1pPr algn="l">
              <a:defRPr>
                <a:solidFill>
                  <a:schemeClr val="bg1"/>
                </a:solidFill>
              </a:defRPr>
            </a:lvl1pPr>
          </a:lstStyle>
          <a:p>
            <a:endParaRPr lang="en-US">
              <a:solidFill>
                <a:schemeClr val="bg1"/>
              </a:solidFill>
            </a:endParaRPr>
          </a:p>
        </p:txBody>
      </p:sp>
      <p:sp>
        <p:nvSpPr>
          <p:cNvPr id="8" name="Title 1">
            <a:extLst>
              <a:ext uri="{FF2B5EF4-FFF2-40B4-BE49-F238E27FC236}">
                <a16:creationId xmlns:a16="http://schemas.microsoft.com/office/drawing/2014/main" id="{DAA7FA1F-8C07-4055-B63B-E5C6F6D61AF8}"/>
              </a:ext>
            </a:extLst>
          </p:cNvPr>
          <p:cNvSpPr>
            <a:spLocks noGrp="1"/>
          </p:cNvSpPr>
          <p:nvPr>
            <p:ph type="title" hasCustomPrompt="1"/>
          </p:nvPr>
        </p:nvSpPr>
        <p:spPr>
          <a:xfrm>
            <a:off x="576263" y="2811972"/>
            <a:ext cx="5011737" cy="1245678"/>
          </a:xfrm>
        </p:spPr>
        <p:txBody>
          <a:bodyPr anchor="t"/>
          <a:lstStyle>
            <a:lvl1pPr>
              <a:defRPr sz="4800" b="1">
                <a:solidFill>
                  <a:schemeClr val="bg1"/>
                </a:solidFill>
              </a:defRPr>
            </a:lvl1pPr>
          </a:lstStyle>
          <a:p>
            <a:r>
              <a:rPr lang="en-US"/>
              <a:t>Cover title, span two lines</a:t>
            </a:r>
          </a:p>
        </p:txBody>
      </p:sp>
      <p:sp>
        <p:nvSpPr>
          <p:cNvPr id="9" name="Text Placeholder 12">
            <a:extLst>
              <a:ext uri="{FF2B5EF4-FFF2-40B4-BE49-F238E27FC236}">
                <a16:creationId xmlns:a16="http://schemas.microsoft.com/office/drawing/2014/main" id="{BEABBC20-A7E3-DA7B-A6A4-F13EFA167963}"/>
              </a:ext>
            </a:extLst>
          </p:cNvPr>
          <p:cNvSpPr>
            <a:spLocks noGrp="1"/>
          </p:cNvSpPr>
          <p:nvPr>
            <p:ph type="body" sz="quarter" idx="20" hasCustomPrompt="1"/>
          </p:nvPr>
        </p:nvSpPr>
        <p:spPr>
          <a:xfrm>
            <a:off x="576263" y="4286504"/>
            <a:ext cx="5014084" cy="405892"/>
          </a:xfrm>
        </p:spPr>
        <p:txBody>
          <a:bodyPr/>
          <a:lstStyle>
            <a:lvl1pPr>
              <a:defRPr sz="2000">
                <a:solidFill>
                  <a:schemeClr val="bg1"/>
                </a:solidFill>
              </a:defRPr>
            </a:lvl1pPr>
          </a:lstStyle>
          <a:p>
            <a:pPr lvl="0"/>
            <a:r>
              <a:rPr lang="en-US"/>
              <a:t>Subtitle can go here, span one line</a:t>
            </a:r>
          </a:p>
        </p:txBody>
      </p:sp>
      <p:sp>
        <p:nvSpPr>
          <p:cNvPr id="20" name="Text Placeholder 12">
            <a:extLst>
              <a:ext uri="{FF2B5EF4-FFF2-40B4-BE49-F238E27FC236}">
                <a16:creationId xmlns:a16="http://schemas.microsoft.com/office/drawing/2014/main" id="{34F071F9-87FE-F9A3-3242-FF3F0341BD22}"/>
              </a:ext>
            </a:extLst>
          </p:cNvPr>
          <p:cNvSpPr>
            <a:spLocks noGrp="1"/>
          </p:cNvSpPr>
          <p:nvPr>
            <p:ph type="body" sz="quarter" idx="21" hasCustomPrompt="1"/>
          </p:nvPr>
        </p:nvSpPr>
        <p:spPr>
          <a:xfrm>
            <a:off x="576263" y="5008319"/>
            <a:ext cx="5014084" cy="405892"/>
          </a:xfrm>
        </p:spPr>
        <p:txBody>
          <a:bodyPr/>
          <a:lstStyle>
            <a:lvl1pPr algn="l">
              <a:defRPr sz="1600">
                <a:solidFill>
                  <a:schemeClr val="bg1"/>
                </a:solidFill>
              </a:defRPr>
            </a:lvl1pPr>
          </a:lstStyle>
          <a:p>
            <a:pPr lvl="0"/>
            <a:r>
              <a:rPr lang="en-US"/>
              <a:t>Presented by Name of Presenter</a:t>
            </a:r>
          </a:p>
        </p:txBody>
      </p:sp>
    </p:spTree>
    <p:extLst>
      <p:ext uri="{BB962C8B-B14F-4D97-AF65-F5344CB8AC3E}">
        <p14:creationId xmlns:p14="http://schemas.microsoft.com/office/powerpoint/2010/main" val="877257085"/>
      </p:ext>
    </p:extLst>
  </p:cSld>
  <p:clrMapOvr>
    <a:overrideClrMapping bg1="lt1" tx1="dk1" bg2="lt2" tx2="dk2" accent1="accent1" accent2="accent2" accent3="accent3" accent4="accent4" accent5="accent5" accent6="accent6" hlink="hlink" folHlink="folHlink"/>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3 | MB Only | Cover 3">
    <p:bg>
      <p:bgRef idx="1001">
        <a:schemeClr val="bg1"/>
      </p:bgRef>
    </p:bg>
    <p:spTree>
      <p:nvGrpSpPr>
        <p:cNvPr id="1" name=""/>
        <p:cNvGrpSpPr/>
        <p:nvPr/>
      </p:nvGrpSpPr>
      <p:grpSpPr>
        <a:xfrm>
          <a:off x="0" y="0"/>
          <a:ext cx="0" cy="0"/>
          <a:chOff x="0" y="0"/>
          <a:chExt cx="0" cy="0"/>
        </a:xfrm>
      </p:grpSpPr>
      <p:sp>
        <p:nvSpPr>
          <p:cNvPr id="2" name="Text Placeholder 18" descr="Experian Logo">
            <a:extLst>
              <a:ext uri="{FF2B5EF4-FFF2-40B4-BE49-F238E27FC236}">
                <a16:creationId xmlns:a16="http://schemas.microsoft.com/office/drawing/2014/main" id="{E24D4864-8E9F-0007-8B0D-57B499004F48}"/>
              </a:ext>
            </a:extLst>
          </p:cNvPr>
          <p:cNvSpPr>
            <a:spLocks noGrp="1"/>
          </p:cNvSpPr>
          <p:nvPr>
            <p:ph type="body" sz="quarter" idx="14" hasCustomPrompt="1"/>
          </p:nvPr>
        </p:nvSpPr>
        <p:spPr>
          <a:xfrm>
            <a:off x="576263" y="1720850"/>
            <a:ext cx="2109850" cy="687426"/>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a:t> </a:t>
            </a:r>
          </a:p>
        </p:txBody>
      </p:sp>
      <p:sp>
        <p:nvSpPr>
          <p:cNvPr id="4" name="Footer Placeholder 3">
            <a:extLst>
              <a:ext uri="{FF2B5EF4-FFF2-40B4-BE49-F238E27FC236}">
                <a16:creationId xmlns:a16="http://schemas.microsoft.com/office/drawing/2014/main" id="{2B3A96C4-B0BB-7918-11DA-934A54E9BF3C}"/>
              </a:ext>
            </a:extLst>
          </p:cNvPr>
          <p:cNvSpPr>
            <a:spLocks noGrp="1"/>
          </p:cNvSpPr>
          <p:nvPr>
            <p:ph type="ftr" sz="quarter" idx="11"/>
          </p:nvPr>
        </p:nvSpPr>
        <p:spPr>
          <a:xfrm>
            <a:off x="576263" y="5886450"/>
            <a:ext cx="5011736" cy="678942"/>
          </a:xfrm>
          <a:prstGeom prst="rect">
            <a:avLst/>
          </a:prstGeom>
        </p:spPr>
        <p:txBody>
          <a:bodyPr/>
          <a:lstStyle>
            <a:lvl1pPr algn="l">
              <a:defRPr/>
            </a:lvl1pPr>
          </a:lstStyle>
          <a:p>
            <a:endParaRPr lang="en-US"/>
          </a:p>
        </p:txBody>
      </p:sp>
      <p:sp>
        <p:nvSpPr>
          <p:cNvPr id="8" name="Title 1">
            <a:extLst>
              <a:ext uri="{FF2B5EF4-FFF2-40B4-BE49-F238E27FC236}">
                <a16:creationId xmlns:a16="http://schemas.microsoft.com/office/drawing/2014/main" id="{DAA7FA1F-8C07-4055-B63B-E5C6F6D61AF8}"/>
              </a:ext>
            </a:extLst>
          </p:cNvPr>
          <p:cNvSpPr>
            <a:spLocks noGrp="1"/>
          </p:cNvSpPr>
          <p:nvPr>
            <p:ph type="title" hasCustomPrompt="1"/>
          </p:nvPr>
        </p:nvSpPr>
        <p:spPr>
          <a:xfrm>
            <a:off x="576263" y="2811972"/>
            <a:ext cx="5011737" cy="1245678"/>
          </a:xfrm>
        </p:spPr>
        <p:txBody>
          <a:bodyPr anchor="t"/>
          <a:lstStyle>
            <a:lvl1pPr>
              <a:defRPr sz="4800" b="1">
                <a:solidFill>
                  <a:schemeClr val="accent1"/>
                </a:solidFill>
              </a:defRPr>
            </a:lvl1pPr>
          </a:lstStyle>
          <a:p>
            <a:r>
              <a:rPr lang="en-US"/>
              <a:t>Cover title, span two lines</a:t>
            </a:r>
          </a:p>
        </p:txBody>
      </p:sp>
      <p:sp>
        <p:nvSpPr>
          <p:cNvPr id="9" name="Text Placeholder 12">
            <a:extLst>
              <a:ext uri="{FF2B5EF4-FFF2-40B4-BE49-F238E27FC236}">
                <a16:creationId xmlns:a16="http://schemas.microsoft.com/office/drawing/2014/main" id="{BEABBC20-A7E3-DA7B-A6A4-F13EFA167963}"/>
              </a:ext>
            </a:extLst>
          </p:cNvPr>
          <p:cNvSpPr>
            <a:spLocks noGrp="1"/>
          </p:cNvSpPr>
          <p:nvPr>
            <p:ph type="body" sz="quarter" idx="20" hasCustomPrompt="1"/>
          </p:nvPr>
        </p:nvSpPr>
        <p:spPr>
          <a:xfrm>
            <a:off x="576263" y="4286504"/>
            <a:ext cx="5014084" cy="405892"/>
          </a:xfrm>
        </p:spPr>
        <p:txBody>
          <a:bodyPr/>
          <a:lstStyle>
            <a:lvl1pPr>
              <a:defRPr sz="2000"/>
            </a:lvl1pPr>
          </a:lstStyle>
          <a:p>
            <a:pPr lvl="0"/>
            <a:r>
              <a:rPr lang="en-US"/>
              <a:t>Subtitle can go here, span one line</a:t>
            </a:r>
          </a:p>
        </p:txBody>
      </p:sp>
      <p:sp>
        <p:nvSpPr>
          <p:cNvPr id="20" name="Text Placeholder 12">
            <a:extLst>
              <a:ext uri="{FF2B5EF4-FFF2-40B4-BE49-F238E27FC236}">
                <a16:creationId xmlns:a16="http://schemas.microsoft.com/office/drawing/2014/main" id="{34F071F9-87FE-F9A3-3242-FF3F0341BD22}"/>
              </a:ext>
            </a:extLst>
          </p:cNvPr>
          <p:cNvSpPr>
            <a:spLocks noGrp="1"/>
          </p:cNvSpPr>
          <p:nvPr>
            <p:ph type="body" sz="quarter" idx="21" hasCustomPrompt="1"/>
          </p:nvPr>
        </p:nvSpPr>
        <p:spPr>
          <a:xfrm>
            <a:off x="576263" y="5008319"/>
            <a:ext cx="5014084" cy="405892"/>
          </a:xfrm>
        </p:spPr>
        <p:txBody>
          <a:bodyPr/>
          <a:lstStyle>
            <a:lvl1pPr algn="l">
              <a:defRPr sz="1600"/>
            </a:lvl1pPr>
          </a:lstStyle>
          <a:p>
            <a:pPr lvl="0"/>
            <a:r>
              <a:rPr lang="en-US"/>
              <a:t>Presented by Name of Presenter</a:t>
            </a:r>
          </a:p>
        </p:txBody>
      </p:sp>
      <p:sp>
        <p:nvSpPr>
          <p:cNvPr id="5" name="Picture Placeholder 4">
            <a:extLst>
              <a:ext uri="{FF2B5EF4-FFF2-40B4-BE49-F238E27FC236}">
                <a16:creationId xmlns:a16="http://schemas.microsoft.com/office/drawing/2014/main" id="{C13AB180-3C33-FF00-88CA-56506E0E6486}"/>
              </a:ext>
            </a:extLst>
          </p:cNvPr>
          <p:cNvSpPr>
            <a:spLocks noGrp="1"/>
          </p:cNvSpPr>
          <p:nvPr>
            <p:ph type="pic" sz="quarter" idx="22"/>
          </p:nvPr>
        </p:nvSpPr>
        <p:spPr>
          <a:xfrm>
            <a:off x="6096000" y="0"/>
            <a:ext cx="6096000" cy="6858000"/>
          </a:xfrm>
          <a:solidFill>
            <a:srgbClr val="F7F8FB"/>
          </a:solidFill>
        </p:spPr>
        <p:txBody>
          <a:bodyPr/>
          <a:lstStyle/>
          <a:p>
            <a:endParaRPr lang="en-GB"/>
          </a:p>
        </p:txBody>
      </p:sp>
    </p:spTree>
    <p:extLst>
      <p:ext uri="{BB962C8B-B14F-4D97-AF65-F5344CB8AC3E}">
        <p14:creationId xmlns:p14="http://schemas.microsoft.com/office/powerpoint/2010/main" val="843857072"/>
      </p:ext>
    </p:extLst>
  </p:cSld>
  <p:clrMapOvr>
    <a:overrideClrMapping bg1="lt1" tx1="dk1" bg2="lt2" tx2="dk2" accent1="accent1" accent2="accent2" accent3="accent3" accent4="accent4" accent5="accent5" accent6="accent6" hlink="hlink" folHlink="folHlink"/>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4 | MB Only | Text Onl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9AE4CF-DD1D-A41A-EAA9-8ABD89BC1548}"/>
              </a:ext>
            </a:extLst>
          </p:cNvPr>
          <p:cNvSpPr>
            <a:spLocks noGrp="1"/>
          </p:cNvSpPr>
          <p:nvPr>
            <p:ph type="body" sz="quarter" idx="17" hasCustomPrompt="1"/>
          </p:nvPr>
        </p:nvSpPr>
        <p:spPr>
          <a:xfrm>
            <a:off x="287338" y="1539555"/>
            <a:ext cx="11615606" cy="4137345"/>
          </a:xfrm>
        </p:spPr>
        <p:txBody>
          <a:bodyPr/>
          <a:lstStyle>
            <a:lvl1pPr>
              <a:defRPr b="1"/>
            </a:lvl1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Slide Number Placeholder 4">
            <a:extLst>
              <a:ext uri="{FF2B5EF4-FFF2-40B4-BE49-F238E27FC236}">
                <a16:creationId xmlns:a16="http://schemas.microsoft.com/office/drawing/2014/main" id="{F95FC980-217E-D154-D322-46F7ED4A3962}"/>
              </a:ext>
            </a:extLst>
          </p:cNvPr>
          <p:cNvSpPr>
            <a:spLocks noGrp="1"/>
          </p:cNvSpPr>
          <p:nvPr>
            <p:ph type="sldNum" sz="quarter" idx="12"/>
          </p:nvPr>
        </p:nvSpPr>
        <p:spPr>
          <a:xfrm>
            <a:off x="287338" y="6418960"/>
            <a:ext cx="398462" cy="216000"/>
          </a:xfrm>
          <a:prstGeom prst="rect">
            <a:avLst/>
          </a:prstGeom>
        </p:spPr>
        <p:txBody>
          <a:bodyPr/>
          <a:lstStyle>
            <a:lvl1pPr>
              <a:defRPr sz="900"/>
            </a:lvl1pPr>
          </a:lstStyle>
          <a:p>
            <a:fld id="{31F29802-89E6-4D54-B09D-D3B7D99F238D}" type="slidenum">
              <a:rPr lang="en-US" smtClean="0"/>
              <a:pPr/>
              <a:t>‹#›</a:t>
            </a:fld>
            <a:endParaRPr lang="en-US" sz="900"/>
          </a:p>
        </p:txBody>
      </p:sp>
      <p:sp>
        <p:nvSpPr>
          <p:cNvPr id="8" name="Footer Placeholder 3">
            <a:extLst>
              <a:ext uri="{FF2B5EF4-FFF2-40B4-BE49-F238E27FC236}">
                <a16:creationId xmlns:a16="http://schemas.microsoft.com/office/drawing/2014/main" id="{C583F3A5-1595-25D4-7670-8D029356DA7E}"/>
              </a:ext>
            </a:extLst>
          </p:cNvPr>
          <p:cNvSpPr>
            <a:spLocks noGrp="1"/>
          </p:cNvSpPr>
          <p:nvPr>
            <p:ph type="ftr" sz="quarter" idx="11"/>
          </p:nvPr>
        </p:nvSpPr>
        <p:spPr>
          <a:xfrm>
            <a:off x="693057" y="6418960"/>
            <a:ext cx="2340000" cy="216000"/>
          </a:xfrm>
          <a:prstGeom prst="rect">
            <a:avLst/>
          </a:prstGeom>
        </p:spPr>
        <p:txBody>
          <a:bodyPr/>
          <a:lstStyle>
            <a:lvl1pPr>
              <a:defRPr sz="900"/>
            </a:lvl1pPr>
          </a:lstStyle>
          <a:p>
            <a:r>
              <a:rPr lang="en-GB"/>
              <a:t>Experian [classification] © 2026</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287338" y="285457"/>
            <a:ext cx="11615736" cy="406399"/>
          </a:xfrm>
        </p:spPr>
        <p:txBody>
          <a:bodyPr anchor="t"/>
          <a:lstStyle>
            <a:lvl1pPr>
              <a:defRPr b="1"/>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287338" y="809331"/>
            <a:ext cx="11615606"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grpSp>
        <p:nvGrpSpPr>
          <p:cNvPr id="5" name="Graphic 28">
            <a:extLst>
              <a:ext uri="{FF2B5EF4-FFF2-40B4-BE49-F238E27FC236}">
                <a16:creationId xmlns:a16="http://schemas.microsoft.com/office/drawing/2014/main" id="{5CEC81A1-879E-C9D0-1362-77DAD2CA3380}"/>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1" name="Graphic 28">
              <a:extLst>
                <a:ext uri="{FF2B5EF4-FFF2-40B4-BE49-F238E27FC236}">
                  <a16:creationId xmlns:a16="http://schemas.microsoft.com/office/drawing/2014/main" id="{46735410-A25C-7252-6F23-89691DCF9B50}"/>
                </a:ext>
              </a:extLst>
            </p:cNvPr>
            <p:cNvGrpSpPr/>
            <p:nvPr/>
          </p:nvGrpSpPr>
          <p:grpSpPr>
            <a:xfrm>
              <a:off x="5746051" y="2969418"/>
              <a:ext cx="701897" cy="918019"/>
              <a:chOff x="5746051" y="2969418"/>
              <a:chExt cx="701897" cy="918019"/>
            </a:xfrm>
          </p:grpSpPr>
          <p:sp>
            <p:nvSpPr>
              <p:cNvPr id="15" name="Freeform: Shape 14">
                <a:extLst>
                  <a:ext uri="{FF2B5EF4-FFF2-40B4-BE49-F238E27FC236}">
                    <a16:creationId xmlns:a16="http://schemas.microsoft.com/office/drawing/2014/main" id="{F1DA8D4B-F8FC-4AC7-5A86-3989ECDED3DC}"/>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7DB30F01-DC0C-DEEB-B31A-4FDD802F6D56}"/>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00BC354B-8168-5310-1202-332153FC31D9}"/>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BBA9EAB-1F5A-C005-C4B5-E1AAF2CE4171}"/>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5F474A1E-A492-5448-59E3-BC485A9D77F7}"/>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14BD9E5-F42D-2B23-3C7D-70D901CD2285}"/>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a:p>
            </p:txBody>
          </p:sp>
        </p:grpSp>
        <p:grpSp>
          <p:nvGrpSpPr>
            <p:cNvPr id="12" name="Graphic 28">
              <a:extLst>
                <a:ext uri="{FF2B5EF4-FFF2-40B4-BE49-F238E27FC236}">
                  <a16:creationId xmlns:a16="http://schemas.microsoft.com/office/drawing/2014/main" id="{E8B6A469-3C3F-6FF7-4F1C-D4F1E0339C95}"/>
                </a:ext>
              </a:extLst>
            </p:cNvPr>
            <p:cNvGrpSpPr/>
            <p:nvPr/>
          </p:nvGrpSpPr>
          <p:grpSpPr>
            <a:xfrm>
              <a:off x="6399751" y="3580923"/>
              <a:ext cx="62769" cy="60769"/>
              <a:chOff x="6399751" y="3580923"/>
              <a:chExt cx="62769" cy="60769"/>
            </a:xfrm>
            <a:solidFill>
              <a:srgbClr val="1D4F91"/>
            </a:solidFill>
          </p:grpSpPr>
          <p:sp>
            <p:nvSpPr>
              <p:cNvPr id="13" name="Freeform: Shape 12">
                <a:extLst>
                  <a:ext uri="{FF2B5EF4-FFF2-40B4-BE49-F238E27FC236}">
                    <a16:creationId xmlns:a16="http://schemas.microsoft.com/office/drawing/2014/main" id="{1058D1FA-DC08-736D-1576-6085637765DB}"/>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6A44E120-AE54-21D2-3698-A90E2092F82B}"/>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54716484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5 | MB Only | Text Only |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9AE4CF-DD1D-A41A-EAA9-8ABD89BC1548}"/>
              </a:ext>
            </a:extLst>
          </p:cNvPr>
          <p:cNvSpPr>
            <a:spLocks noGrp="1"/>
          </p:cNvSpPr>
          <p:nvPr>
            <p:ph type="body" sz="quarter" idx="17" hasCustomPrompt="1"/>
          </p:nvPr>
        </p:nvSpPr>
        <p:spPr>
          <a:xfrm>
            <a:off x="287208" y="1539556"/>
            <a:ext cx="5664329" cy="4108870"/>
          </a:xfrm>
        </p:spPr>
        <p:txBody>
          <a:bodyPr/>
          <a:lstStyle>
            <a:lvl1pPr>
              <a:defRPr b="1"/>
            </a:lvl1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287208" y="285457"/>
            <a:ext cx="11615865" cy="406399"/>
          </a:xfrm>
        </p:spPr>
        <p:txBody>
          <a:bodyPr anchor="t"/>
          <a:lstStyle>
            <a:lvl1pPr>
              <a:defRPr b="1"/>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287212" y="809331"/>
            <a:ext cx="11615734"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11" name="Text Placeholder 2">
            <a:extLst>
              <a:ext uri="{FF2B5EF4-FFF2-40B4-BE49-F238E27FC236}">
                <a16:creationId xmlns:a16="http://schemas.microsoft.com/office/drawing/2014/main" id="{47AAD562-B138-2F7A-5460-38D0E9C54903}"/>
              </a:ext>
            </a:extLst>
          </p:cNvPr>
          <p:cNvSpPr>
            <a:spLocks noGrp="1"/>
          </p:cNvSpPr>
          <p:nvPr>
            <p:ph type="body" sz="quarter" idx="18" hasCustomPrompt="1"/>
          </p:nvPr>
        </p:nvSpPr>
        <p:spPr>
          <a:xfrm>
            <a:off x="6240463" y="1539556"/>
            <a:ext cx="5664329" cy="4108870"/>
          </a:xfrm>
        </p:spPr>
        <p:txBody>
          <a:bodyPr/>
          <a:lstStyle>
            <a:lvl1pPr>
              <a:defRPr b="1"/>
            </a:lvl1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Slide Number Placeholder 4">
            <a:extLst>
              <a:ext uri="{FF2B5EF4-FFF2-40B4-BE49-F238E27FC236}">
                <a16:creationId xmlns:a16="http://schemas.microsoft.com/office/drawing/2014/main" id="{EC2E29EA-2CB6-D9A7-3BC2-1247DE9CE64B}"/>
              </a:ext>
            </a:extLst>
          </p:cNvPr>
          <p:cNvSpPr>
            <a:spLocks noGrp="1"/>
          </p:cNvSpPr>
          <p:nvPr>
            <p:ph type="sldNum" sz="quarter" idx="12"/>
          </p:nvPr>
        </p:nvSpPr>
        <p:spPr>
          <a:xfrm>
            <a:off x="287338" y="6418960"/>
            <a:ext cx="398462" cy="216000"/>
          </a:xfrm>
          <a:prstGeom prst="rect">
            <a:avLst/>
          </a:prstGeom>
        </p:spPr>
        <p:txBody>
          <a:bodyPr/>
          <a:lstStyle>
            <a:lvl1pPr>
              <a:defRPr sz="900"/>
            </a:lvl1pPr>
          </a:lstStyle>
          <a:p>
            <a:fld id="{31F29802-89E6-4D54-B09D-D3B7D99F238D}" type="slidenum">
              <a:rPr lang="en-US" smtClean="0"/>
              <a:pPr/>
              <a:t>‹#›</a:t>
            </a:fld>
            <a:endParaRPr lang="en-US" sz="900"/>
          </a:p>
        </p:txBody>
      </p:sp>
      <p:sp>
        <p:nvSpPr>
          <p:cNvPr id="13" name="Footer Placeholder 3">
            <a:extLst>
              <a:ext uri="{FF2B5EF4-FFF2-40B4-BE49-F238E27FC236}">
                <a16:creationId xmlns:a16="http://schemas.microsoft.com/office/drawing/2014/main" id="{5AD8377A-B165-9A88-6D04-75F4EB579A8F}"/>
              </a:ext>
            </a:extLst>
          </p:cNvPr>
          <p:cNvSpPr>
            <a:spLocks noGrp="1"/>
          </p:cNvSpPr>
          <p:nvPr>
            <p:ph type="ftr" sz="quarter" idx="11"/>
          </p:nvPr>
        </p:nvSpPr>
        <p:spPr>
          <a:xfrm>
            <a:off x="685800" y="6418960"/>
            <a:ext cx="2340000" cy="216000"/>
          </a:xfrm>
          <a:prstGeom prst="rect">
            <a:avLst/>
          </a:prstGeom>
        </p:spPr>
        <p:txBody>
          <a:bodyPr/>
          <a:lstStyle>
            <a:lvl1pPr>
              <a:defRPr sz="900"/>
            </a:lvl1pPr>
          </a:lstStyle>
          <a:p>
            <a:r>
              <a:rPr lang="en-GB"/>
              <a:t>Experian [classification] © 2026</a:t>
            </a:r>
          </a:p>
        </p:txBody>
      </p:sp>
      <p:grpSp>
        <p:nvGrpSpPr>
          <p:cNvPr id="14" name="Graphic 28">
            <a:extLst>
              <a:ext uri="{FF2B5EF4-FFF2-40B4-BE49-F238E27FC236}">
                <a16:creationId xmlns:a16="http://schemas.microsoft.com/office/drawing/2014/main" id="{05C194BC-B4CA-1D4D-41E2-B6DE6C6AB946}"/>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5" name="Graphic 28">
              <a:extLst>
                <a:ext uri="{FF2B5EF4-FFF2-40B4-BE49-F238E27FC236}">
                  <a16:creationId xmlns:a16="http://schemas.microsoft.com/office/drawing/2014/main" id="{58D164A0-CF36-529F-FF3C-0C95D1AA3534}"/>
                </a:ext>
              </a:extLst>
            </p:cNvPr>
            <p:cNvGrpSpPr/>
            <p:nvPr/>
          </p:nvGrpSpPr>
          <p:grpSpPr>
            <a:xfrm>
              <a:off x="5746051" y="2969418"/>
              <a:ext cx="701897" cy="918019"/>
              <a:chOff x="5746051" y="2969418"/>
              <a:chExt cx="701897" cy="918019"/>
            </a:xfrm>
          </p:grpSpPr>
          <p:sp>
            <p:nvSpPr>
              <p:cNvPr id="19" name="Freeform: Shape 18">
                <a:extLst>
                  <a:ext uri="{FF2B5EF4-FFF2-40B4-BE49-F238E27FC236}">
                    <a16:creationId xmlns:a16="http://schemas.microsoft.com/office/drawing/2014/main" id="{B29A8D59-F53D-D2A1-D66B-FD77FA423470}"/>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91453152-40B9-8C3F-C633-F8A13A40ED2D}"/>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ECD78FD4-0034-C4B0-F306-9C19E5F2FF5D}"/>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EF3A6A30-6238-9481-74B3-928D56AB5607}"/>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EDB19CA3-84B6-5DDA-33B3-2BBA67DBA19F}"/>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B1629576-E908-8EC6-55BD-7746560B73C5}"/>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a:p>
            </p:txBody>
          </p:sp>
        </p:grpSp>
        <p:grpSp>
          <p:nvGrpSpPr>
            <p:cNvPr id="16" name="Graphic 28">
              <a:extLst>
                <a:ext uri="{FF2B5EF4-FFF2-40B4-BE49-F238E27FC236}">
                  <a16:creationId xmlns:a16="http://schemas.microsoft.com/office/drawing/2014/main" id="{43C7B95D-2D5E-59B9-0E1C-005912C09213}"/>
                </a:ext>
              </a:extLst>
            </p:cNvPr>
            <p:cNvGrpSpPr/>
            <p:nvPr/>
          </p:nvGrpSpPr>
          <p:grpSpPr>
            <a:xfrm>
              <a:off x="6399751" y="3580923"/>
              <a:ext cx="62769" cy="60769"/>
              <a:chOff x="6399751" y="3580923"/>
              <a:chExt cx="62769" cy="60769"/>
            </a:xfrm>
            <a:solidFill>
              <a:srgbClr val="1D4F91"/>
            </a:solidFill>
          </p:grpSpPr>
          <p:sp>
            <p:nvSpPr>
              <p:cNvPr id="17" name="Freeform: Shape 16">
                <a:extLst>
                  <a:ext uri="{FF2B5EF4-FFF2-40B4-BE49-F238E27FC236}">
                    <a16:creationId xmlns:a16="http://schemas.microsoft.com/office/drawing/2014/main" id="{F6DBC588-7E3A-CEA7-DB9D-8D499AC2BD0D}"/>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17F7673B-CF55-EEA2-D100-0B0B15ED38B1}"/>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62892786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6 | MB Only| Text Only |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D9AE4CF-DD1D-A41A-EAA9-8ABD89BC1548}"/>
              </a:ext>
            </a:extLst>
          </p:cNvPr>
          <p:cNvSpPr>
            <a:spLocks noGrp="1"/>
          </p:cNvSpPr>
          <p:nvPr>
            <p:ph type="body" sz="quarter" idx="17" hasCustomPrompt="1"/>
          </p:nvPr>
        </p:nvSpPr>
        <p:spPr>
          <a:xfrm>
            <a:off x="287209" y="1539555"/>
            <a:ext cx="3679338" cy="4137345"/>
          </a:xfrm>
        </p:spPr>
        <p:txBody>
          <a:bodyPr/>
          <a:lstStyle>
            <a:lvl1pPr>
              <a:defRPr b="1"/>
            </a:lvl1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287208" y="285457"/>
            <a:ext cx="11615865" cy="406399"/>
          </a:xfrm>
        </p:spPr>
        <p:txBody>
          <a:bodyPr anchor="t"/>
          <a:lstStyle>
            <a:lvl1pPr>
              <a:defRPr b="1"/>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287212" y="809331"/>
            <a:ext cx="11615734"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11" name="Text Placeholder 2">
            <a:extLst>
              <a:ext uri="{FF2B5EF4-FFF2-40B4-BE49-F238E27FC236}">
                <a16:creationId xmlns:a16="http://schemas.microsoft.com/office/drawing/2014/main" id="{47AAD562-B138-2F7A-5460-38D0E9C54903}"/>
              </a:ext>
            </a:extLst>
          </p:cNvPr>
          <p:cNvSpPr>
            <a:spLocks noGrp="1"/>
          </p:cNvSpPr>
          <p:nvPr>
            <p:ph type="body" sz="quarter" idx="18" hasCustomPrompt="1"/>
          </p:nvPr>
        </p:nvSpPr>
        <p:spPr>
          <a:xfrm>
            <a:off x="4257190" y="1539555"/>
            <a:ext cx="3679338" cy="4137345"/>
          </a:xfrm>
        </p:spPr>
        <p:txBody>
          <a:bodyPr/>
          <a:lstStyle>
            <a:lvl1pPr>
              <a:defRPr b="1"/>
            </a:lvl1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3" name="Text Placeholder 2">
            <a:extLst>
              <a:ext uri="{FF2B5EF4-FFF2-40B4-BE49-F238E27FC236}">
                <a16:creationId xmlns:a16="http://schemas.microsoft.com/office/drawing/2014/main" id="{0B6DDBFD-EA7F-A2B3-01C5-5CF44F2E722D}"/>
              </a:ext>
            </a:extLst>
          </p:cNvPr>
          <p:cNvSpPr>
            <a:spLocks noGrp="1"/>
          </p:cNvSpPr>
          <p:nvPr>
            <p:ph type="body" sz="quarter" idx="19" hasCustomPrompt="1"/>
          </p:nvPr>
        </p:nvSpPr>
        <p:spPr>
          <a:xfrm>
            <a:off x="8223736" y="1539555"/>
            <a:ext cx="3677621" cy="4137345"/>
          </a:xfrm>
        </p:spPr>
        <p:txBody>
          <a:bodyPr/>
          <a:lstStyle>
            <a:lvl1pPr>
              <a:defRPr b="1"/>
            </a:lvl1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 name="Slide Number Placeholder 4">
            <a:extLst>
              <a:ext uri="{FF2B5EF4-FFF2-40B4-BE49-F238E27FC236}">
                <a16:creationId xmlns:a16="http://schemas.microsoft.com/office/drawing/2014/main" id="{A6FA1216-8398-4341-CF69-4DB2E6E1B0AA}"/>
              </a:ext>
            </a:extLst>
          </p:cNvPr>
          <p:cNvSpPr>
            <a:spLocks noGrp="1"/>
          </p:cNvSpPr>
          <p:nvPr>
            <p:ph type="sldNum" sz="quarter" idx="12"/>
          </p:nvPr>
        </p:nvSpPr>
        <p:spPr>
          <a:xfrm>
            <a:off x="287338" y="6418960"/>
            <a:ext cx="398462" cy="216000"/>
          </a:xfrm>
          <a:prstGeom prst="rect">
            <a:avLst/>
          </a:prstGeom>
        </p:spPr>
        <p:txBody>
          <a:bodyPr/>
          <a:lstStyle>
            <a:lvl1pPr>
              <a:defRPr sz="900"/>
            </a:lvl1pPr>
          </a:lstStyle>
          <a:p>
            <a:fld id="{31F29802-89E6-4D54-B09D-D3B7D99F238D}" type="slidenum">
              <a:rPr lang="en-US" smtClean="0"/>
              <a:pPr/>
              <a:t>‹#›</a:t>
            </a:fld>
            <a:endParaRPr lang="en-US" sz="900"/>
          </a:p>
        </p:txBody>
      </p:sp>
      <p:sp>
        <p:nvSpPr>
          <p:cNvPr id="5" name="Footer Placeholder 3">
            <a:extLst>
              <a:ext uri="{FF2B5EF4-FFF2-40B4-BE49-F238E27FC236}">
                <a16:creationId xmlns:a16="http://schemas.microsoft.com/office/drawing/2014/main" id="{66B672D3-461D-6679-FAC5-0B9F8E153076}"/>
              </a:ext>
            </a:extLst>
          </p:cNvPr>
          <p:cNvSpPr>
            <a:spLocks noGrp="1"/>
          </p:cNvSpPr>
          <p:nvPr>
            <p:ph type="ftr" sz="quarter" idx="11"/>
          </p:nvPr>
        </p:nvSpPr>
        <p:spPr>
          <a:xfrm>
            <a:off x="685800" y="6418960"/>
            <a:ext cx="2340000" cy="216000"/>
          </a:xfrm>
          <a:prstGeom prst="rect">
            <a:avLst/>
          </a:prstGeom>
        </p:spPr>
        <p:txBody>
          <a:bodyPr/>
          <a:lstStyle>
            <a:lvl1pPr>
              <a:defRPr sz="900"/>
            </a:lvl1pPr>
          </a:lstStyle>
          <a:p>
            <a:r>
              <a:rPr lang="en-GB"/>
              <a:t>Experian [classification] © 2026</a:t>
            </a:r>
          </a:p>
        </p:txBody>
      </p:sp>
      <p:grpSp>
        <p:nvGrpSpPr>
          <p:cNvPr id="12" name="Graphic 28">
            <a:extLst>
              <a:ext uri="{FF2B5EF4-FFF2-40B4-BE49-F238E27FC236}">
                <a16:creationId xmlns:a16="http://schemas.microsoft.com/office/drawing/2014/main" id="{605AA936-7571-2083-0827-7B73837FA972}"/>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4" name="Graphic 28">
              <a:extLst>
                <a:ext uri="{FF2B5EF4-FFF2-40B4-BE49-F238E27FC236}">
                  <a16:creationId xmlns:a16="http://schemas.microsoft.com/office/drawing/2014/main" id="{6B38ED56-D1F8-630E-DCFB-8E16C2C5DDCE}"/>
                </a:ext>
              </a:extLst>
            </p:cNvPr>
            <p:cNvGrpSpPr/>
            <p:nvPr/>
          </p:nvGrpSpPr>
          <p:grpSpPr>
            <a:xfrm>
              <a:off x="5746051" y="2969418"/>
              <a:ext cx="701897" cy="918019"/>
              <a:chOff x="5746051" y="2969418"/>
              <a:chExt cx="701897" cy="918019"/>
            </a:xfrm>
          </p:grpSpPr>
          <p:sp>
            <p:nvSpPr>
              <p:cNvPr id="18" name="Freeform: Shape 17">
                <a:extLst>
                  <a:ext uri="{FF2B5EF4-FFF2-40B4-BE49-F238E27FC236}">
                    <a16:creationId xmlns:a16="http://schemas.microsoft.com/office/drawing/2014/main" id="{CD04DC2C-35FF-FF6A-BFC6-38246BAA6069}"/>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C403670-2DF5-A852-CFF6-8BB9F6B6A495}"/>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39E0F22C-8B7C-EF56-1E01-E19B42761AE5}"/>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621ED3E1-E32C-00EB-D247-C1518EA01A62}"/>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A55B146D-12CD-88FC-7671-26EC488FD0F5}"/>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83A3B76-09C4-039A-8460-281A9C2BFC27}"/>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a:p>
            </p:txBody>
          </p:sp>
        </p:grpSp>
        <p:grpSp>
          <p:nvGrpSpPr>
            <p:cNvPr id="15" name="Graphic 28">
              <a:extLst>
                <a:ext uri="{FF2B5EF4-FFF2-40B4-BE49-F238E27FC236}">
                  <a16:creationId xmlns:a16="http://schemas.microsoft.com/office/drawing/2014/main" id="{5B9943DD-D393-C328-4BC7-16FCAD9E0D60}"/>
                </a:ext>
              </a:extLst>
            </p:cNvPr>
            <p:cNvGrpSpPr/>
            <p:nvPr/>
          </p:nvGrpSpPr>
          <p:grpSpPr>
            <a:xfrm>
              <a:off x="6399751" y="3580923"/>
              <a:ext cx="62769" cy="60769"/>
              <a:chOff x="6399751" y="3580923"/>
              <a:chExt cx="62769" cy="60769"/>
            </a:xfrm>
            <a:solidFill>
              <a:srgbClr val="1D4F91"/>
            </a:solidFill>
          </p:grpSpPr>
          <p:sp>
            <p:nvSpPr>
              <p:cNvPr id="16" name="Freeform: Shape 15">
                <a:extLst>
                  <a:ext uri="{FF2B5EF4-FFF2-40B4-BE49-F238E27FC236}">
                    <a16:creationId xmlns:a16="http://schemas.microsoft.com/office/drawing/2014/main" id="{E2CBDD41-9207-0B36-7943-25CE435DB3EA}"/>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DD725F13-C0F5-B4CC-2FA7-3D8012B82410}"/>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26553000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7 | MB Only | Text Boxes | Blu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287208" y="285457"/>
            <a:ext cx="11615865" cy="406399"/>
          </a:xfrm>
        </p:spPr>
        <p:txBody>
          <a:bodyPr anchor="t"/>
          <a:lstStyle>
            <a:lvl1pPr>
              <a:defRPr b="1"/>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287212" y="809331"/>
            <a:ext cx="11615734"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14" name="Text Placeholder 9">
            <a:extLst>
              <a:ext uri="{FF2B5EF4-FFF2-40B4-BE49-F238E27FC236}">
                <a16:creationId xmlns:a16="http://schemas.microsoft.com/office/drawing/2014/main" id="{62D950C8-53E3-E18D-15B6-504083400F8E}"/>
              </a:ext>
            </a:extLst>
          </p:cNvPr>
          <p:cNvSpPr>
            <a:spLocks noGrp="1"/>
          </p:cNvSpPr>
          <p:nvPr>
            <p:ph type="body" sz="quarter" idx="24" hasCustomPrompt="1"/>
          </p:nvPr>
        </p:nvSpPr>
        <p:spPr>
          <a:xfrm>
            <a:off x="287208" y="1898650"/>
            <a:ext cx="5664330" cy="3806756"/>
          </a:xfrm>
          <a:prstGeom prst="roundRect">
            <a:avLst>
              <a:gd name="adj" fmla="val 9923"/>
            </a:avLst>
          </a:prstGeom>
          <a:solidFill>
            <a:srgbClr val="F7F8FB"/>
          </a:solidFill>
        </p:spPr>
        <p:txBody>
          <a:bodyPr lIns="216000" tIns="216000" rIns="216000" bIns="216000">
            <a:noAutofit/>
          </a:bodyPr>
          <a:lstStyle>
            <a:lvl1pPr>
              <a:defRPr sz="1800" b="1">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8" name="Text Placeholder 9">
            <a:extLst>
              <a:ext uri="{FF2B5EF4-FFF2-40B4-BE49-F238E27FC236}">
                <a16:creationId xmlns:a16="http://schemas.microsoft.com/office/drawing/2014/main" id="{6149BB5B-D6F8-A634-F09C-0DF4CEEF10EC}"/>
              </a:ext>
            </a:extLst>
          </p:cNvPr>
          <p:cNvSpPr>
            <a:spLocks noGrp="1"/>
          </p:cNvSpPr>
          <p:nvPr>
            <p:ph type="body" sz="quarter" idx="26" hasCustomPrompt="1"/>
          </p:nvPr>
        </p:nvSpPr>
        <p:spPr>
          <a:xfrm>
            <a:off x="6240464" y="1898650"/>
            <a:ext cx="5662482" cy="3806756"/>
          </a:xfrm>
          <a:prstGeom prst="roundRect">
            <a:avLst>
              <a:gd name="adj" fmla="val 9923"/>
            </a:avLst>
          </a:prstGeom>
          <a:solidFill>
            <a:schemeClr val="accent1"/>
          </a:solidFill>
        </p:spPr>
        <p:txBody>
          <a:bodyPr lIns="216000" tIns="216000" rIns="216000" bIns="216000">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 name="Slide Number Placeholder 4">
            <a:extLst>
              <a:ext uri="{FF2B5EF4-FFF2-40B4-BE49-F238E27FC236}">
                <a16:creationId xmlns:a16="http://schemas.microsoft.com/office/drawing/2014/main" id="{90187482-87FE-84C3-24EF-CA669B67F53A}"/>
              </a:ext>
            </a:extLst>
          </p:cNvPr>
          <p:cNvSpPr>
            <a:spLocks noGrp="1"/>
          </p:cNvSpPr>
          <p:nvPr>
            <p:ph type="sldNum" sz="quarter" idx="12"/>
          </p:nvPr>
        </p:nvSpPr>
        <p:spPr>
          <a:xfrm>
            <a:off x="287338" y="6418960"/>
            <a:ext cx="398462" cy="216000"/>
          </a:xfrm>
          <a:prstGeom prst="rect">
            <a:avLst/>
          </a:prstGeom>
        </p:spPr>
        <p:txBody>
          <a:bodyPr/>
          <a:lstStyle>
            <a:lvl1pPr>
              <a:defRPr sz="900"/>
            </a:lvl1pPr>
          </a:lstStyle>
          <a:p>
            <a:fld id="{31F29802-89E6-4D54-B09D-D3B7D99F238D}" type="slidenum">
              <a:rPr lang="en-US" smtClean="0"/>
              <a:pPr/>
              <a:t>‹#›</a:t>
            </a:fld>
            <a:endParaRPr lang="en-US" sz="900"/>
          </a:p>
        </p:txBody>
      </p:sp>
      <p:sp>
        <p:nvSpPr>
          <p:cNvPr id="4" name="Footer Placeholder 3">
            <a:extLst>
              <a:ext uri="{FF2B5EF4-FFF2-40B4-BE49-F238E27FC236}">
                <a16:creationId xmlns:a16="http://schemas.microsoft.com/office/drawing/2014/main" id="{406DBFC6-D2B0-BDBB-4F37-975A34EE81EE}"/>
              </a:ext>
            </a:extLst>
          </p:cNvPr>
          <p:cNvSpPr>
            <a:spLocks noGrp="1"/>
          </p:cNvSpPr>
          <p:nvPr>
            <p:ph type="ftr" sz="quarter" idx="11"/>
          </p:nvPr>
        </p:nvSpPr>
        <p:spPr>
          <a:xfrm>
            <a:off x="685800" y="6418960"/>
            <a:ext cx="2340000" cy="216000"/>
          </a:xfrm>
          <a:prstGeom prst="rect">
            <a:avLst/>
          </a:prstGeom>
        </p:spPr>
        <p:txBody>
          <a:bodyPr/>
          <a:lstStyle>
            <a:lvl1pPr>
              <a:defRPr sz="900"/>
            </a:lvl1pPr>
          </a:lstStyle>
          <a:p>
            <a:r>
              <a:rPr lang="en-GB"/>
              <a:t>Experian [classification] © 2026</a:t>
            </a:r>
          </a:p>
        </p:txBody>
      </p:sp>
      <p:grpSp>
        <p:nvGrpSpPr>
          <p:cNvPr id="5" name="Graphic 28">
            <a:extLst>
              <a:ext uri="{FF2B5EF4-FFF2-40B4-BE49-F238E27FC236}">
                <a16:creationId xmlns:a16="http://schemas.microsoft.com/office/drawing/2014/main" id="{610909C4-C090-D6B6-5E7C-958CD831FD6D}"/>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1" name="Graphic 28">
              <a:extLst>
                <a:ext uri="{FF2B5EF4-FFF2-40B4-BE49-F238E27FC236}">
                  <a16:creationId xmlns:a16="http://schemas.microsoft.com/office/drawing/2014/main" id="{563E74CC-761F-B391-26DE-93BF9C35C12A}"/>
                </a:ext>
              </a:extLst>
            </p:cNvPr>
            <p:cNvGrpSpPr/>
            <p:nvPr/>
          </p:nvGrpSpPr>
          <p:grpSpPr>
            <a:xfrm>
              <a:off x="5746051" y="2969418"/>
              <a:ext cx="701897" cy="918019"/>
              <a:chOff x="5746051" y="2969418"/>
              <a:chExt cx="701897" cy="918019"/>
            </a:xfrm>
          </p:grpSpPr>
          <p:sp>
            <p:nvSpPr>
              <p:cNvPr id="16" name="Freeform: Shape 15">
                <a:extLst>
                  <a:ext uri="{FF2B5EF4-FFF2-40B4-BE49-F238E27FC236}">
                    <a16:creationId xmlns:a16="http://schemas.microsoft.com/office/drawing/2014/main" id="{4F747EC0-56BE-04BC-599C-9D038080DB68}"/>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E6B2405-A7CB-E547-C613-4049C0CC0F2D}"/>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62B02653-ACD1-85FD-C816-76CA04603069}"/>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CB3DA5EA-4014-8AE4-A455-9AD10ABAED44}"/>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A3E08938-BA0A-461E-E737-BCC17419B376}"/>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95D867D1-64B4-7BB0-1B92-58D47FE34AA3}"/>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a:p>
            </p:txBody>
          </p:sp>
        </p:grpSp>
        <p:grpSp>
          <p:nvGrpSpPr>
            <p:cNvPr id="12" name="Graphic 28">
              <a:extLst>
                <a:ext uri="{FF2B5EF4-FFF2-40B4-BE49-F238E27FC236}">
                  <a16:creationId xmlns:a16="http://schemas.microsoft.com/office/drawing/2014/main" id="{897B38F4-3ABD-C93A-C15C-A8013DB683F6}"/>
                </a:ext>
              </a:extLst>
            </p:cNvPr>
            <p:cNvGrpSpPr/>
            <p:nvPr/>
          </p:nvGrpSpPr>
          <p:grpSpPr>
            <a:xfrm>
              <a:off x="6399751" y="3580923"/>
              <a:ext cx="62769" cy="60769"/>
              <a:chOff x="6399751" y="3580923"/>
              <a:chExt cx="62769" cy="60769"/>
            </a:xfrm>
            <a:solidFill>
              <a:srgbClr val="1D4F91"/>
            </a:solidFill>
          </p:grpSpPr>
          <p:sp>
            <p:nvSpPr>
              <p:cNvPr id="13" name="Freeform: Shape 12">
                <a:extLst>
                  <a:ext uri="{FF2B5EF4-FFF2-40B4-BE49-F238E27FC236}">
                    <a16:creationId xmlns:a16="http://schemas.microsoft.com/office/drawing/2014/main" id="{94A2A760-EC36-43F6-FC70-084329594DC5}"/>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3BDF38EC-C0D5-BCA9-61DE-F7DB54A582ED}"/>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188684939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8 | MB Only | Text Boxes | Magent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287208" y="285457"/>
            <a:ext cx="11615865" cy="406399"/>
          </a:xfrm>
        </p:spPr>
        <p:txBody>
          <a:bodyPr anchor="t"/>
          <a:lstStyle>
            <a:lvl1pPr>
              <a:defRPr b="1"/>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287212" y="809331"/>
            <a:ext cx="11615734"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14" name="Text Placeholder 9">
            <a:extLst>
              <a:ext uri="{FF2B5EF4-FFF2-40B4-BE49-F238E27FC236}">
                <a16:creationId xmlns:a16="http://schemas.microsoft.com/office/drawing/2014/main" id="{62D950C8-53E3-E18D-15B6-504083400F8E}"/>
              </a:ext>
            </a:extLst>
          </p:cNvPr>
          <p:cNvSpPr>
            <a:spLocks noGrp="1"/>
          </p:cNvSpPr>
          <p:nvPr>
            <p:ph type="body" sz="quarter" idx="24" hasCustomPrompt="1"/>
          </p:nvPr>
        </p:nvSpPr>
        <p:spPr>
          <a:xfrm>
            <a:off x="287208" y="1898650"/>
            <a:ext cx="5664330" cy="3778250"/>
          </a:xfrm>
          <a:prstGeom prst="roundRect">
            <a:avLst>
              <a:gd name="adj" fmla="val 9923"/>
            </a:avLst>
          </a:prstGeom>
          <a:solidFill>
            <a:srgbClr val="F7F8FB"/>
          </a:solidFill>
        </p:spPr>
        <p:txBody>
          <a:bodyPr lIns="216000" tIns="216000" rIns="216000" bIns="216000">
            <a:noAutofit/>
          </a:bodyPr>
          <a:lstStyle>
            <a:lvl1pPr>
              <a:defRPr sz="1800" b="1">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8" name="Text Placeholder 9">
            <a:extLst>
              <a:ext uri="{FF2B5EF4-FFF2-40B4-BE49-F238E27FC236}">
                <a16:creationId xmlns:a16="http://schemas.microsoft.com/office/drawing/2014/main" id="{6149BB5B-D6F8-A634-F09C-0DF4CEEF10EC}"/>
              </a:ext>
            </a:extLst>
          </p:cNvPr>
          <p:cNvSpPr>
            <a:spLocks noGrp="1"/>
          </p:cNvSpPr>
          <p:nvPr>
            <p:ph type="body" sz="quarter" idx="26" hasCustomPrompt="1"/>
          </p:nvPr>
        </p:nvSpPr>
        <p:spPr>
          <a:xfrm>
            <a:off x="6240464" y="1898650"/>
            <a:ext cx="5662482" cy="3778250"/>
          </a:xfrm>
          <a:prstGeom prst="roundRect">
            <a:avLst>
              <a:gd name="adj" fmla="val 9923"/>
            </a:avLst>
          </a:prstGeom>
          <a:solidFill>
            <a:schemeClr val="accent4"/>
          </a:solidFill>
        </p:spPr>
        <p:txBody>
          <a:bodyPr lIns="216000" tIns="216000" rIns="216000" bIns="216000">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 name="Slide Number Placeholder 4">
            <a:extLst>
              <a:ext uri="{FF2B5EF4-FFF2-40B4-BE49-F238E27FC236}">
                <a16:creationId xmlns:a16="http://schemas.microsoft.com/office/drawing/2014/main" id="{B829387B-7D48-CAD7-C84A-BCC48797C2C2}"/>
              </a:ext>
            </a:extLst>
          </p:cNvPr>
          <p:cNvSpPr>
            <a:spLocks noGrp="1"/>
          </p:cNvSpPr>
          <p:nvPr>
            <p:ph type="sldNum" sz="quarter" idx="12"/>
          </p:nvPr>
        </p:nvSpPr>
        <p:spPr>
          <a:xfrm>
            <a:off x="287338" y="6418960"/>
            <a:ext cx="398462" cy="216000"/>
          </a:xfrm>
          <a:prstGeom prst="rect">
            <a:avLst/>
          </a:prstGeom>
        </p:spPr>
        <p:txBody>
          <a:bodyPr/>
          <a:lstStyle>
            <a:lvl1pPr>
              <a:defRPr sz="900"/>
            </a:lvl1pPr>
          </a:lstStyle>
          <a:p>
            <a:fld id="{31F29802-89E6-4D54-B09D-D3B7D99F238D}" type="slidenum">
              <a:rPr lang="en-US" smtClean="0"/>
              <a:pPr/>
              <a:t>‹#›</a:t>
            </a:fld>
            <a:endParaRPr lang="en-US" sz="900"/>
          </a:p>
        </p:txBody>
      </p:sp>
      <p:sp>
        <p:nvSpPr>
          <p:cNvPr id="4" name="Footer Placeholder 3">
            <a:extLst>
              <a:ext uri="{FF2B5EF4-FFF2-40B4-BE49-F238E27FC236}">
                <a16:creationId xmlns:a16="http://schemas.microsoft.com/office/drawing/2014/main" id="{20457C2D-A038-D57F-F20E-DBC9BECB1ED2}"/>
              </a:ext>
            </a:extLst>
          </p:cNvPr>
          <p:cNvSpPr>
            <a:spLocks noGrp="1"/>
          </p:cNvSpPr>
          <p:nvPr>
            <p:ph type="ftr" sz="quarter" idx="11"/>
          </p:nvPr>
        </p:nvSpPr>
        <p:spPr>
          <a:xfrm>
            <a:off x="685800" y="6418960"/>
            <a:ext cx="2340000" cy="216000"/>
          </a:xfrm>
          <a:prstGeom prst="rect">
            <a:avLst/>
          </a:prstGeom>
        </p:spPr>
        <p:txBody>
          <a:bodyPr/>
          <a:lstStyle>
            <a:lvl1pPr>
              <a:defRPr sz="900"/>
            </a:lvl1pPr>
          </a:lstStyle>
          <a:p>
            <a:r>
              <a:rPr lang="en-GB"/>
              <a:t>Experian [classification] © 2026</a:t>
            </a:r>
          </a:p>
        </p:txBody>
      </p:sp>
      <p:grpSp>
        <p:nvGrpSpPr>
          <p:cNvPr id="5" name="Graphic 28">
            <a:extLst>
              <a:ext uri="{FF2B5EF4-FFF2-40B4-BE49-F238E27FC236}">
                <a16:creationId xmlns:a16="http://schemas.microsoft.com/office/drawing/2014/main" id="{F5EFA046-B797-0793-C10D-97556FAF917F}"/>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1" name="Graphic 28">
              <a:extLst>
                <a:ext uri="{FF2B5EF4-FFF2-40B4-BE49-F238E27FC236}">
                  <a16:creationId xmlns:a16="http://schemas.microsoft.com/office/drawing/2014/main" id="{7240FBF2-AFAF-22B2-4137-C57A54500E36}"/>
                </a:ext>
              </a:extLst>
            </p:cNvPr>
            <p:cNvGrpSpPr/>
            <p:nvPr/>
          </p:nvGrpSpPr>
          <p:grpSpPr>
            <a:xfrm>
              <a:off x="5746051" y="2969418"/>
              <a:ext cx="701897" cy="918019"/>
              <a:chOff x="5746051" y="2969418"/>
              <a:chExt cx="701897" cy="918019"/>
            </a:xfrm>
          </p:grpSpPr>
          <p:sp>
            <p:nvSpPr>
              <p:cNvPr id="16" name="Freeform: Shape 15">
                <a:extLst>
                  <a:ext uri="{FF2B5EF4-FFF2-40B4-BE49-F238E27FC236}">
                    <a16:creationId xmlns:a16="http://schemas.microsoft.com/office/drawing/2014/main" id="{844A19B6-4CD8-CC03-02B3-51CD84EBB33B}"/>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FCC958EE-0EE6-ED87-AC67-E08ECBD0B609}"/>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791EDB79-B809-974D-B3B0-C53B101D82C7}"/>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1F4536A7-70CB-9A20-6C6C-C2A0EF10F438}"/>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1DB34F2E-178C-4569-A986-0AB513F6AC7F}"/>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a:p>
            </p:txBody>
          </p:sp>
          <p:sp>
            <p:nvSpPr>
              <p:cNvPr id="22" name="Freeform: Shape 21">
                <a:extLst>
                  <a:ext uri="{FF2B5EF4-FFF2-40B4-BE49-F238E27FC236}">
                    <a16:creationId xmlns:a16="http://schemas.microsoft.com/office/drawing/2014/main" id="{44D3637D-7BF2-6326-C240-5198C02416CA}"/>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a:p>
            </p:txBody>
          </p:sp>
        </p:grpSp>
        <p:grpSp>
          <p:nvGrpSpPr>
            <p:cNvPr id="12" name="Graphic 28">
              <a:extLst>
                <a:ext uri="{FF2B5EF4-FFF2-40B4-BE49-F238E27FC236}">
                  <a16:creationId xmlns:a16="http://schemas.microsoft.com/office/drawing/2014/main" id="{702FEBD1-BC86-CE86-26DD-1C28C0282DF6}"/>
                </a:ext>
              </a:extLst>
            </p:cNvPr>
            <p:cNvGrpSpPr/>
            <p:nvPr/>
          </p:nvGrpSpPr>
          <p:grpSpPr>
            <a:xfrm>
              <a:off x="6399751" y="3580923"/>
              <a:ext cx="62769" cy="60769"/>
              <a:chOff x="6399751" y="3580923"/>
              <a:chExt cx="62769" cy="60769"/>
            </a:xfrm>
            <a:solidFill>
              <a:srgbClr val="1D4F91"/>
            </a:solidFill>
          </p:grpSpPr>
          <p:sp>
            <p:nvSpPr>
              <p:cNvPr id="13" name="Freeform: Shape 12">
                <a:extLst>
                  <a:ext uri="{FF2B5EF4-FFF2-40B4-BE49-F238E27FC236}">
                    <a16:creationId xmlns:a16="http://schemas.microsoft.com/office/drawing/2014/main" id="{2D5DAF4B-56EC-5EB6-D3DD-8D07D2F8DFA2}"/>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A8C8F833-7733-F995-DAA5-281DE01F0976}"/>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34851375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 Purple">
    <p:bg>
      <p:bgPr>
        <a:solidFill>
          <a:schemeClr val="bg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E2BDC65-751C-B1D3-BA18-FCBE6FFE2F17}"/>
              </a:ext>
            </a:extLst>
          </p:cNvPr>
          <p:cNvSpPr>
            <a:spLocks noGrp="1"/>
          </p:cNvSpPr>
          <p:nvPr>
            <p:ph type="pic" sz="quarter" idx="17" hasCustomPrompt="1"/>
          </p:nvPr>
        </p:nvSpPr>
        <p:spPr>
          <a:xfrm>
            <a:off x="0" y="0"/>
            <a:ext cx="12192000" cy="6858000"/>
          </a:xfrm>
        </p:spPr>
        <p:txBody>
          <a:bodyPr/>
          <a:lstStyle>
            <a:lvl1pPr algn="ctr">
              <a:defRPr/>
            </a:lvl1pPr>
          </a:lstStyle>
          <a:p>
            <a:r>
              <a:rPr lang="en-US"/>
              <a:t>Drag and drop image into placeholder</a:t>
            </a:r>
          </a:p>
          <a:p>
            <a:endParaRPr lang="en-US"/>
          </a:p>
        </p:txBody>
      </p:sp>
      <p:sp>
        <p:nvSpPr>
          <p:cNvPr id="19" name="Title 1">
            <a:extLst>
              <a:ext uri="{FF2B5EF4-FFF2-40B4-BE49-F238E27FC236}">
                <a16:creationId xmlns:a16="http://schemas.microsoft.com/office/drawing/2014/main" id="{50CB45A2-8120-BA14-9468-0E2FF6623674}"/>
              </a:ext>
            </a:extLst>
          </p:cNvPr>
          <p:cNvSpPr>
            <a:spLocks noGrp="1"/>
          </p:cNvSpPr>
          <p:nvPr>
            <p:ph type="title" hasCustomPrompt="1"/>
          </p:nvPr>
        </p:nvSpPr>
        <p:spPr>
          <a:xfrm>
            <a:off x="442913" y="1555758"/>
            <a:ext cx="5200651" cy="4321168"/>
          </a:xfrm>
          <a:prstGeom prst="roundRect">
            <a:avLst>
              <a:gd name="adj" fmla="val 9026"/>
            </a:avLst>
          </a:prstGeom>
          <a:solidFill>
            <a:schemeClr val="accent3"/>
          </a:solidFill>
        </p:spPr>
        <p:txBody>
          <a:bodyPr vert="horz" wrap="square" lIns="216000" tIns="1728000" rIns="216000" bIns="468000" rtlCol="0" anchor="t">
            <a:noAutofit/>
          </a:bodyPr>
          <a:lstStyle>
            <a:lvl1pPr>
              <a:defRPr lang="en-US" sz="3400" dirty="0">
                <a:solidFill>
                  <a:schemeClr val="bg1"/>
                </a:solidFill>
              </a:defRPr>
            </a:lvl1pPr>
          </a:lstStyle>
          <a:p>
            <a:pPr marL="0" lvl="0"/>
            <a:r>
              <a:rPr lang="en-US"/>
              <a:t>Add title 34pt Arial</a:t>
            </a:r>
          </a:p>
        </p:txBody>
      </p:sp>
      <p:sp>
        <p:nvSpPr>
          <p:cNvPr id="9" name="Text Placeholder 9">
            <a:extLst>
              <a:ext uri="{FF2B5EF4-FFF2-40B4-BE49-F238E27FC236}">
                <a16:creationId xmlns:a16="http://schemas.microsoft.com/office/drawing/2014/main" id="{FE454527-784D-D7C2-DF04-F9BD56E299AD}"/>
              </a:ext>
            </a:extLst>
          </p:cNvPr>
          <p:cNvSpPr>
            <a:spLocks noGrp="1"/>
          </p:cNvSpPr>
          <p:nvPr>
            <p:ph type="body" sz="quarter" idx="16" hasCustomPrompt="1"/>
          </p:nvPr>
        </p:nvSpPr>
        <p:spPr>
          <a:xfrm>
            <a:off x="762000" y="2464413"/>
            <a:ext cx="1508400" cy="277200"/>
          </a:xfrm>
          <a:prstGeom prst="roundRect">
            <a:avLst>
              <a:gd name="adj" fmla="val 50000"/>
            </a:avLst>
          </a:prstGeom>
          <a:solidFill>
            <a:schemeClr val="bg1"/>
          </a:solidFill>
        </p:spPr>
        <p:txBody>
          <a:bodyPr anchor="ctr"/>
          <a:lstStyle>
            <a:lvl1pPr algn="ctr">
              <a:defRPr sz="1100">
                <a:solidFill>
                  <a:schemeClr val="accent3"/>
                </a:solidFill>
              </a:defRPr>
            </a:lvl1pPr>
          </a:lstStyle>
          <a:p>
            <a:pPr lvl="0"/>
            <a:r>
              <a:rPr lang="en-US"/>
              <a:t>Section XX</a:t>
            </a:r>
          </a:p>
        </p:txBody>
      </p:sp>
      <p:sp>
        <p:nvSpPr>
          <p:cNvPr id="8" name="Text Placeholder 21">
            <a:extLst>
              <a:ext uri="{FF2B5EF4-FFF2-40B4-BE49-F238E27FC236}">
                <a16:creationId xmlns:a16="http://schemas.microsoft.com/office/drawing/2014/main" id="{184B29F6-2B3E-0245-DADC-5ED27DF202D9}"/>
              </a:ext>
            </a:extLst>
          </p:cNvPr>
          <p:cNvSpPr>
            <a:spLocks noGrp="1"/>
          </p:cNvSpPr>
          <p:nvPr>
            <p:ph type="body" sz="quarter" idx="15" hasCustomPrompt="1"/>
          </p:nvPr>
        </p:nvSpPr>
        <p:spPr>
          <a:xfrm>
            <a:off x="761999" y="4971525"/>
            <a:ext cx="4508491" cy="584200"/>
          </a:xfrm>
        </p:spPr>
        <p:txBody>
          <a:bodyPr anchor="b"/>
          <a:lstStyle>
            <a:lvl1pPr>
              <a:defRPr>
                <a:solidFill>
                  <a:schemeClr val="bg1"/>
                </a:solidFill>
              </a:defRPr>
            </a:lvl1pPr>
          </a:lstStyle>
          <a:p>
            <a:pPr lvl="0"/>
            <a:r>
              <a:rPr lang="en-US"/>
              <a:t>Add subtitle 18pt Arial</a:t>
            </a:r>
          </a:p>
        </p:txBody>
      </p:sp>
      <p:sp>
        <p:nvSpPr>
          <p:cNvPr id="3" name="Footer Placeholder 4">
            <a:extLst>
              <a:ext uri="{FF2B5EF4-FFF2-40B4-BE49-F238E27FC236}">
                <a16:creationId xmlns:a16="http://schemas.microsoft.com/office/drawing/2014/main" id="{F51ACCB7-065C-300F-310E-AD3BAE760EE5}"/>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11" name="Graphic 28">
            <a:extLst>
              <a:ext uri="{FF2B5EF4-FFF2-40B4-BE49-F238E27FC236}">
                <a16:creationId xmlns:a16="http://schemas.microsoft.com/office/drawing/2014/main" id="{D7DF69B5-4D13-1B27-55B7-5C4CF3333EAD}"/>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2" name="Graphic 28">
              <a:extLst>
                <a:ext uri="{FF2B5EF4-FFF2-40B4-BE49-F238E27FC236}">
                  <a16:creationId xmlns:a16="http://schemas.microsoft.com/office/drawing/2014/main" id="{14517107-4E91-95B3-DF81-A900AA454EEE}"/>
                </a:ext>
              </a:extLst>
            </p:cNvPr>
            <p:cNvGrpSpPr/>
            <p:nvPr/>
          </p:nvGrpSpPr>
          <p:grpSpPr>
            <a:xfrm>
              <a:off x="5746051" y="2969418"/>
              <a:ext cx="701897" cy="918019"/>
              <a:chOff x="5746051" y="2969418"/>
              <a:chExt cx="701897" cy="918019"/>
            </a:xfrm>
          </p:grpSpPr>
          <p:sp>
            <p:nvSpPr>
              <p:cNvPr id="17" name="Freeform: Shape 11">
                <a:extLst>
                  <a:ext uri="{FF2B5EF4-FFF2-40B4-BE49-F238E27FC236}">
                    <a16:creationId xmlns:a16="http://schemas.microsoft.com/office/drawing/2014/main" id="{1D75447E-79CA-D6C6-7D52-83B9C3E5665F}"/>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2">
                <a:extLst>
                  <a:ext uri="{FF2B5EF4-FFF2-40B4-BE49-F238E27FC236}">
                    <a16:creationId xmlns:a16="http://schemas.microsoft.com/office/drawing/2014/main" id="{0677CFFE-748B-2F79-6C6C-2D4926255039}"/>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3">
                <a:extLst>
                  <a:ext uri="{FF2B5EF4-FFF2-40B4-BE49-F238E27FC236}">
                    <a16:creationId xmlns:a16="http://schemas.microsoft.com/office/drawing/2014/main" id="{E2A00921-640F-D473-BF84-AAD243633BF8}"/>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4">
                <a:extLst>
                  <a:ext uri="{FF2B5EF4-FFF2-40B4-BE49-F238E27FC236}">
                    <a16:creationId xmlns:a16="http://schemas.microsoft.com/office/drawing/2014/main" id="{F00E6D14-F384-E3AA-EF06-578130AB10B3}"/>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5">
                <a:extLst>
                  <a:ext uri="{FF2B5EF4-FFF2-40B4-BE49-F238E27FC236}">
                    <a16:creationId xmlns:a16="http://schemas.microsoft.com/office/drawing/2014/main" id="{33CB774F-6E9B-2ADD-F936-BDF5B87A04C4}"/>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23" name="Freeform: Shape 16">
                <a:extLst>
                  <a:ext uri="{FF2B5EF4-FFF2-40B4-BE49-F238E27FC236}">
                    <a16:creationId xmlns:a16="http://schemas.microsoft.com/office/drawing/2014/main" id="{35A8142B-E394-BF61-F3ED-B07836B9A10C}"/>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BCC77586-AA12-E4D6-8D68-CE79F1210681}"/>
                </a:ext>
              </a:extLst>
            </p:cNvPr>
            <p:cNvGrpSpPr/>
            <p:nvPr/>
          </p:nvGrpSpPr>
          <p:grpSpPr>
            <a:xfrm>
              <a:off x="6399751" y="3580923"/>
              <a:ext cx="62769" cy="60769"/>
              <a:chOff x="6399751" y="3580923"/>
              <a:chExt cx="62769" cy="60769"/>
            </a:xfrm>
            <a:solidFill>
              <a:srgbClr val="1D4F91"/>
            </a:solidFill>
          </p:grpSpPr>
          <p:sp>
            <p:nvSpPr>
              <p:cNvPr id="14" name="Freeform: Shape 9">
                <a:extLst>
                  <a:ext uri="{FF2B5EF4-FFF2-40B4-BE49-F238E27FC236}">
                    <a16:creationId xmlns:a16="http://schemas.microsoft.com/office/drawing/2014/main" id="{C6A4989D-0643-5254-35F2-6F48CAFC4BDA}"/>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36DC5945-5916-ED43-E178-985167919805}"/>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sp>
        <p:nvSpPr>
          <p:cNvPr id="24" name="Slide Number Placeholder 5">
            <a:extLst>
              <a:ext uri="{FF2B5EF4-FFF2-40B4-BE49-F238E27FC236}">
                <a16:creationId xmlns:a16="http://schemas.microsoft.com/office/drawing/2014/main" id="{83563C5B-01B1-D393-6487-B3BDF2C72A9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5" name="Date Placeholder 3">
            <a:extLst>
              <a:ext uri="{FF2B5EF4-FFF2-40B4-BE49-F238E27FC236}">
                <a16:creationId xmlns:a16="http://schemas.microsoft.com/office/drawing/2014/main" id="{C23F95F4-3B98-8485-94BA-BB9E29EA091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30713977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9 | MB Only | Text w/ Half Image">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965C89D7-83CE-19F8-DDAF-D5AFFB20EA64}"/>
              </a:ext>
            </a:extLst>
          </p:cNvPr>
          <p:cNvSpPr>
            <a:spLocks noGrp="1"/>
          </p:cNvSpPr>
          <p:nvPr>
            <p:ph type="pic" sz="quarter" idx="18" hasCustomPrompt="1"/>
          </p:nvPr>
        </p:nvSpPr>
        <p:spPr>
          <a:xfrm>
            <a:off x="6240463" y="288924"/>
            <a:ext cx="5650566" cy="6280150"/>
          </a:xfrm>
          <a:custGeom>
            <a:avLst/>
            <a:gdLst>
              <a:gd name="connsiteX0" fmla="*/ 394636 w 5650566"/>
              <a:gd name="connsiteY0" fmla="*/ 0 h 6280150"/>
              <a:gd name="connsiteX1" fmla="*/ 5255930 w 5650566"/>
              <a:gd name="connsiteY1" fmla="*/ 0 h 6280150"/>
              <a:gd name="connsiteX2" fmla="*/ 5650566 w 5650566"/>
              <a:gd name="connsiteY2" fmla="*/ 394636 h 6280150"/>
              <a:gd name="connsiteX3" fmla="*/ 5650566 w 5650566"/>
              <a:gd name="connsiteY3" fmla="*/ 5198734 h 6280150"/>
              <a:gd name="connsiteX4" fmla="*/ 5623899 w 5650566"/>
              <a:gd name="connsiteY4" fmla="*/ 5261726 h 6280150"/>
              <a:gd name="connsiteX5" fmla="*/ 5397162 w 5650566"/>
              <a:gd name="connsiteY5" fmla="*/ 5386084 h 6280150"/>
              <a:gd name="connsiteX6" fmla="*/ 5354235 w 5650566"/>
              <a:gd name="connsiteY6" fmla="*/ 5386084 h 6280150"/>
              <a:gd name="connsiteX7" fmla="*/ 4768626 w 5650566"/>
              <a:gd name="connsiteY7" fmla="*/ 5971530 h 6280150"/>
              <a:gd name="connsiteX8" fmla="*/ 4768626 w 5650566"/>
              <a:gd name="connsiteY8" fmla="*/ 6014185 h 6280150"/>
              <a:gd name="connsiteX9" fmla="*/ 4554000 w 5650566"/>
              <a:gd name="connsiteY9" fmla="*/ 6277527 h 6280150"/>
              <a:gd name="connsiteX10" fmla="*/ 4527970 w 5650566"/>
              <a:gd name="connsiteY10" fmla="*/ 6280150 h 6280150"/>
              <a:gd name="connsiteX11" fmla="*/ 394636 w 5650566"/>
              <a:gd name="connsiteY11" fmla="*/ 6280150 h 6280150"/>
              <a:gd name="connsiteX12" fmla="*/ 0 w 5650566"/>
              <a:gd name="connsiteY12" fmla="*/ 5885514 h 6280150"/>
              <a:gd name="connsiteX13" fmla="*/ 0 w 5650566"/>
              <a:gd name="connsiteY13" fmla="*/ 394636 h 6280150"/>
              <a:gd name="connsiteX14" fmla="*/ 394636 w 5650566"/>
              <a:gd name="connsiteY14" fmla="*/ 0 h 628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50566" h="6280150">
                <a:moveTo>
                  <a:pt x="394636" y="0"/>
                </a:moveTo>
                <a:lnTo>
                  <a:pt x="5255930" y="0"/>
                </a:lnTo>
                <a:cubicBezTo>
                  <a:pt x="5473881" y="0"/>
                  <a:pt x="5650566" y="176685"/>
                  <a:pt x="5650566" y="394636"/>
                </a:cubicBezTo>
                <a:lnTo>
                  <a:pt x="5650566" y="5198734"/>
                </a:lnTo>
                <a:lnTo>
                  <a:pt x="5623899" y="5261726"/>
                </a:lnTo>
                <a:cubicBezTo>
                  <a:pt x="5576170" y="5336505"/>
                  <a:pt x="5492454" y="5386084"/>
                  <a:pt x="5397162" y="5386084"/>
                </a:cubicBezTo>
                <a:lnTo>
                  <a:pt x="5354235" y="5386084"/>
                </a:lnTo>
                <a:cubicBezTo>
                  <a:pt x="5030831" y="5386084"/>
                  <a:pt x="4768626" y="5648180"/>
                  <a:pt x="4768626" y="5971530"/>
                </a:cubicBezTo>
                <a:lnTo>
                  <a:pt x="4768626" y="6014185"/>
                </a:lnTo>
                <a:cubicBezTo>
                  <a:pt x="4768626" y="6144093"/>
                  <a:pt x="4676494" y="6252464"/>
                  <a:pt x="4554000" y="6277527"/>
                </a:cubicBezTo>
                <a:lnTo>
                  <a:pt x="4527970" y="6280150"/>
                </a:lnTo>
                <a:lnTo>
                  <a:pt x="394636" y="6280150"/>
                </a:lnTo>
                <a:cubicBezTo>
                  <a:pt x="176685" y="6280150"/>
                  <a:pt x="0" y="6103465"/>
                  <a:pt x="0" y="5885514"/>
                </a:cubicBezTo>
                <a:lnTo>
                  <a:pt x="0" y="394636"/>
                </a:lnTo>
                <a:cubicBezTo>
                  <a:pt x="0" y="176685"/>
                  <a:pt x="176685" y="0"/>
                  <a:pt x="394636" y="0"/>
                </a:cubicBezTo>
                <a:close/>
              </a:path>
            </a:pathLst>
          </a:custGeom>
          <a:solidFill>
            <a:schemeClr val="bg2"/>
          </a:solidFill>
        </p:spPr>
        <p:txBody>
          <a:bodyPr wrap="square">
            <a:noAutofit/>
          </a:bodyPr>
          <a:lstStyle>
            <a:lvl1pPr algn="ctr">
              <a:defRPr/>
            </a:lvl1pPr>
          </a:lstStyle>
          <a:p>
            <a:r>
              <a:rPr lang="en-US"/>
              <a:t>Drag and drop image into placeholder</a:t>
            </a:r>
          </a:p>
          <a:p>
            <a:endParaRPr lang="en-US"/>
          </a:p>
        </p:txBody>
      </p:sp>
      <p:sp>
        <p:nvSpPr>
          <p:cNvPr id="5" name="Title 1">
            <a:extLst>
              <a:ext uri="{FF2B5EF4-FFF2-40B4-BE49-F238E27FC236}">
                <a16:creationId xmlns:a16="http://schemas.microsoft.com/office/drawing/2014/main" id="{BBCC0EC8-CC55-021C-1C82-49F701C63B11}"/>
              </a:ext>
            </a:extLst>
          </p:cNvPr>
          <p:cNvSpPr>
            <a:spLocks noGrp="1"/>
          </p:cNvSpPr>
          <p:nvPr>
            <p:ph type="title" hasCustomPrompt="1"/>
          </p:nvPr>
        </p:nvSpPr>
        <p:spPr>
          <a:xfrm>
            <a:off x="287207" y="285457"/>
            <a:ext cx="5626060" cy="842443"/>
          </a:xfrm>
        </p:spPr>
        <p:txBody>
          <a:bodyPr anchor="t"/>
          <a:lstStyle>
            <a:lvl1pPr>
              <a:defRPr b="1"/>
            </a:lvl1pPr>
          </a:lstStyle>
          <a:p>
            <a:r>
              <a:rPr lang="en-US"/>
              <a:t>Headline preset in 32pt bold if emphasis needed</a:t>
            </a:r>
          </a:p>
        </p:txBody>
      </p:sp>
      <p:sp>
        <p:nvSpPr>
          <p:cNvPr id="12" name="Text Placeholder 9">
            <a:extLst>
              <a:ext uri="{FF2B5EF4-FFF2-40B4-BE49-F238E27FC236}">
                <a16:creationId xmlns:a16="http://schemas.microsoft.com/office/drawing/2014/main" id="{78C44345-F680-3B96-F43A-FE15AAD0367B}"/>
              </a:ext>
            </a:extLst>
          </p:cNvPr>
          <p:cNvSpPr>
            <a:spLocks noGrp="1"/>
          </p:cNvSpPr>
          <p:nvPr>
            <p:ph type="body" sz="quarter" idx="25" hasCustomPrompt="1"/>
          </p:nvPr>
        </p:nvSpPr>
        <p:spPr>
          <a:xfrm>
            <a:off x="285458" y="1847547"/>
            <a:ext cx="5627809" cy="4029378"/>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 name="Slide Number Placeholder 4">
            <a:extLst>
              <a:ext uri="{FF2B5EF4-FFF2-40B4-BE49-F238E27FC236}">
                <a16:creationId xmlns:a16="http://schemas.microsoft.com/office/drawing/2014/main" id="{88C752C6-BE68-572C-1EAC-91E31DB9198E}"/>
              </a:ext>
            </a:extLst>
          </p:cNvPr>
          <p:cNvSpPr>
            <a:spLocks noGrp="1"/>
          </p:cNvSpPr>
          <p:nvPr>
            <p:ph type="sldNum" sz="quarter" idx="12"/>
          </p:nvPr>
        </p:nvSpPr>
        <p:spPr>
          <a:xfrm>
            <a:off x="287338" y="6418960"/>
            <a:ext cx="398462" cy="216000"/>
          </a:xfrm>
          <a:prstGeom prst="rect">
            <a:avLst/>
          </a:prstGeom>
        </p:spPr>
        <p:txBody>
          <a:bodyPr/>
          <a:lstStyle>
            <a:lvl1pPr>
              <a:defRPr sz="900"/>
            </a:lvl1pPr>
          </a:lstStyle>
          <a:p>
            <a:fld id="{31F29802-89E6-4D54-B09D-D3B7D99F238D}" type="slidenum">
              <a:rPr lang="en-US" smtClean="0"/>
              <a:pPr/>
              <a:t>‹#›</a:t>
            </a:fld>
            <a:endParaRPr lang="en-US" sz="900"/>
          </a:p>
        </p:txBody>
      </p:sp>
      <p:sp>
        <p:nvSpPr>
          <p:cNvPr id="9" name="Footer Placeholder 3">
            <a:extLst>
              <a:ext uri="{FF2B5EF4-FFF2-40B4-BE49-F238E27FC236}">
                <a16:creationId xmlns:a16="http://schemas.microsoft.com/office/drawing/2014/main" id="{E9BDE54F-DE69-D4C6-9154-3134941CD736}"/>
              </a:ext>
            </a:extLst>
          </p:cNvPr>
          <p:cNvSpPr>
            <a:spLocks noGrp="1"/>
          </p:cNvSpPr>
          <p:nvPr>
            <p:ph type="ftr" sz="quarter" idx="11"/>
          </p:nvPr>
        </p:nvSpPr>
        <p:spPr>
          <a:xfrm>
            <a:off x="685800" y="6418960"/>
            <a:ext cx="2340000" cy="216000"/>
          </a:xfrm>
          <a:prstGeom prst="rect">
            <a:avLst/>
          </a:prstGeom>
        </p:spPr>
        <p:txBody>
          <a:bodyPr/>
          <a:lstStyle>
            <a:lvl1pPr>
              <a:defRPr sz="900"/>
            </a:lvl1pPr>
          </a:lstStyle>
          <a:p>
            <a:r>
              <a:rPr lang="en-GB"/>
              <a:t>Experian [classification] © 2026</a:t>
            </a:r>
          </a:p>
        </p:txBody>
      </p:sp>
      <p:grpSp>
        <p:nvGrpSpPr>
          <p:cNvPr id="10" name="Graphic 28">
            <a:extLst>
              <a:ext uri="{FF2B5EF4-FFF2-40B4-BE49-F238E27FC236}">
                <a16:creationId xmlns:a16="http://schemas.microsoft.com/office/drawing/2014/main" id="{F593ED0E-E0EF-E20D-1792-AD766B581B15}"/>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1" name="Graphic 28">
              <a:extLst>
                <a:ext uri="{FF2B5EF4-FFF2-40B4-BE49-F238E27FC236}">
                  <a16:creationId xmlns:a16="http://schemas.microsoft.com/office/drawing/2014/main" id="{CAD6CC13-6BC6-A46D-B79C-1ED519647D33}"/>
                </a:ext>
              </a:extLst>
            </p:cNvPr>
            <p:cNvGrpSpPr/>
            <p:nvPr/>
          </p:nvGrpSpPr>
          <p:grpSpPr>
            <a:xfrm>
              <a:off x="5746051" y="2969418"/>
              <a:ext cx="701897" cy="918019"/>
              <a:chOff x="5746051" y="2969418"/>
              <a:chExt cx="701897" cy="918019"/>
            </a:xfrm>
          </p:grpSpPr>
          <p:sp>
            <p:nvSpPr>
              <p:cNvPr id="16" name="Freeform: Shape 15">
                <a:extLst>
                  <a:ext uri="{FF2B5EF4-FFF2-40B4-BE49-F238E27FC236}">
                    <a16:creationId xmlns:a16="http://schemas.microsoft.com/office/drawing/2014/main" id="{9D6DF0F9-5B02-E0E7-DBE7-72EED3285326}"/>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a:p>
            </p:txBody>
          </p:sp>
          <p:sp>
            <p:nvSpPr>
              <p:cNvPr id="17" name="Freeform: Shape 16">
                <a:extLst>
                  <a:ext uri="{FF2B5EF4-FFF2-40B4-BE49-F238E27FC236}">
                    <a16:creationId xmlns:a16="http://schemas.microsoft.com/office/drawing/2014/main" id="{1B759FEE-1F64-B4AE-63D1-71E23BAA7628}"/>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D4D26BF-8B0C-B7FC-0D16-4AFC07B1E8E8}"/>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a:p>
            </p:txBody>
          </p:sp>
          <p:sp>
            <p:nvSpPr>
              <p:cNvPr id="19" name="Freeform: Shape 18">
                <a:extLst>
                  <a:ext uri="{FF2B5EF4-FFF2-40B4-BE49-F238E27FC236}">
                    <a16:creationId xmlns:a16="http://schemas.microsoft.com/office/drawing/2014/main" id="{A1B58D97-31DD-4816-A968-39ECDB661E70}"/>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13BF00B5-AE15-09D9-58E5-2D225B0FAE6B}"/>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B16755FE-4E21-1610-49DA-BA051F95657B}"/>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a:p>
            </p:txBody>
          </p:sp>
        </p:grpSp>
        <p:grpSp>
          <p:nvGrpSpPr>
            <p:cNvPr id="13" name="Graphic 28">
              <a:extLst>
                <a:ext uri="{FF2B5EF4-FFF2-40B4-BE49-F238E27FC236}">
                  <a16:creationId xmlns:a16="http://schemas.microsoft.com/office/drawing/2014/main" id="{C24DF160-912B-830F-E5C7-02D0C0B4164D}"/>
                </a:ext>
              </a:extLst>
            </p:cNvPr>
            <p:cNvGrpSpPr/>
            <p:nvPr/>
          </p:nvGrpSpPr>
          <p:grpSpPr>
            <a:xfrm>
              <a:off x="6399751" y="3580923"/>
              <a:ext cx="62769" cy="60769"/>
              <a:chOff x="6399751" y="3580923"/>
              <a:chExt cx="62769" cy="60769"/>
            </a:xfrm>
            <a:solidFill>
              <a:srgbClr val="1D4F91"/>
            </a:solidFill>
          </p:grpSpPr>
          <p:sp>
            <p:nvSpPr>
              <p:cNvPr id="14" name="Freeform: Shape 13">
                <a:extLst>
                  <a:ext uri="{FF2B5EF4-FFF2-40B4-BE49-F238E27FC236}">
                    <a16:creationId xmlns:a16="http://schemas.microsoft.com/office/drawing/2014/main" id="{3D6438A2-D0D9-60B6-C020-2BEA88B22209}"/>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F6DEA95A-0F89-B1F1-3D1B-5CD97EC4F6CD}"/>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a:p>
            </p:txBody>
          </p:sp>
        </p:grpSp>
      </p:grpSp>
      <p:sp>
        <p:nvSpPr>
          <p:cNvPr id="34" name="Text Placeholder 6">
            <a:extLst>
              <a:ext uri="{FF2B5EF4-FFF2-40B4-BE49-F238E27FC236}">
                <a16:creationId xmlns:a16="http://schemas.microsoft.com/office/drawing/2014/main" id="{0C82BD5B-C9BD-D9E7-85CC-EC35B288D31B}"/>
              </a:ext>
            </a:extLst>
          </p:cNvPr>
          <p:cNvSpPr>
            <a:spLocks noGrp="1"/>
          </p:cNvSpPr>
          <p:nvPr>
            <p:ph type="body" sz="quarter" idx="13" hasCustomPrompt="1"/>
          </p:nvPr>
        </p:nvSpPr>
        <p:spPr>
          <a:xfrm>
            <a:off x="287211" y="1245375"/>
            <a:ext cx="5626056"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Tree>
    <p:extLst>
      <p:ext uri="{BB962C8B-B14F-4D97-AF65-F5344CB8AC3E}">
        <p14:creationId xmlns:p14="http://schemas.microsoft.com/office/powerpoint/2010/main" val="12003699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10 | MB Only | Data w/ Image | Light Blue">
    <p:spTree>
      <p:nvGrpSpPr>
        <p:cNvPr id="1" name=""/>
        <p:cNvGrpSpPr/>
        <p:nvPr/>
      </p:nvGrpSpPr>
      <p:grpSpPr>
        <a:xfrm>
          <a:off x="0" y="0"/>
          <a:ext cx="0" cy="0"/>
          <a:chOff x="0" y="0"/>
          <a:chExt cx="0" cy="0"/>
        </a:xfrm>
      </p:grpSpPr>
      <p:sp>
        <p:nvSpPr>
          <p:cNvPr id="66" name="Freeform: Shape 65">
            <a:extLst>
              <a:ext uri="{FF2B5EF4-FFF2-40B4-BE49-F238E27FC236}">
                <a16:creationId xmlns:a16="http://schemas.microsoft.com/office/drawing/2014/main" id="{6A93497C-3199-09B0-6059-371316F4E84A}"/>
              </a:ext>
            </a:extLst>
          </p:cNvPr>
          <p:cNvSpPr/>
          <p:nvPr userDrawn="1"/>
        </p:nvSpPr>
        <p:spPr>
          <a:xfrm>
            <a:off x="6240464" y="292610"/>
            <a:ext cx="5650567" cy="4512427"/>
          </a:xfrm>
          <a:custGeom>
            <a:avLst/>
            <a:gdLst>
              <a:gd name="connsiteX0" fmla="*/ 390054 w 5650567"/>
              <a:gd name="connsiteY0" fmla="*/ 0 h 4512427"/>
              <a:gd name="connsiteX1" fmla="*/ 5260513 w 5650567"/>
              <a:gd name="connsiteY1" fmla="*/ 0 h 4512427"/>
              <a:gd name="connsiteX2" fmla="*/ 5650567 w 5650567"/>
              <a:gd name="connsiteY2" fmla="*/ 390054 h 4512427"/>
              <a:gd name="connsiteX3" fmla="*/ 5650567 w 5650567"/>
              <a:gd name="connsiteY3" fmla="*/ 4122373 h 4512427"/>
              <a:gd name="connsiteX4" fmla="*/ 5260513 w 5650567"/>
              <a:gd name="connsiteY4" fmla="*/ 4512427 h 4512427"/>
              <a:gd name="connsiteX5" fmla="*/ 390054 w 5650567"/>
              <a:gd name="connsiteY5" fmla="*/ 4512427 h 4512427"/>
              <a:gd name="connsiteX6" fmla="*/ 0 w 5650567"/>
              <a:gd name="connsiteY6" fmla="*/ 4122373 h 4512427"/>
              <a:gd name="connsiteX7" fmla="*/ 0 w 5650567"/>
              <a:gd name="connsiteY7" fmla="*/ 390054 h 4512427"/>
              <a:gd name="connsiteX8" fmla="*/ 390054 w 5650567"/>
              <a:gd name="connsiteY8" fmla="*/ 0 h 4512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0567" h="4512427">
                <a:moveTo>
                  <a:pt x="390054" y="0"/>
                </a:moveTo>
                <a:lnTo>
                  <a:pt x="5260513" y="0"/>
                </a:lnTo>
                <a:cubicBezTo>
                  <a:pt x="5475934" y="0"/>
                  <a:pt x="5650567" y="174633"/>
                  <a:pt x="5650567" y="390054"/>
                </a:cubicBezTo>
                <a:lnTo>
                  <a:pt x="5650567" y="4122373"/>
                </a:lnTo>
                <a:cubicBezTo>
                  <a:pt x="5650567" y="4337794"/>
                  <a:pt x="5475934" y="4512427"/>
                  <a:pt x="5260513" y="4512427"/>
                </a:cubicBezTo>
                <a:lnTo>
                  <a:pt x="390054" y="4512427"/>
                </a:lnTo>
                <a:cubicBezTo>
                  <a:pt x="174633" y="4512427"/>
                  <a:pt x="0" y="4337794"/>
                  <a:pt x="0" y="4122373"/>
                </a:cubicBezTo>
                <a:lnTo>
                  <a:pt x="0" y="390054"/>
                </a:lnTo>
                <a:cubicBezTo>
                  <a:pt x="0" y="174633"/>
                  <a:pt x="174633" y="0"/>
                  <a:pt x="390054" y="0"/>
                </a:cubicBezTo>
                <a:close/>
              </a:path>
            </a:pathLst>
          </a:custGeom>
          <a:solidFill>
            <a:srgbClr val="8795C0"/>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noAutofit/>
          </a:bodyPr>
          <a:lstStyle/>
          <a:p>
            <a:pPr algn="l">
              <a:lnSpc>
                <a:spcPct val="110000"/>
              </a:lnSpc>
              <a:spcBef>
                <a:spcPts val="600"/>
              </a:spcBef>
            </a:pPr>
            <a:endParaRPr lang="en-GB" sz="1200">
              <a:solidFill>
                <a:schemeClr val="bg1"/>
              </a:solidFill>
            </a:endParaRPr>
          </a:p>
        </p:txBody>
      </p:sp>
      <p:sp>
        <p:nvSpPr>
          <p:cNvPr id="60" name="Picture Placeholder 59">
            <a:extLst>
              <a:ext uri="{FF2B5EF4-FFF2-40B4-BE49-F238E27FC236}">
                <a16:creationId xmlns:a16="http://schemas.microsoft.com/office/drawing/2014/main" id="{E052915C-3405-DF29-B81D-B21C81B91E0C}"/>
              </a:ext>
            </a:extLst>
          </p:cNvPr>
          <p:cNvSpPr>
            <a:spLocks noGrp="1"/>
          </p:cNvSpPr>
          <p:nvPr>
            <p:ph type="pic" sz="quarter" idx="31" hasCustomPrompt="1"/>
          </p:nvPr>
        </p:nvSpPr>
        <p:spPr>
          <a:xfrm>
            <a:off x="6240463" y="1843858"/>
            <a:ext cx="5650567" cy="4725216"/>
          </a:xfrm>
          <a:custGeom>
            <a:avLst/>
            <a:gdLst>
              <a:gd name="connsiteX0" fmla="*/ 390046 w 5650567"/>
              <a:gd name="connsiteY0" fmla="*/ 0 h 4725216"/>
              <a:gd name="connsiteX1" fmla="*/ 5260521 w 5650567"/>
              <a:gd name="connsiteY1" fmla="*/ 0 h 4725216"/>
              <a:gd name="connsiteX2" fmla="*/ 5650567 w 5650567"/>
              <a:gd name="connsiteY2" fmla="*/ 390046 h 4725216"/>
              <a:gd name="connsiteX3" fmla="*/ 5650567 w 5650567"/>
              <a:gd name="connsiteY3" fmla="*/ 2571131 h 4725216"/>
              <a:gd name="connsiteX4" fmla="*/ 5650566 w 5650567"/>
              <a:gd name="connsiteY4" fmla="*/ 2571141 h 4725216"/>
              <a:gd name="connsiteX5" fmla="*/ 5650566 w 5650567"/>
              <a:gd name="connsiteY5" fmla="*/ 3643800 h 4725216"/>
              <a:gd name="connsiteX6" fmla="*/ 5623899 w 5650567"/>
              <a:gd name="connsiteY6" fmla="*/ 3706792 h 4725216"/>
              <a:gd name="connsiteX7" fmla="*/ 5397162 w 5650567"/>
              <a:gd name="connsiteY7" fmla="*/ 3831150 h 4725216"/>
              <a:gd name="connsiteX8" fmla="*/ 5354235 w 5650567"/>
              <a:gd name="connsiteY8" fmla="*/ 3831150 h 4725216"/>
              <a:gd name="connsiteX9" fmla="*/ 4768626 w 5650567"/>
              <a:gd name="connsiteY9" fmla="*/ 4416596 h 4725216"/>
              <a:gd name="connsiteX10" fmla="*/ 4768626 w 5650567"/>
              <a:gd name="connsiteY10" fmla="*/ 4459251 h 4725216"/>
              <a:gd name="connsiteX11" fmla="*/ 4554000 w 5650567"/>
              <a:gd name="connsiteY11" fmla="*/ 4722593 h 4725216"/>
              <a:gd name="connsiteX12" fmla="*/ 4527970 w 5650567"/>
              <a:gd name="connsiteY12" fmla="*/ 4725216 h 4725216"/>
              <a:gd name="connsiteX13" fmla="*/ 394636 w 5650567"/>
              <a:gd name="connsiteY13" fmla="*/ 4725216 h 4725216"/>
              <a:gd name="connsiteX14" fmla="*/ 0 w 5650567"/>
              <a:gd name="connsiteY14" fmla="*/ 4330580 h 4725216"/>
              <a:gd name="connsiteX15" fmla="*/ 0 w 5650567"/>
              <a:gd name="connsiteY15" fmla="*/ 2571131 h 4725216"/>
              <a:gd name="connsiteX16" fmla="*/ 0 w 5650567"/>
              <a:gd name="connsiteY16" fmla="*/ 936426 h 4725216"/>
              <a:gd name="connsiteX17" fmla="*/ 0 w 5650567"/>
              <a:gd name="connsiteY17" fmla="*/ 390046 h 4725216"/>
              <a:gd name="connsiteX18" fmla="*/ 390046 w 5650567"/>
              <a:gd name="connsiteY18" fmla="*/ 0 h 472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50567" h="4725216">
                <a:moveTo>
                  <a:pt x="390046" y="0"/>
                </a:moveTo>
                <a:lnTo>
                  <a:pt x="5260521" y="0"/>
                </a:lnTo>
                <a:cubicBezTo>
                  <a:pt x="5475937" y="0"/>
                  <a:pt x="5650567" y="174630"/>
                  <a:pt x="5650567" y="390046"/>
                </a:cubicBezTo>
                <a:lnTo>
                  <a:pt x="5650567" y="2571131"/>
                </a:lnTo>
                <a:lnTo>
                  <a:pt x="5650566" y="2571141"/>
                </a:lnTo>
                <a:lnTo>
                  <a:pt x="5650566" y="3643800"/>
                </a:lnTo>
                <a:lnTo>
                  <a:pt x="5623899" y="3706792"/>
                </a:lnTo>
                <a:cubicBezTo>
                  <a:pt x="5576170" y="3781571"/>
                  <a:pt x="5492454" y="3831150"/>
                  <a:pt x="5397162" y="3831150"/>
                </a:cubicBezTo>
                <a:lnTo>
                  <a:pt x="5354235" y="3831150"/>
                </a:lnTo>
                <a:cubicBezTo>
                  <a:pt x="5030831" y="3831150"/>
                  <a:pt x="4768626" y="4093246"/>
                  <a:pt x="4768626" y="4416596"/>
                </a:cubicBezTo>
                <a:lnTo>
                  <a:pt x="4768626" y="4459251"/>
                </a:lnTo>
                <a:cubicBezTo>
                  <a:pt x="4768626" y="4589159"/>
                  <a:pt x="4676494" y="4697530"/>
                  <a:pt x="4554000" y="4722593"/>
                </a:cubicBezTo>
                <a:lnTo>
                  <a:pt x="4527970" y="4725216"/>
                </a:lnTo>
                <a:lnTo>
                  <a:pt x="394636" y="4725216"/>
                </a:lnTo>
                <a:cubicBezTo>
                  <a:pt x="176685" y="4725216"/>
                  <a:pt x="0" y="4548531"/>
                  <a:pt x="0" y="4330580"/>
                </a:cubicBezTo>
                <a:lnTo>
                  <a:pt x="0" y="2571131"/>
                </a:lnTo>
                <a:lnTo>
                  <a:pt x="0" y="936426"/>
                </a:lnTo>
                <a:lnTo>
                  <a:pt x="0" y="390046"/>
                </a:lnTo>
                <a:cubicBezTo>
                  <a:pt x="0" y="174630"/>
                  <a:pt x="174630" y="0"/>
                  <a:pt x="390046" y="0"/>
                </a:cubicBezTo>
                <a:close/>
              </a:path>
            </a:pathLst>
          </a:custGeom>
          <a:solidFill>
            <a:schemeClr val="bg2"/>
          </a:solidFill>
        </p:spPr>
        <p:txBody>
          <a:bodyPr wrap="square">
            <a:noAutofit/>
          </a:bodyPr>
          <a:lstStyle>
            <a:lvl1pPr algn="ctr">
              <a:defRPr/>
            </a:lvl1pPr>
          </a:lstStyle>
          <a:p>
            <a:r>
              <a:rPr lang="en-US"/>
              <a:t>Drag and drop image into placeholder</a:t>
            </a:r>
          </a:p>
          <a:p>
            <a:endParaRPr lang="en-US"/>
          </a:p>
        </p:txBody>
      </p:sp>
      <p:sp>
        <p:nvSpPr>
          <p:cNvPr id="5" name="Title 1">
            <a:extLst>
              <a:ext uri="{FF2B5EF4-FFF2-40B4-BE49-F238E27FC236}">
                <a16:creationId xmlns:a16="http://schemas.microsoft.com/office/drawing/2014/main" id="{BBCC0EC8-CC55-021C-1C82-49F701C63B11}"/>
              </a:ext>
            </a:extLst>
          </p:cNvPr>
          <p:cNvSpPr>
            <a:spLocks noGrp="1"/>
          </p:cNvSpPr>
          <p:nvPr>
            <p:ph type="title" hasCustomPrompt="1"/>
          </p:nvPr>
        </p:nvSpPr>
        <p:spPr>
          <a:xfrm>
            <a:off x="285457" y="285457"/>
            <a:ext cx="5627811" cy="842443"/>
          </a:xfrm>
        </p:spPr>
        <p:txBody>
          <a:bodyPr anchor="t"/>
          <a:lstStyle>
            <a:lvl1pPr>
              <a:defRPr b="1"/>
            </a:lvl1pPr>
          </a:lstStyle>
          <a:p>
            <a:r>
              <a:rPr lang="en-US"/>
              <a:t>Headline preset in 32pt bold if emphasis needed</a:t>
            </a:r>
          </a:p>
        </p:txBody>
      </p:sp>
      <p:sp>
        <p:nvSpPr>
          <p:cNvPr id="12" name="Text Placeholder 9">
            <a:extLst>
              <a:ext uri="{FF2B5EF4-FFF2-40B4-BE49-F238E27FC236}">
                <a16:creationId xmlns:a16="http://schemas.microsoft.com/office/drawing/2014/main" id="{78C44345-F680-3B96-F43A-FE15AAD0367B}"/>
              </a:ext>
            </a:extLst>
          </p:cNvPr>
          <p:cNvSpPr>
            <a:spLocks noGrp="1"/>
          </p:cNvSpPr>
          <p:nvPr>
            <p:ph type="body" sz="quarter" idx="25" hasCustomPrompt="1"/>
          </p:nvPr>
        </p:nvSpPr>
        <p:spPr>
          <a:xfrm>
            <a:off x="285457" y="1847547"/>
            <a:ext cx="5629567" cy="2016369"/>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 name="Text Placeholder 8">
            <a:extLst>
              <a:ext uri="{FF2B5EF4-FFF2-40B4-BE49-F238E27FC236}">
                <a16:creationId xmlns:a16="http://schemas.microsoft.com/office/drawing/2014/main" id="{F1859B57-8643-F177-5E65-8D0E74545D36}"/>
              </a:ext>
            </a:extLst>
          </p:cNvPr>
          <p:cNvSpPr>
            <a:spLocks noGrp="1"/>
          </p:cNvSpPr>
          <p:nvPr>
            <p:ph type="body" sz="quarter" idx="20" hasCustomPrompt="1"/>
          </p:nvPr>
        </p:nvSpPr>
        <p:spPr>
          <a:xfrm>
            <a:off x="285457" y="4173479"/>
            <a:ext cx="2678615" cy="721781"/>
          </a:xfrm>
        </p:spPr>
        <p:txBody>
          <a:bodyPr/>
          <a:lstStyle>
            <a:lvl1pPr>
              <a:lnSpc>
                <a:spcPct val="110000"/>
              </a:lnSpc>
              <a:spcAft>
                <a:spcPts val="0"/>
              </a:spcAft>
              <a:defRPr sz="5400" b="1">
                <a:solidFill>
                  <a:srgbClr val="8795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XX%</a:t>
            </a:r>
          </a:p>
        </p:txBody>
      </p:sp>
      <p:sp>
        <p:nvSpPr>
          <p:cNvPr id="3" name="Text Placeholder 9">
            <a:extLst>
              <a:ext uri="{FF2B5EF4-FFF2-40B4-BE49-F238E27FC236}">
                <a16:creationId xmlns:a16="http://schemas.microsoft.com/office/drawing/2014/main" id="{7538D06E-A667-1440-6895-7B174802DD84}"/>
              </a:ext>
            </a:extLst>
          </p:cNvPr>
          <p:cNvSpPr>
            <a:spLocks noGrp="1"/>
          </p:cNvSpPr>
          <p:nvPr>
            <p:ph type="body" sz="quarter" idx="26" hasCustomPrompt="1"/>
          </p:nvPr>
        </p:nvSpPr>
        <p:spPr>
          <a:xfrm>
            <a:off x="285457" y="5061420"/>
            <a:ext cx="2678615" cy="815505"/>
          </a:xfrm>
        </p:spPr>
        <p:txBody>
          <a:bodyPr>
            <a:noAutofit/>
          </a:bodyPr>
          <a:lstStyle>
            <a:lvl1pPr>
              <a:defRPr lang="en-US" sz="1800" b="1" kern="1200" dirty="0">
                <a:solidFill>
                  <a:schemeClr val="tx2"/>
                </a:solidFill>
                <a:latin typeface="+mn-lt"/>
                <a:ea typeface="+mn-ea"/>
                <a:cs typeface="+mn-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marL="0" lvl="0" indent="0" algn="l" defTabSz="914400" rtl="0" eaLnBrk="1" latinLnBrk="0" hangingPunct="1">
              <a:lnSpc>
                <a:spcPct val="110000"/>
              </a:lnSpc>
              <a:spcBef>
                <a:spcPts val="0"/>
              </a:spcBef>
              <a:spcAft>
                <a:spcPts val="600"/>
              </a:spcAft>
              <a:buFont typeface="Arial" panose="020B0604020202020204" pitchFamily="34" charset="0"/>
              <a:buNone/>
            </a:pPr>
            <a:r>
              <a:rPr lang="en-US"/>
              <a:t>Title in preset 18pt Arial Bold</a:t>
            </a:r>
          </a:p>
          <a:p>
            <a:pPr lvl="1"/>
            <a:r>
              <a:rPr lang="en-US"/>
              <a:t>First level</a:t>
            </a:r>
          </a:p>
        </p:txBody>
      </p:sp>
      <p:sp>
        <p:nvSpPr>
          <p:cNvPr id="13" name="Text Placeholder 8">
            <a:extLst>
              <a:ext uri="{FF2B5EF4-FFF2-40B4-BE49-F238E27FC236}">
                <a16:creationId xmlns:a16="http://schemas.microsoft.com/office/drawing/2014/main" id="{81E14015-2D89-8C88-FA86-EB0ECF7535FA}"/>
              </a:ext>
            </a:extLst>
          </p:cNvPr>
          <p:cNvSpPr>
            <a:spLocks noGrp="1"/>
          </p:cNvSpPr>
          <p:nvPr>
            <p:ph type="body" sz="quarter" idx="27" hasCustomPrompt="1"/>
          </p:nvPr>
        </p:nvSpPr>
        <p:spPr>
          <a:xfrm>
            <a:off x="3236408" y="4173479"/>
            <a:ext cx="2678615" cy="721781"/>
          </a:xfrm>
        </p:spPr>
        <p:txBody>
          <a:bodyPr/>
          <a:lstStyle>
            <a:lvl1pPr>
              <a:lnSpc>
                <a:spcPct val="110000"/>
              </a:lnSpc>
              <a:spcAft>
                <a:spcPts val="0"/>
              </a:spcAft>
              <a:defRPr sz="5400" b="1">
                <a:solidFill>
                  <a:srgbClr val="8795C0"/>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XX%</a:t>
            </a:r>
          </a:p>
        </p:txBody>
      </p:sp>
      <p:sp>
        <p:nvSpPr>
          <p:cNvPr id="14" name="Text Placeholder 9">
            <a:extLst>
              <a:ext uri="{FF2B5EF4-FFF2-40B4-BE49-F238E27FC236}">
                <a16:creationId xmlns:a16="http://schemas.microsoft.com/office/drawing/2014/main" id="{18155DC9-7205-2E40-7B6C-48B11B3022B0}"/>
              </a:ext>
            </a:extLst>
          </p:cNvPr>
          <p:cNvSpPr>
            <a:spLocks noGrp="1"/>
          </p:cNvSpPr>
          <p:nvPr>
            <p:ph type="body" sz="quarter" idx="28" hasCustomPrompt="1"/>
          </p:nvPr>
        </p:nvSpPr>
        <p:spPr>
          <a:xfrm>
            <a:off x="3236408" y="5061420"/>
            <a:ext cx="2678615" cy="815505"/>
          </a:xfrm>
        </p:spPr>
        <p:txBody>
          <a:bodyPr>
            <a:noAutofit/>
          </a:bodyPr>
          <a:lstStyle>
            <a:lvl1pPr>
              <a:defRPr lang="en-US" sz="1800" b="1" kern="1200" dirty="0">
                <a:solidFill>
                  <a:schemeClr val="tx2"/>
                </a:solidFill>
                <a:latin typeface="+mn-lt"/>
                <a:ea typeface="+mn-ea"/>
                <a:cs typeface="+mn-c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p:txBody>
      </p:sp>
      <p:sp>
        <p:nvSpPr>
          <p:cNvPr id="9" name="Slide Number Placeholder 4">
            <a:extLst>
              <a:ext uri="{FF2B5EF4-FFF2-40B4-BE49-F238E27FC236}">
                <a16:creationId xmlns:a16="http://schemas.microsoft.com/office/drawing/2014/main" id="{BE9E63E7-B5DD-73CA-5B33-E39AF23051A8}"/>
              </a:ext>
            </a:extLst>
          </p:cNvPr>
          <p:cNvSpPr>
            <a:spLocks noGrp="1"/>
          </p:cNvSpPr>
          <p:nvPr>
            <p:ph type="sldNum" sz="quarter" idx="12"/>
          </p:nvPr>
        </p:nvSpPr>
        <p:spPr>
          <a:xfrm>
            <a:off x="287338" y="6418960"/>
            <a:ext cx="398462" cy="216000"/>
          </a:xfrm>
          <a:prstGeom prst="rect">
            <a:avLst/>
          </a:prstGeom>
        </p:spPr>
        <p:txBody>
          <a:bodyPr/>
          <a:lstStyle>
            <a:lvl1pPr>
              <a:defRPr sz="900"/>
            </a:lvl1pPr>
          </a:lstStyle>
          <a:p>
            <a:fld id="{31F29802-89E6-4D54-B09D-D3B7D99F238D}" type="slidenum">
              <a:rPr lang="en-US" smtClean="0"/>
              <a:pPr/>
              <a:t>‹#›</a:t>
            </a:fld>
            <a:endParaRPr lang="en-US" sz="900"/>
          </a:p>
        </p:txBody>
      </p:sp>
      <p:sp>
        <p:nvSpPr>
          <p:cNvPr id="11" name="Footer Placeholder 3">
            <a:extLst>
              <a:ext uri="{FF2B5EF4-FFF2-40B4-BE49-F238E27FC236}">
                <a16:creationId xmlns:a16="http://schemas.microsoft.com/office/drawing/2014/main" id="{3285F3FB-0A16-FC2A-DB71-15944559D040}"/>
              </a:ext>
            </a:extLst>
          </p:cNvPr>
          <p:cNvSpPr>
            <a:spLocks noGrp="1"/>
          </p:cNvSpPr>
          <p:nvPr>
            <p:ph type="ftr" sz="quarter" idx="11"/>
          </p:nvPr>
        </p:nvSpPr>
        <p:spPr>
          <a:xfrm>
            <a:off x="685800" y="6418960"/>
            <a:ext cx="2340000" cy="216000"/>
          </a:xfrm>
          <a:prstGeom prst="rect">
            <a:avLst/>
          </a:prstGeom>
        </p:spPr>
        <p:txBody>
          <a:bodyPr/>
          <a:lstStyle>
            <a:lvl1pPr>
              <a:defRPr sz="900"/>
            </a:lvl1pPr>
          </a:lstStyle>
          <a:p>
            <a:r>
              <a:rPr lang="en-GB"/>
              <a:t>Experian [classification] © 2026</a:t>
            </a:r>
          </a:p>
        </p:txBody>
      </p:sp>
      <p:grpSp>
        <p:nvGrpSpPr>
          <p:cNvPr id="15" name="Graphic 28">
            <a:extLst>
              <a:ext uri="{FF2B5EF4-FFF2-40B4-BE49-F238E27FC236}">
                <a16:creationId xmlns:a16="http://schemas.microsoft.com/office/drawing/2014/main" id="{593CEBD9-566D-5134-7684-706966824CB2}"/>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7" name="Graphic 28">
              <a:extLst>
                <a:ext uri="{FF2B5EF4-FFF2-40B4-BE49-F238E27FC236}">
                  <a16:creationId xmlns:a16="http://schemas.microsoft.com/office/drawing/2014/main" id="{04E06694-88B4-E779-335F-47A5D5337E72}"/>
                </a:ext>
              </a:extLst>
            </p:cNvPr>
            <p:cNvGrpSpPr/>
            <p:nvPr/>
          </p:nvGrpSpPr>
          <p:grpSpPr>
            <a:xfrm>
              <a:off x="5746051" y="2969418"/>
              <a:ext cx="701897" cy="918019"/>
              <a:chOff x="5746051" y="2969418"/>
              <a:chExt cx="701897" cy="918019"/>
            </a:xfrm>
          </p:grpSpPr>
          <p:sp>
            <p:nvSpPr>
              <p:cNvPr id="22" name="Freeform: Shape 21">
                <a:extLst>
                  <a:ext uri="{FF2B5EF4-FFF2-40B4-BE49-F238E27FC236}">
                    <a16:creationId xmlns:a16="http://schemas.microsoft.com/office/drawing/2014/main" id="{05C53A63-EB37-DABD-DDAA-29CF195D9F4A}"/>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8FE0883C-8D23-0618-67DE-6CA552667326}"/>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a:p>
            </p:txBody>
          </p:sp>
          <p:sp>
            <p:nvSpPr>
              <p:cNvPr id="24" name="Freeform: Shape 23">
                <a:extLst>
                  <a:ext uri="{FF2B5EF4-FFF2-40B4-BE49-F238E27FC236}">
                    <a16:creationId xmlns:a16="http://schemas.microsoft.com/office/drawing/2014/main" id="{1A71687C-E9CD-FBAD-D8B1-60CFBE24756E}"/>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F013C5BA-428C-BDFE-07B4-8D85EFF6CBBA}"/>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37189773-031A-E246-49D4-D1476EF2EB8D}"/>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a:p>
            </p:txBody>
          </p:sp>
          <p:sp>
            <p:nvSpPr>
              <p:cNvPr id="27" name="Freeform: Shape 26">
                <a:extLst>
                  <a:ext uri="{FF2B5EF4-FFF2-40B4-BE49-F238E27FC236}">
                    <a16:creationId xmlns:a16="http://schemas.microsoft.com/office/drawing/2014/main" id="{B24D4599-910D-207A-AFD3-B613ECDA98C1}"/>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a:p>
            </p:txBody>
          </p:sp>
        </p:grpSp>
        <p:grpSp>
          <p:nvGrpSpPr>
            <p:cNvPr id="19" name="Graphic 28">
              <a:extLst>
                <a:ext uri="{FF2B5EF4-FFF2-40B4-BE49-F238E27FC236}">
                  <a16:creationId xmlns:a16="http://schemas.microsoft.com/office/drawing/2014/main" id="{2E73B935-CE2A-B392-D04A-20773804757F}"/>
                </a:ext>
              </a:extLst>
            </p:cNvPr>
            <p:cNvGrpSpPr/>
            <p:nvPr/>
          </p:nvGrpSpPr>
          <p:grpSpPr>
            <a:xfrm>
              <a:off x="6399751" y="3580923"/>
              <a:ext cx="62769" cy="60769"/>
              <a:chOff x="6399751" y="3580923"/>
              <a:chExt cx="62769" cy="60769"/>
            </a:xfrm>
            <a:solidFill>
              <a:srgbClr val="1D4F91"/>
            </a:solidFill>
          </p:grpSpPr>
          <p:sp>
            <p:nvSpPr>
              <p:cNvPr id="20" name="Freeform: Shape 19">
                <a:extLst>
                  <a:ext uri="{FF2B5EF4-FFF2-40B4-BE49-F238E27FC236}">
                    <a16:creationId xmlns:a16="http://schemas.microsoft.com/office/drawing/2014/main" id="{B7336EBE-3CB5-DFE6-3D1B-DF8CF8E801B1}"/>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6FC2DC6A-6C5D-720B-C895-E3EBB02AC164}"/>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a:p>
            </p:txBody>
          </p:sp>
        </p:grpSp>
      </p:grpSp>
      <p:sp>
        <p:nvSpPr>
          <p:cNvPr id="44" name="Text Placeholder 6">
            <a:extLst>
              <a:ext uri="{FF2B5EF4-FFF2-40B4-BE49-F238E27FC236}">
                <a16:creationId xmlns:a16="http://schemas.microsoft.com/office/drawing/2014/main" id="{69E2F9E4-954C-840A-6893-D6E48837FA9A}"/>
              </a:ext>
            </a:extLst>
          </p:cNvPr>
          <p:cNvSpPr>
            <a:spLocks noGrp="1"/>
          </p:cNvSpPr>
          <p:nvPr>
            <p:ph type="body" sz="quarter" idx="13" hasCustomPrompt="1"/>
          </p:nvPr>
        </p:nvSpPr>
        <p:spPr>
          <a:xfrm>
            <a:off x="287211" y="1245375"/>
            <a:ext cx="562781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49" name="Text Placeholder 17">
            <a:extLst>
              <a:ext uri="{FF2B5EF4-FFF2-40B4-BE49-F238E27FC236}">
                <a16:creationId xmlns:a16="http://schemas.microsoft.com/office/drawing/2014/main" id="{83C3CB8A-39E3-6834-A1E4-06A0B4F67C4F}"/>
              </a:ext>
            </a:extLst>
          </p:cNvPr>
          <p:cNvSpPr>
            <a:spLocks noGrp="1"/>
          </p:cNvSpPr>
          <p:nvPr>
            <p:ph type="body" sz="quarter" idx="30" hasCustomPrompt="1"/>
          </p:nvPr>
        </p:nvSpPr>
        <p:spPr>
          <a:xfrm>
            <a:off x="6754682" y="612613"/>
            <a:ext cx="4622129" cy="931863"/>
          </a:xfrm>
        </p:spPr>
        <p:txBody>
          <a:bodyPr anchor="ctr"/>
          <a:lstStyle>
            <a:lvl1pPr>
              <a:defRPr lang="en-US" sz="1800" b="1" kern="1200" dirty="0" smtClean="0">
                <a:solidFill>
                  <a:schemeClr val="bg1"/>
                </a:solidFill>
                <a:latin typeface="+mn-lt"/>
                <a:ea typeface="+mn-ea"/>
                <a:cs typeface="+mn-cs"/>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marL="0" lvl="0" indent="0" algn="l" defTabSz="914400" rtl="0" eaLnBrk="1" latinLnBrk="0" hangingPunct="1">
              <a:lnSpc>
                <a:spcPct val="110000"/>
              </a:lnSpc>
              <a:spcBef>
                <a:spcPts val="0"/>
              </a:spcBef>
              <a:spcAft>
                <a:spcPts val="600"/>
              </a:spcAft>
              <a:buFont typeface="Arial" panose="020B0604020202020204" pitchFamily="34" charset="0"/>
              <a:buNone/>
            </a:pPr>
            <a:r>
              <a:rPr lang="en-US"/>
              <a:t>Title in preset 18pt Arial Bold</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6744844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11 | MB Only | Two Column Image w/ Tex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287208" y="285457"/>
            <a:ext cx="11615865" cy="406399"/>
          </a:xfrm>
        </p:spPr>
        <p:txBody>
          <a:bodyPr anchor="t"/>
          <a:lstStyle>
            <a:lvl1pPr>
              <a:defRPr b="1"/>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287212" y="809331"/>
            <a:ext cx="11615734"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4" name="Rectangle: Rounded Corners 3">
            <a:extLst>
              <a:ext uri="{FF2B5EF4-FFF2-40B4-BE49-F238E27FC236}">
                <a16:creationId xmlns:a16="http://schemas.microsoft.com/office/drawing/2014/main" id="{B31C52D4-EEBC-12A3-9094-E137442BB9D4}"/>
              </a:ext>
            </a:extLst>
          </p:cNvPr>
          <p:cNvSpPr>
            <a:spLocks/>
          </p:cNvSpPr>
          <p:nvPr userDrawn="1"/>
        </p:nvSpPr>
        <p:spPr>
          <a:xfrm>
            <a:off x="287208" y="1549400"/>
            <a:ext cx="5627817" cy="4156006"/>
          </a:xfrm>
          <a:prstGeom prst="roundRect">
            <a:avLst>
              <a:gd name="adj" fmla="val 9113"/>
            </a:avLst>
          </a:prstGeom>
          <a:solidFill>
            <a:srgbClr val="F7F8FB"/>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algn="l">
              <a:lnSpc>
                <a:spcPct val="110000"/>
              </a:lnSpc>
              <a:spcBef>
                <a:spcPts val="600"/>
              </a:spcBef>
            </a:pPr>
            <a:endParaRPr lang="en-GB" sz="1200">
              <a:solidFill>
                <a:schemeClr val="bg1"/>
              </a:solidFill>
            </a:endParaRPr>
          </a:p>
        </p:txBody>
      </p:sp>
      <p:sp>
        <p:nvSpPr>
          <p:cNvPr id="3" name="Rectangle: Rounded Corners 2">
            <a:extLst>
              <a:ext uri="{FF2B5EF4-FFF2-40B4-BE49-F238E27FC236}">
                <a16:creationId xmlns:a16="http://schemas.microsoft.com/office/drawing/2014/main" id="{4CDBB36F-67B1-C085-F6BF-643A63A8DE63}"/>
              </a:ext>
            </a:extLst>
          </p:cNvPr>
          <p:cNvSpPr>
            <a:spLocks/>
          </p:cNvSpPr>
          <p:nvPr userDrawn="1"/>
        </p:nvSpPr>
        <p:spPr>
          <a:xfrm>
            <a:off x="6201538" y="1549400"/>
            <a:ext cx="5701408" cy="4156006"/>
          </a:xfrm>
          <a:prstGeom prst="roundRect">
            <a:avLst>
              <a:gd name="adj" fmla="val 9113"/>
            </a:avLst>
          </a:prstGeom>
          <a:solidFill>
            <a:srgbClr val="F7F8FB"/>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tIns="180000" rIns="180000" bIns="180000" rtlCol="0" anchor="t"/>
          <a:lstStyle/>
          <a:p>
            <a:pPr algn="l">
              <a:lnSpc>
                <a:spcPct val="110000"/>
              </a:lnSpc>
              <a:spcBef>
                <a:spcPts val="600"/>
              </a:spcBef>
            </a:pPr>
            <a:endParaRPr lang="en-GB" sz="1200">
              <a:solidFill>
                <a:schemeClr val="bg1"/>
              </a:solidFill>
            </a:endParaRPr>
          </a:p>
        </p:txBody>
      </p:sp>
      <p:sp>
        <p:nvSpPr>
          <p:cNvPr id="5" name="Text Placeholder 9">
            <a:extLst>
              <a:ext uri="{FF2B5EF4-FFF2-40B4-BE49-F238E27FC236}">
                <a16:creationId xmlns:a16="http://schemas.microsoft.com/office/drawing/2014/main" id="{B2752F2E-D290-8968-19E9-355D8EC5AAC9}"/>
              </a:ext>
            </a:extLst>
          </p:cNvPr>
          <p:cNvSpPr>
            <a:spLocks noGrp="1"/>
          </p:cNvSpPr>
          <p:nvPr>
            <p:ph type="body" sz="quarter" idx="25" hasCustomPrompt="1"/>
          </p:nvPr>
        </p:nvSpPr>
        <p:spPr>
          <a:xfrm>
            <a:off x="742363" y="1903522"/>
            <a:ext cx="2266391" cy="3468261"/>
          </a:xfrm>
        </p:spPr>
        <p:txBody>
          <a:bodyPr>
            <a:noAutofit/>
          </a:bodyPr>
          <a:lstStyle>
            <a:lvl1pPr>
              <a:defRPr sz="16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16pt Arial Bold</a:t>
            </a:r>
          </a:p>
          <a:p>
            <a:pPr lvl="1"/>
            <a:r>
              <a:rPr lang="en-US"/>
              <a:t>First level</a:t>
            </a:r>
          </a:p>
          <a:p>
            <a:pPr lvl="2"/>
            <a:r>
              <a:rPr lang="en-US"/>
              <a:t>Second level</a:t>
            </a:r>
          </a:p>
          <a:p>
            <a:pPr lvl="3"/>
            <a:r>
              <a:rPr lang="en-US"/>
              <a:t>Third level</a:t>
            </a:r>
          </a:p>
          <a:p>
            <a:pPr lvl="4"/>
            <a:r>
              <a:rPr lang="en-US"/>
              <a:t>Fourth level</a:t>
            </a:r>
          </a:p>
        </p:txBody>
      </p:sp>
      <p:sp>
        <p:nvSpPr>
          <p:cNvPr id="17" name="Text Placeholder 9">
            <a:extLst>
              <a:ext uri="{FF2B5EF4-FFF2-40B4-BE49-F238E27FC236}">
                <a16:creationId xmlns:a16="http://schemas.microsoft.com/office/drawing/2014/main" id="{7B729AC9-914D-2BE0-AD77-9DBD78A8A047}"/>
              </a:ext>
            </a:extLst>
          </p:cNvPr>
          <p:cNvSpPr>
            <a:spLocks noGrp="1"/>
          </p:cNvSpPr>
          <p:nvPr>
            <p:ph type="body" sz="quarter" idx="26" hasCustomPrompt="1"/>
          </p:nvPr>
        </p:nvSpPr>
        <p:spPr>
          <a:xfrm>
            <a:off x="6596800" y="1903522"/>
            <a:ext cx="2296027" cy="3468261"/>
          </a:xfrm>
        </p:spPr>
        <p:txBody>
          <a:bodyPr>
            <a:noAutofit/>
          </a:bodyPr>
          <a:lstStyle>
            <a:lvl1pPr>
              <a:defRPr sz="16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16pt Arial Bold</a:t>
            </a:r>
          </a:p>
          <a:p>
            <a:pPr lvl="1"/>
            <a:r>
              <a:rPr lang="en-US"/>
              <a:t>First level</a:t>
            </a:r>
          </a:p>
          <a:p>
            <a:pPr lvl="2"/>
            <a:r>
              <a:rPr lang="en-US"/>
              <a:t>Second level</a:t>
            </a:r>
          </a:p>
          <a:p>
            <a:pPr lvl="3"/>
            <a:r>
              <a:rPr lang="en-US"/>
              <a:t>Third level</a:t>
            </a:r>
          </a:p>
          <a:p>
            <a:pPr lvl="4"/>
            <a:r>
              <a:rPr lang="en-US"/>
              <a:t>Fourth level</a:t>
            </a:r>
          </a:p>
        </p:txBody>
      </p:sp>
      <p:sp>
        <p:nvSpPr>
          <p:cNvPr id="22" name="Picture Placeholder 15">
            <a:extLst>
              <a:ext uri="{FF2B5EF4-FFF2-40B4-BE49-F238E27FC236}">
                <a16:creationId xmlns:a16="http://schemas.microsoft.com/office/drawing/2014/main" id="{3DB9FDEB-2CF5-2586-9C60-63D183D29985}"/>
              </a:ext>
            </a:extLst>
          </p:cNvPr>
          <p:cNvSpPr>
            <a:spLocks noGrp="1"/>
          </p:cNvSpPr>
          <p:nvPr>
            <p:ph type="pic" sz="quarter" idx="31" hasCustomPrompt="1"/>
          </p:nvPr>
        </p:nvSpPr>
        <p:spPr>
          <a:xfrm>
            <a:off x="3295267" y="1903522"/>
            <a:ext cx="2266391" cy="3468261"/>
          </a:xfrm>
          <a:prstGeom prst="roundRect">
            <a:avLst>
              <a:gd name="adj" fmla="val 17209"/>
            </a:avLst>
          </a:prstGeom>
          <a:solidFill>
            <a:schemeClr val="bg2"/>
          </a:solidFill>
        </p:spPr>
        <p:txBody>
          <a:bodyPr/>
          <a:lstStyle>
            <a:lvl1pPr algn="ctr">
              <a:defRPr/>
            </a:lvl1pPr>
          </a:lstStyle>
          <a:p>
            <a:r>
              <a:rPr lang="en-US"/>
              <a:t>Drag and drop image into placeholder</a:t>
            </a:r>
          </a:p>
          <a:p>
            <a:endParaRPr lang="en-US"/>
          </a:p>
        </p:txBody>
      </p:sp>
      <p:sp>
        <p:nvSpPr>
          <p:cNvPr id="24" name="Picture Placeholder 15">
            <a:extLst>
              <a:ext uri="{FF2B5EF4-FFF2-40B4-BE49-F238E27FC236}">
                <a16:creationId xmlns:a16="http://schemas.microsoft.com/office/drawing/2014/main" id="{34B8393F-B4D1-E6FD-15BC-F6FE4029486C}"/>
              </a:ext>
            </a:extLst>
          </p:cNvPr>
          <p:cNvSpPr>
            <a:spLocks noGrp="1"/>
          </p:cNvSpPr>
          <p:nvPr>
            <p:ph type="pic" sz="quarter" idx="33" hasCustomPrompt="1"/>
          </p:nvPr>
        </p:nvSpPr>
        <p:spPr>
          <a:xfrm>
            <a:off x="9149704" y="1903522"/>
            <a:ext cx="2296027" cy="3468261"/>
          </a:xfrm>
          <a:prstGeom prst="roundRect">
            <a:avLst>
              <a:gd name="adj" fmla="val 16987"/>
            </a:avLst>
          </a:prstGeom>
          <a:solidFill>
            <a:schemeClr val="bg2"/>
          </a:solidFill>
        </p:spPr>
        <p:txBody>
          <a:bodyPr/>
          <a:lstStyle>
            <a:lvl1pPr algn="ctr">
              <a:defRPr/>
            </a:lvl1pPr>
          </a:lstStyle>
          <a:p>
            <a:r>
              <a:rPr lang="en-US"/>
              <a:t>Drag and drop image into placeholder</a:t>
            </a:r>
          </a:p>
          <a:p>
            <a:endParaRPr lang="en-US"/>
          </a:p>
        </p:txBody>
      </p:sp>
      <p:sp>
        <p:nvSpPr>
          <p:cNvPr id="2" name="Slide Number Placeholder 4">
            <a:extLst>
              <a:ext uri="{FF2B5EF4-FFF2-40B4-BE49-F238E27FC236}">
                <a16:creationId xmlns:a16="http://schemas.microsoft.com/office/drawing/2014/main" id="{E6B2AC64-3D32-9B02-55FA-FC5E01155516}"/>
              </a:ext>
            </a:extLst>
          </p:cNvPr>
          <p:cNvSpPr>
            <a:spLocks noGrp="1"/>
          </p:cNvSpPr>
          <p:nvPr>
            <p:ph type="sldNum" sz="quarter" idx="12"/>
          </p:nvPr>
        </p:nvSpPr>
        <p:spPr>
          <a:xfrm>
            <a:off x="287338" y="6418960"/>
            <a:ext cx="398462" cy="216000"/>
          </a:xfrm>
          <a:prstGeom prst="rect">
            <a:avLst/>
          </a:prstGeom>
        </p:spPr>
        <p:txBody>
          <a:bodyPr/>
          <a:lstStyle>
            <a:lvl1pPr>
              <a:defRPr sz="900"/>
            </a:lvl1pPr>
          </a:lstStyle>
          <a:p>
            <a:fld id="{31F29802-89E6-4D54-B09D-D3B7D99F238D}" type="slidenum">
              <a:rPr lang="en-US" smtClean="0"/>
              <a:pPr/>
              <a:t>‹#›</a:t>
            </a:fld>
            <a:endParaRPr lang="en-US" sz="900"/>
          </a:p>
        </p:txBody>
      </p:sp>
      <p:sp>
        <p:nvSpPr>
          <p:cNvPr id="12" name="Footer Placeholder 3">
            <a:extLst>
              <a:ext uri="{FF2B5EF4-FFF2-40B4-BE49-F238E27FC236}">
                <a16:creationId xmlns:a16="http://schemas.microsoft.com/office/drawing/2014/main" id="{63C67FBE-809A-22B7-D0B4-76DBD53A3F20}"/>
              </a:ext>
            </a:extLst>
          </p:cNvPr>
          <p:cNvSpPr>
            <a:spLocks noGrp="1"/>
          </p:cNvSpPr>
          <p:nvPr>
            <p:ph type="ftr" sz="quarter" idx="11"/>
          </p:nvPr>
        </p:nvSpPr>
        <p:spPr>
          <a:xfrm>
            <a:off x="685800" y="6418960"/>
            <a:ext cx="2340000" cy="216000"/>
          </a:xfrm>
          <a:prstGeom prst="rect">
            <a:avLst/>
          </a:prstGeom>
        </p:spPr>
        <p:txBody>
          <a:bodyPr/>
          <a:lstStyle>
            <a:lvl1pPr>
              <a:defRPr sz="900"/>
            </a:lvl1pPr>
          </a:lstStyle>
          <a:p>
            <a:r>
              <a:rPr lang="en-GB"/>
              <a:t>Experian [classification] © 2026</a:t>
            </a:r>
          </a:p>
        </p:txBody>
      </p:sp>
      <p:grpSp>
        <p:nvGrpSpPr>
          <p:cNvPr id="13" name="Graphic 28">
            <a:extLst>
              <a:ext uri="{FF2B5EF4-FFF2-40B4-BE49-F238E27FC236}">
                <a16:creationId xmlns:a16="http://schemas.microsoft.com/office/drawing/2014/main" id="{BEB150F7-6A53-05EA-4BA7-73D9A5828305}"/>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4" name="Graphic 28">
              <a:extLst>
                <a:ext uri="{FF2B5EF4-FFF2-40B4-BE49-F238E27FC236}">
                  <a16:creationId xmlns:a16="http://schemas.microsoft.com/office/drawing/2014/main" id="{60FA84C7-4D6C-062F-5DA2-1212CD71B6E8}"/>
                </a:ext>
              </a:extLst>
            </p:cNvPr>
            <p:cNvGrpSpPr/>
            <p:nvPr/>
          </p:nvGrpSpPr>
          <p:grpSpPr>
            <a:xfrm>
              <a:off x="5746051" y="2969418"/>
              <a:ext cx="701897" cy="918019"/>
              <a:chOff x="5746051" y="2969418"/>
              <a:chExt cx="701897" cy="918019"/>
            </a:xfrm>
          </p:grpSpPr>
          <p:sp>
            <p:nvSpPr>
              <p:cNvPr id="19" name="Freeform: Shape 18">
                <a:extLst>
                  <a:ext uri="{FF2B5EF4-FFF2-40B4-BE49-F238E27FC236}">
                    <a16:creationId xmlns:a16="http://schemas.microsoft.com/office/drawing/2014/main" id="{75786E38-52A4-7695-935D-AD2676A93A2D}"/>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a:p>
            </p:txBody>
          </p:sp>
          <p:sp>
            <p:nvSpPr>
              <p:cNvPr id="20" name="Freeform: Shape 19">
                <a:extLst>
                  <a:ext uri="{FF2B5EF4-FFF2-40B4-BE49-F238E27FC236}">
                    <a16:creationId xmlns:a16="http://schemas.microsoft.com/office/drawing/2014/main" id="{D2411AD9-E39B-838D-AAA2-AB32266AD1CC}"/>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a:p>
            </p:txBody>
          </p:sp>
          <p:sp>
            <p:nvSpPr>
              <p:cNvPr id="21" name="Freeform: Shape 20">
                <a:extLst>
                  <a:ext uri="{FF2B5EF4-FFF2-40B4-BE49-F238E27FC236}">
                    <a16:creationId xmlns:a16="http://schemas.microsoft.com/office/drawing/2014/main" id="{36A9A35D-7BDA-1409-4206-1F55B50D3E4E}"/>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a:p>
            </p:txBody>
          </p:sp>
          <p:sp>
            <p:nvSpPr>
              <p:cNvPr id="23" name="Freeform: Shape 22">
                <a:extLst>
                  <a:ext uri="{FF2B5EF4-FFF2-40B4-BE49-F238E27FC236}">
                    <a16:creationId xmlns:a16="http://schemas.microsoft.com/office/drawing/2014/main" id="{0A879E94-6145-B20C-76D5-F995DCA032AE}"/>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a:p>
            </p:txBody>
          </p:sp>
          <p:sp>
            <p:nvSpPr>
              <p:cNvPr id="25" name="Freeform: Shape 24">
                <a:extLst>
                  <a:ext uri="{FF2B5EF4-FFF2-40B4-BE49-F238E27FC236}">
                    <a16:creationId xmlns:a16="http://schemas.microsoft.com/office/drawing/2014/main" id="{9A8B7FE9-57B3-C82C-9C60-411FCA018F7F}"/>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a:p>
            </p:txBody>
          </p:sp>
          <p:sp>
            <p:nvSpPr>
              <p:cNvPr id="26" name="Freeform: Shape 25">
                <a:extLst>
                  <a:ext uri="{FF2B5EF4-FFF2-40B4-BE49-F238E27FC236}">
                    <a16:creationId xmlns:a16="http://schemas.microsoft.com/office/drawing/2014/main" id="{43850A56-419A-90C3-7E35-8C203C585493}"/>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a:p>
            </p:txBody>
          </p:sp>
        </p:grpSp>
        <p:grpSp>
          <p:nvGrpSpPr>
            <p:cNvPr id="15" name="Graphic 28">
              <a:extLst>
                <a:ext uri="{FF2B5EF4-FFF2-40B4-BE49-F238E27FC236}">
                  <a16:creationId xmlns:a16="http://schemas.microsoft.com/office/drawing/2014/main" id="{23B6F44E-E578-F4EA-9E91-BBFCD730B0F1}"/>
                </a:ext>
              </a:extLst>
            </p:cNvPr>
            <p:cNvGrpSpPr/>
            <p:nvPr/>
          </p:nvGrpSpPr>
          <p:grpSpPr>
            <a:xfrm>
              <a:off x="6399751" y="3580923"/>
              <a:ext cx="62769" cy="60769"/>
              <a:chOff x="6399751" y="3580923"/>
              <a:chExt cx="62769" cy="60769"/>
            </a:xfrm>
            <a:solidFill>
              <a:srgbClr val="1D4F91"/>
            </a:solidFill>
          </p:grpSpPr>
          <p:sp>
            <p:nvSpPr>
              <p:cNvPr id="16" name="Freeform: Shape 15">
                <a:extLst>
                  <a:ext uri="{FF2B5EF4-FFF2-40B4-BE49-F238E27FC236}">
                    <a16:creationId xmlns:a16="http://schemas.microsoft.com/office/drawing/2014/main" id="{C41B903F-FA6C-1E05-FF9D-820EC91D879F}"/>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a:p>
            </p:txBody>
          </p:sp>
          <p:sp>
            <p:nvSpPr>
              <p:cNvPr id="18" name="Freeform: Shape 17">
                <a:extLst>
                  <a:ext uri="{FF2B5EF4-FFF2-40B4-BE49-F238E27FC236}">
                    <a16:creationId xmlns:a16="http://schemas.microsoft.com/office/drawing/2014/main" id="{74407EAB-95D7-3F19-CDC5-08C05917EDC1}"/>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a:p>
            </p:txBody>
          </p:sp>
        </p:grpSp>
      </p:grpSp>
    </p:spTree>
    <p:extLst>
      <p:ext uri="{BB962C8B-B14F-4D97-AF65-F5344CB8AC3E}">
        <p14:creationId xmlns:p14="http://schemas.microsoft.com/office/powerpoint/2010/main" val="4265254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2" name="Text Placeholder 18" descr="Experian Logo">
            <a:extLst>
              <a:ext uri="{FF2B5EF4-FFF2-40B4-BE49-F238E27FC236}">
                <a16:creationId xmlns:a16="http://schemas.microsoft.com/office/drawing/2014/main" id="{E24D4864-8E9F-0007-8B0D-57B499004F48}"/>
              </a:ext>
            </a:extLst>
          </p:cNvPr>
          <p:cNvSpPr>
            <a:spLocks noGrp="1"/>
          </p:cNvSpPr>
          <p:nvPr>
            <p:ph type="body" sz="quarter" idx="14" hasCustomPrompt="1"/>
          </p:nvPr>
        </p:nvSpPr>
        <p:spPr>
          <a:xfrm>
            <a:off x="442913" y="1827938"/>
            <a:ext cx="1781175" cy="58033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a:t> </a:t>
            </a:r>
          </a:p>
        </p:txBody>
      </p:sp>
      <p:sp>
        <p:nvSpPr>
          <p:cNvPr id="18" name="Title 17">
            <a:extLst>
              <a:ext uri="{FF2B5EF4-FFF2-40B4-BE49-F238E27FC236}">
                <a16:creationId xmlns:a16="http://schemas.microsoft.com/office/drawing/2014/main" id="{D4E107CE-0C63-279B-57F5-8057DD0F68B2}"/>
              </a:ext>
            </a:extLst>
          </p:cNvPr>
          <p:cNvSpPr>
            <a:spLocks noGrp="1"/>
          </p:cNvSpPr>
          <p:nvPr>
            <p:ph type="title" hasCustomPrompt="1"/>
          </p:nvPr>
        </p:nvSpPr>
        <p:spPr>
          <a:xfrm>
            <a:off x="442913" y="3271427"/>
            <a:ext cx="5200651" cy="2849051"/>
          </a:xfrm>
          <a:custGeom>
            <a:avLst/>
            <a:gdLst>
              <a:gd name="connsiteX0" fmla="*/ 383425 w 5200651"/>
              <a:gd name="connsiteY0" fmla="*/ 0 h 2849051"/>
              <a:gd name="connsiteX1" fmla="*/ 4817226 w 5200651"/>
              <a:gd name="connsiteY1" fmla="*/ 0 h 2849051"/>
              <a:gd name="connsiteX2" fmla="*/ 5200651 w 5200651"/>
              <a:gd name="connsiteY2" fmla="*/ 383425 h 2849051"/>
              <a:gd name="connsiteX3" fmla="*/ 5200651 w 5200651"/>
              <a:gd name="connsiteY3" fmla="*/ 2465626 h 2849051"/>
              <a:gd name="connsiteX4" fmla="*/ 4817226 w 5200651"/>
              <a:gd name="connsiteY4" fmla="*/ 2849051 h 2849051"/>
              <a:gd name="connsiteX5" fmla="*/ 383425 w 5200651"/>
              <a:gd name="connsiteY5" fmla="*/ 2849051 h 2849051"/>
              <a:gd name="connsiteX6" fmla="*/ 0 w 5200651"/>
              <a:gd name="connsiteY6" fmla="*/ 2465626 h 2849051"/>
              <a:gd name="connsiteX7" fmla="*/ 0 w 5200651"/>
              <a:gd name="connsiteY7" fmla="*/ 383425 h 2849051"/>
              <a:gd name="connsiteX8" fmla="*/ 383425 w 5200651"/>
              <a:gd name="connsiteY8" fmla="*/ 0 h 284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651" h="2849051">
                <a:moveTo>
                  <a:pt x="383425" y="0"/>
                </a:moveTo>
                <a:lnTo>
                  <a:pt x="4817226" y="0"/>
                </a:lnTo>
                <a:cubicBezTo>
                  <a:pt x="5028986" y="0"/>
                  <a:pt x="5200651" y="171665"/>
                  <a:pt x="5200651" y="383425"/>
                </a:cubicBezTo>
                <a:lnTo>
                  <a:pt x="5200651" y="2465626"/>
                </a:lnTo>
                <a:cubicBezTo>
                  <a:pt x="5200651" y="2677386"/>
                  <a:pt x="5028986" y="2849051"/>
                  <a:pt x="4817226" y="2849051"/>
                </a:cubicBezTo>
                <a:lnTo>
                  <a:pt x="383425" y="2849051"/>
                </a:lnTo>
                <a:cubicBezTo>
                  <a:pt x="171665" y="2849051"/>
                  <a:pt x="0" y="2677386"/>
                  <a:pt x="0" y="2465626"/>
                </a:cubicBezTo>
                <a:lnTo>
                  <a:pt x="0" y="383425"/>
                </a:lnTo>
                <a:cubicBezTo>
                  <a:pt x="0" y="171665"/>
                  <a:pt x="171665" y="0"/>
                  <a:pt x="383425" y="0"/>
                </a:cubicBezTo>
                <a:close/>
              </a:path>
            </a:pathLst>
          </a:custGeom>
          <a:solidFill>
            <a:schemeClr val="tx1"/>
          </a:solidFill>
        </p:spPr>
        <p:txBody>
          <a:bodyPr wrap="square" lIns="468000" tIns="468000" rIns="468000" bIns="468000" anchor="t">
            <a:noAutofit/>
          </a:bodyPr>
          <a:lstStyle>
            <a:lvl1pPr>
              <a:defRPr sz="3400">
                <a:solidFill>
                  <a:schemeClr val="accent1"/>
                </a:solidFill>
              </a:defRPr>
            </a:lvl1pPr>
          </a:lstStyle>
          <a:p>
            <a:r>
              <a:rPr lang="en-US"/>
              <a:t>Add title 34pt Arial</a:t>
            </a:r>
          </a:p>
        </p:txBody>
      </p:sp>
      <p:sp>
        <p:nvSpPr>
          <p:cNvPr id="22" name="Text Placeholder 21">
            <a:extLst>
              <a:ext uri="{FF2B5EF4-FFF2-40B4-BE49-F238E27FC236}">
                <a16:creationId xmlns:a16="http://schemas.microsoft.com/office/drawing/2014/main" id="{A181B1AC-3F82-D771-0190-8A4BD3C55CDB}"/>
              </a:ext>
            </a:extLst>
          </p:cNvPr>
          <p:cNvSpPr>
            <a:spLocks noGrp="1"/>
          </p:cNvSpPr>
          <p:nvPr>
            <p:ph type="body" sz="quarter" idx="15" hasCustomPrompt="1"/>
          </p:nvPr>
        </p:nvSpPr>
        <p:spPr>
          <a:xfrm>
            <a:off x="912813" y="5180678"/>
            <a:ext cx="4450820" cy="584200"/>
          </a:xfrm>
        </p:spPr>
        <p:txBody>
          <a:bodyPr anchor="b"/>
          <a:lstStyle>
            <a:lvl1pPr>
              <a:defRPr>
                <a:solidFill>
                  <a:schemeClr val="accent1"/>
                </a:solidFill>
              </a:defRPr>
            </a:lvl1pPr>
          </a:lstStyle>
          <a:p>
            <a:pPr lvl="0"/>
            <a:r>
              <a:rPr lang="en-US"/>
              <a:t>Add subtitle 18pt Arial</a:t>
            </a:r>
          </a:p>
        </p:txBody>
      </p:sp>
      <p:sp>
        <p:nvSpPr>
          <p:cNvPr id="13" name="Text Placeholder 9">
            <a:extLst>
              <a:ext uri="{FF2B5EF4-FFF2-40B4-BE49-F238E27FC236}">
                <a16:creationId xmlns:a16="http://schemas.microsoft.com/office/drawing/2014/main" id="{2F5890DB-90C0-F92B-9028-A793D81F62C2}"/>
              </a:ext>
            </a:extLst>
          </p:cNvPr>
          <p:cNvSpPr>
            <a:spLocks noGrp="1"/>
          </p:cNvSpPr>
          <p:nvPr>
            <p:ph type="body" sz="quarter" idx="18" hasCustomPrompt="1"/>
          </p:nvPr>
        </p:nvSpPr>
        <p:spPr>
          <a:xfrm>
            <a:off x="3580764" y="2823964"/>
            <a:ext cx="2062800" cy="277200"/>
          </a:xfrm>
          <a:prstGeom prst="roundRect">
            <a:avLst>
              <a:gd name="adj" fmla="val 50000"/>
            </a:avLst>
          </a:prstGeom>
          <a:solidFill>
            <a:schemeClr val="accent5"/>
          </a:solidFill>
        </p:spPr>
        <p:txBody>
          <a:bodyPr anchor="ctr"/>
          <a:lstStyle>
            <a:lvl1pPr algn="ctr">
              <a:defRPr sz="1100">
                <a:solidFill>
                  <a:schemeClr val="tx1"/>
                </a:solidFill>
              </a:defRPr>
            </a:lvl1pPr>
          </a:lstStyle>
          <a:p>
            <a:pPr lvl="0"/>
            <a:r>
              <a:rPr lang="en-US"/>
              <a:t>Speaker position</a:t>
            </a:r>
          </a:p>
        </p:txBody>
      </p:sp>
      <p:sp>
        <p:nvSpPr>
          <p:cNvPr id="12" name="Text Placeholder 9">
            <a:extLst>
              <a:ext uri="{FF2B5EF4-FFF2-40B4-BE49-F238E27FC236}">
                <a16:creationId xmlns:a16="http://schemas.microsoft.com/office/drawing/2014/main" id="{4A9B6741-1B50-5853-CEF9-5167DFE0EDE3}"/>
              </a:ext>
            </a:extLst>
          </p:cNvPr>
          <p:cNvSpPr>
            <a:spLocks noGrp="1"/>
          </p:cNvSpPr>
          <p:nvPr>
            <p:ph type="body" sz="quarter" idx="17" hasCustomPrompt="1"/>
          </p:nvPr>
        </p:nvSpPr>
        <p:spPr>
          <a:xfrm>
            <a:off x="1756238" y="2823964"/>
            <a:ext cx="2019600" cy="277200"/>
          </a:xfrm>
          <a:prstGeom prst="roundRect">
            <a:avLst>
              <a:gd name="adj" fmla="val 50000"/>
            </a:avLst>
          </a:prstGeom>
          <a:solidFill>
            <a:schemeClr val="accent4"/>
          </a:solidFill>
        </p:spPr>
        <p:txBody>
          <a:bodyPr anchor="ctr"/>
          <a:lstStyle>
            <a:lvl1pPr algn="ctr">
              <a:defRPr sz="1100">
                <a:solidFill>
                  <a:schemeClr val="tx1"/>
                </a:solidFill>
              </a:defRPr>
            </a:lvl1pPr>
          </a:lstStyle>
          <a:p>
            <a:pPr lvl="0"/>
            <a:r>
              <a:rPr lang="en-US"/>
              <a:t>Speaker name</a:t>
            </a:r>
          </a:p>
        </p:txBody>
      </p:sp>
      <p:sp>
        <p:nvSpPr>
          <p:cNvPr id="10" name="Text Placeholder 9">
            <a:extLst>
              <a:ext uri="{FF2B5EF4-FFF2-40B4-BE49-F238E27FC236}">
                <a16:creationId xmlns:a16="http://schemas.microsoft.com/office/drawing/2014/main" id="{D93F7017-D339-E5D2-D9A0-4A7C38B91FBA}"/>
              </a:ext>
            </a:extLst>
          </p:cNvPr>
          <p:cNvSpPr>
            <a:spLocks noGrp="1"/>
          </p:cNvSpPr>
          <p:nvPr>
            <p:ph type="body" sz="quarter" idx="16" hasCustomPrompt="1"/>
          </p:nvPr>
        </p:nvSpPr>
        <p:spPr>
          <a:xfrm>
            <a:off x="442913" y="2823964"/>
            <a:ext cx="1508400" cy="277200"/>
          </a:xfrm>
          <a:prstGeom prst="roundRect">
            <a:avLst>
              <a:gd name="adj" fmla="val 50000"/>
            </a:avLst>
          </a:prstGeom>
          <a:solidFill>
            <a:schemeClr val="accent3"/>
          </a:solidFill>
        </p:spPr>
        <p:txBody>
          <a:bodyPr anchor="ctr"/>
          <a:lstStyle>
            <a:lvl1pPr algn="ctr">
              <a:defRPr sz="1100">
                <a:solidFill>
                  <a:schemeClr val="tx1"/>
                </a:solidFill>
              </a:defRPr>
            </a:lvl1pPr>
          </a:lstStyle>
          <a:p>
            <a:pPr lvl="0"/>
            <a:r>
              <a:rPr lang="en-US"/>
              <a:t>Month XX, 2025</a:t>
            </a:r>
          </a:p>
        </p:txBody>
      </p:sp>
      <p:sp>
        <p:nvSpPr>
          <p:cNvPr id="16" name="Text Placeholder 9">
            <a:extLst>
              <a:ext uri="{FF2B5EF4-FFF2-40B4-BE49-F238E27FC236}">
                <a16:creationId xmlns:a16="http://schemas.microsoft.com/office/drawing/2014/main" id="{51C432D1-761D-57C5-30AA-DC06964CA8E3}"/>
              </a:ext>
            </a:extLst>
          </p:cNvPr>
          <p:cNvSpPr>
            <a:spLocks noGrp="1"/>
          </p:cNvSpPr>
          <p:nvPr>
            <p:ph type="body" sz="quarter" idx="20" hasCustomPrompt="1"/>
          </p:nvPr>
        </p:nvSpPr>
        <p:spPr>
          <a:xfrm>
            <a:off x="442913" y="382104"/>
            <a:ext cx="1508400" cy="277200"/>
          </a:xfrm>
          <a:prstGeom prst="roundRect">
            <a:avLst>
              <a:gd name="adj" fmla="val 50000"/>
            </a:avLst>
          </a:prstGeom>
          <a:noFill/>
          <a:ln>
            <a:solidFill>
              <a:schemeClr val="tx1"/>
            </a:solidFill>
          </a:ln>
        </p:spPr>
        <p:txBody>
          <a:bodyPr anchor="ctr"/>
          <a:lstStyle>
            <a:lvl1pPr algn="ctr">
              <a:defRPr sz="1100">
                <a:solidFill>
                  <a:schemeClr val="tx1"/>
                </a:solidFill>
              </a:defRPr>
            </a:lvl1pPr>
          </a:lstStyle>
          <a:p>
            <a:pPr lvl="0"/>
            <a:r>
              <a:rPr lang="en-US"/>
              <a:t>Insert deck type</a:t>
            </a:r>
          </a:p>
        </p:txBody>
      </p:sp>
      <p:sp>
        <p:nvSpPr>
          <p:cNvPr id="7" name="Footer Placeholder 4">
            <a:extLst>
              <a:ext uri="{FF2B5EF4-FFF2-40B4-BE49-F238E27FC236}">
                <a16:creationId xmlns:a16="http://schemas.microsoft.com/office/drawing/2014/main" id="{242FCEB4-0036-1788-CE56-504F3FA21619}"/>
              </a:ext>
            </a:extLst>
          </p:cNvPr>
          <p:cNvSpPr>
            <a:spLocks noGrp="1"/>
          </p:cNvSpPr>
          <p:nvPr>
            <p:ph type="ftr" sz="quarter" idx="3"/>
          </p:nvPr>
        </p:nvSpPr>
        <p:spPr>
          <a:xfrm>
            <a:off x="8074428" y="6272784"/>
            <a:ext cx="3674533" cy="292608"/>
          </a:xfrm>
          <a:prstGeom prst="rect">
            <a:avLst/>
          </a:prstGeom>
        </p:spPr>
        <p:txBody>
          <a:bodyPr vert="horz" lIns="0" tIns="0" rIns="0" bIns="0" rtlCol="0" anchor="b">
            <a:noAutofit/>
          </a:bodyPr>
          <a:lstStyle>
            <a:lvl1pPr algn="r">
              <a:defRPr sz="650">
                <a:solidFill>
                  <a:schemeClr val="tx1"/>
                </a:solidFill>
              </a:defRPr>
            </a:lvl1pPr>
          </a:lstStyle>
          <a:p>
            <a:endParaRPr lang="en-US">
              <a:solidFill>
                <a:schemeClr val="tx1"/>
              </a:solidFill>
            </a:endParaRPr>
          </a:p>
        </p:txBody>
      </p:sp>
      <p:sp>
        <p:nvSpPr>
          <p:cNvPr id="8" name="Date Placeholder 3">
            <a:extLst>
              <a:ext uri="{FF2B5EF4-FFF2-40B4-BE49-F238E27FC236}">
                <a16:creationId xmlns:a16="http://schemas.microsoft.com/office/drawing/2014/main" id="{CDAE9A5A-42C5-C449-9BE0-64DBA676D20E}"/>
              </a:ext>
            </a:extLst>
          </p:cNvPr>
          <p:cNvSpPr>
            <a:spLocks noGrp="1"/>
          </p:cNvSpPr>
          <p:nvPr>
            <p:ph type="dt" sz="half" idx="2"/>
          </p:nvPr>
        </p:nvSpPr>
        <p:spPr>
          <a:xfrm>
            <a:off x="442913" y="6272784"/>
            <a:ext cx="1439332" cy="292608"/>
          </a:xfrm>
          <a:prstGeom prst="rect">
            <a:avLst/>
          </a:prstGeom>
        </p:spPr>
        <p:txBody>
          <a:bodyPr vert="horz" lIns="0" tIns="0" rIns="0" bIns="0" rtlCol="0" anchor="b">
            <a:noAutofit/>
          </a:bodyPr>
          <a:lstStyle>
            <a:lvl1pPr algn="l">
              <a:defRPr sz="900">
                <a:solidFill>
                  <a:schemeClr val="tx1"/>
                </a:solidFill>
              </a:defRPr>
            </a:lvl1pPr>
          </a:lstStyle>
          <a:p>
            <a:r>
              <a:rPr lang="en-US"/>
              <a:t>Experian © 2026</a:t>
            </a:r>
          </a:p>
        </p:txBody>
      </p:sp>
    </p:spTree>
    <p:extLst>
      <p:ext uri="{BB962C8B-B14F-4D97-AF65-F5344CB8AC3E}">
        <p14:creationId xmlns:p14="http://schemas.microsoft.com/office/powerpoint/2010/main" val="3820256240"/>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 Magenta">
    <p:bg>
      <p:bgPr>
        <a:solidFill>
          <a:schemeClr val="bg2"/>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E2BDC65-751C-B1D3-BA18-FCBE6FFE2F17}"/>
              </a:ext>
            </a:extLst>
          </p:cNvPr>
          <p:cNvSpPr>
            <a:spLocks noGrp="1"/>
          </p:cNvSpPr>
          <p:nvPr>
            <p:ph type="pic" sz="quarter" idx="17" hasCustomPrompt="1"/>
          </p:nvPr>
        </p:nvSpPr>
        <p:spPr>
          <a:xfrm>
            <a:off x="0" y="0"/>
            <a:ext cx="12192000" cy="6858000"/>
          </a:xfrm>
        </p:spPr>
        <p:txBody>
          <a:bodyPr/>
          <a:lstStyle>
            <a:lvl1pPr algn="ctr">
              <a:defRPr/>
            </a:lvl1pPr>
          </a:lstStyle>
          <a:p>
            <a:r>
              <a:rPr lang="en-US"/>
              <a:t>Drag and drop image into placeholder</a:t>
            </a:r>
          </a:p>
          <a:p>
            <a:endParaRPr lang="en-US"/>
          </a:p>
        </p:txBody>
      </p:sp>
      <p:sp>
        <p:nvSpPr>
          <p:cNvPr id="19" name="Title 1">
            <a:extLst>
              <a:ext uri="{FF2B5EF4-FFF2-40B4-BE49-F238E27FC236}">
                <a16:creationId xmlns:a16="http://schemas.microsoft.com/office/drawing/2014/main" id="{50CB45A2-8120-BA14-9468-0E2FF6623674}"/>
              </a:ext>
            </a:extLst>
          </p:cNvPr>
          <p:cNvSpPr>
            <a:spLocks noGrp="1"/>
          </p:cNvSpPr>
          <p:nvPr>
            <p:ph type="title" hasCustomPrompt="1"/>
          </p:nvPr>
        </p:nvSpPr>
        <p:spPr>
          <a:xfrm>
            <a:off x="442913" y="1555758"/>
            <a:ext cx="5200651" cy="4321168"/>
          </a:xfrm>
          <a:prstGeom prst="roundRect">
            <a:avLst>
              <a:gd name="adj" fmla="val 9026"/>
            </a:avLst>
          </a:prstGeom>
          <a:solidFill>
            <a:schemeClr val="accent4"/>
          </a:solidFill>
        </p:spPr>
        <p:txBody>
          <a:bodyPr vert="horz" wrap="square" lIns="216000" tIns="1728000" rIns="216000" bIns="468000" rtlCol="0" anchor="t">
            <a:noAutofit/>
          </a:bodyPr>
          <a:lstStyle>
            <a:lvl1pPr>
              <a:defRPr lang="en-US" sz="3400" dirty="0">
                <a:solidFill>
                  <a:schemeClr val="bg1"/>
                </a:solidFill>
              </a:defRPr>
            </a:lvl1pPr>
          </a:lstStyle>
          <a:p>
            <a:pPr marL="0" lvl="0"/>
            <a:r>
              <a:rPr lang="en-US"/>
              <a:t>Add title 34pt Arial</a:t>
            </a:r>
          </a:p>
        </p:txBody>
      </p:sp>
      <p:sp>
        <p:nvSpPr>
          <p:cNvPr id="9" name="Text Placeholder 9">
            <a:extLst>
              <a:ext uri="{FF2B5EF4-FFF2-40B4-BE49-F238E27FC236}">
                <a16:creationId xmlns:a16="http://schemas.microsoft.com/office/drawing/2014/main" id="{FE454527-784D-D7C2-DF04-F9BD56E299AD}"/>
              </a:ext>
            </a:extLst>
          </p:cNvPr>
          <p:cNvSpPr>
            <a:spLocks noGrp="1"/>
          </p:cNvSpPr>
          <p:nvPr>
            <p:ph type="body" sz="quarter" idx="16" hasCustomPrompt="1"/>
          </p:nvPr>
        </p:nvSpPr>
        <p:spPr>
          <a:xfrm>
            <a:off x="762000" y="2464413"/>
            <a:ext cx="1508400" cy="277200"/>
          </a:xfrm>
          <a:prstGeom prst="roundRect">
            <a:avLst>
              <a:gd name="adj" fmla="val 50000"/>
            </a:avLst>
          </a:prstGeom>
          <a:solidFill>
            <a:schemeClr val="bg1"/>
          </a:solidFill>
        </p:spPr>
        <p:txBody>
          <a:bodyPr anchor="ctr"/>
          <a:lstStyle>
            <a:lvl1pPr algn="ctr">
              <a:defRPr sz="1100">
                <a:solidFill>
                  <a:schemeClr val="accent4"/>
                </a:solidFill>
              </a:defRPr>
            </a:lvl1pPr>
          </a:lstStyle>
          <a:p>
            <a:pPr lvl="0"/>
            <a:r>
              <a:rPr lang="en-US"/>
              <a:t>Section XX</a:t>
            </a:r>
          </a:p>
        </p:txBody>
      </p:sp>
      <p:sp>
        <p:nvSpPr>
          <p:cNvPr id="8" name="Text Placeholder 21">
            <a:extLst>
              <a:ext uri="{FF2B5EF4-FFF2-40B4-BE49-F238E27FC236}">
                <a16:creationId xmlns:a16="http://schemas.microsoft.com/office/drawing/2014/main" id="{184B29F6-2B3E-0245-DADC-5ED27DF202D9}"/>
              </a:ext>
            </a:extLst>
          </p:cNvPr>
          <p:cNvSpPr>
            <a:spLocks noGrp="1"/>
          </p:cNvSpPr>
          <p:nvPr>
            <p:ph type="body" sz="quarter" idx="15" hasCustomPrompt="1"/>
          </p:nvPr>
        </p:nvSpPr>
        <p:spPr>
          <a:xfrm>
            <a:off x="761999" y="4971525"/>
            <a:ext cx="4508491" cy="584200"/>
          </a:xfrm>
        </p:spPr>
        <p:txBody>
          <a:bodyPr anchor="b"/>
          <a:lstStyle>
            <a:lvl1pPr>
              <a:defRPr>
                <a:solidFill>
                  <a:schemeClr val="bg1"/>
                </a:solidFill>
              </a:defRPr>
            </a:lvl1pPr>
          </a:lstStyle>
          <a:p>
            <a:pPr lvl="0"/>
            <a:r>
              <a:rPr lang="en-US"/>
              <a:t>Add subtitle 18pt Arial</a:t>
            </a:r>
          </a:p>
        </p:txBody>
      </p:sp>
      <p:sp>
        <p:nvSpPr>
          <p:cNvPr id="3" name="Footer Placeholder 4">
            <a:extLst>
              <a:ext uri="{FF2B5EF4-FFF2-40B4-BE49-F238E27FC236}">
                <a16:creationId xmlns:a16="http://schemas.microsoft.com/office/drawing/2014/main" id="{3A787B5C-E4D1-56DB-BED1-EB9FCE231022}"/>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11" name="Graphic 28">
            <a:extLst>
              <a:ext uri="{FF2B5EF4-FFF2-40B4-BE49-F238E27FC236}">
                <a16:creationId xmlns:a16="http://schemas.microsoft.com/office/drawing/2014/main" id="{39BAA56C-8D6C-14EF-A41C-34E732A85BCF}"/>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2" name="Graphic 28">
              <a:extLst>
                <a:ext uri="{FF2B5EF4-FFF2-40B4-BE49-F238E27FC236}">
                  <a16:creationId xmlns:a16="http://schemas.microsoft.com/office/drawing/2014/main" id="{EEF934EB-D6A3-7EAD-7A7F-420C8CD27C7D}"/>
                </a:ext>
              </a:extLst>
            </p:cNvPr>
            <p:cNvGrpSpPr/>
            <p:nvPr/>
          </p:nvGrpSpPr>
          <p:grpSpPr>
            <a:xfrm>
              <a:off x="5746051" y="2969418"/>
              <a:ext cx="701897" cy="918019"/>
              <a:chOff x="5746051" y="2969418"/>
              <a:chExt cx="701897" cy="918019"/>
            </a:xfrm>
          </p:grpSpPr>
          <p:sp>
            <p:nvSpPr>
              <p:cNvPr id="17" name="Freeform: Shape 11">
                <a:extLst>
                  <a:ext uri="{FF2B5EF4-FFF2-40B4-BE49-F238E27FC236}">
                    <a16:creationId xmlns:a16="http://schemas.microsoft.com/office/drawing/2014/main" id="{001BC996-F3A1-C316-7C65-7DA202347D7B}"/>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2">
                <a:extLst>
                  <a:ext uri="{FF2B5EF4-FFF2-40B4-BE49-F238E27FC236}">
                    <a16:creationId xmlns:a16="http://schemas.microsoft.com/office/drawing/2014/main" id="{2EE94343-B468-9C78-0A92-48E0813D4634}"/>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3">
                <a:extLst>
                  <a:ext uri="{FF2B5EF4-FFF2-40B4-BE49-F238E27FC236}">
                    <a16:creationId xmlns:a16="http://schemas.microsoft.com/office/drawing/2014/main" id="{B29F94DA-1B21-0A09-8A54-A8604B913311}"/>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4">
                <a:extLst>
                  <a:ext uri="{FF2B5EF4-FFF2-40B4-BE49-F238E27FC236}">
                    <a16:creationId xmlns:a16="http://schemas.microsoft.com/office/drawing/2014/main" id="{9F70D323-96FE-E9B8-291E-B53C3D972704}"/>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5">
                <a:extLst>
                  <a:ext uri="{FF2B5EF4-FFF2-40B4-BE49-F238E27FC236}">
                    <a16:creationId xmlns:a16="http://schemas.microsoft.com/office/drawing/2014/main" id="{DBBAA29F-DA36-8269-5D7C-0360D7B38289}"/>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23" name="Freeform: Shape 16">
                <a:extLst>
                  <a:ext uri="{FF2B5EF4-FFF2-40B4-BE49-F238E27FC236}">
                    <a16:creationId xmlns:a16="http://schemas.microsoft.com/office/drawing/2014/main" id="{3DEAB2F4-6674-F663-E6B0-EDF857A3E423}"/>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5B1726E5-CDA9-255F-5CA3-85CF79D13D5B}"/>
                </a:ext>
              </a:extLst>
            </p:cNvPr>
            <p:cNvGrpSpPr/>
            <p:nvPr/>
          </p:nvGrpSpPr>
          <p:grpSpPr>
            <a:xfrm>
              <a:off x="6399751" y="3580923"/>
              <a:ext cx="62769" cy="60769"/>
              <a:chOff x="6399751" y="3580923"/>
              <a:chExt cx="62769" cy="60769"/>
            </a:xfrm>
            <a:solidFill>
              <a:srgbClr val="1D4F91"/>
            </a:solidFill>
          </p:grpSpPr>
          <p:sp>
            <p:nvSpPr>
              <p:cNvPr id="14" name="Freeform: Shape 9">
                <a:extLst>
                  <a:ext uri="{FF2B5EF4-FFF2-40B4-BE49-F238E27FC236}">
                    <a16:creationId xmlns:a16="http://schemas.microsoft.com/office/drawing/2014/main" id="{949726C4-73EF-1667-2D15-ED3439965DF1}"/>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5DAEE00E-DD9E-3590-FA53-C066B58D6A48}"/>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sp>
        <p:nvSpPr>
          <p:cNvPr id="24" name="Slide Number Placeholder 5">
            <a:extLst>
              <a:ext uri="{FF2B5EF4-FFF2-40B4-BE49-F238E27FC236}">
                <a16:creationId xmlns:a16="http://schemas.microsoft.com/office/drawing/2014/main" id="{41775766-36CA-0BD0-2319-0E731F420B3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5" name="Date Placeholder 3">
            <a:extLst>
              <a:ext uri="{FF2B5EF4-FFF2-40B4-BE49-F238E27FC236}">
                <a16:creationId xmlns:a16="http://schemas.microsoft.com/office/drawing/2014/main" id="{A785E2C7-49A7-7688-C179-33FB0C2B34ED}"/>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518878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w/ Image | Blue">
    <p:bg>
      <p:bgPr>
        <a:solidFill>
          <a:schemeClr val="accent1"/>
        </a:solidFill>
        <a:effectLst/>
      </p:bgPr>
    </p:bg>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EE2BDC65-751C-B1D3-BA18-FCBE6FFE2F17}"/>
              </a:ext>
            </a:extLst>
          </p:cNvPr>
          <p:cNvSpPr>
            <a:spLocks noGrp="1"/>
          </p:cNvSpPr>
          <p:nvPr>
            <p:ph type="pic" sz="quarter" idx="17" hasCustomPrompt="1"/>
          </p:nvPr>
        </p:nvSpPr>
        <p:spPr>
          <a:xfrm>
            <a:off x="450172" y="395572"/>
            <a:ext cx="5369653" cy="5481353"/>
          </a:xfrm>
          <a:prstGeom prst="roundRect">
            <a:avLst>
              <a:gd name="adj" fmla="val 8506"/>
            </a:avLst>
          </a:prstGeom>
          <a:solidFill>
            <a:schemeClr val="tx1"/>
          </a:solidFill>
        </p:spPr>
        <p:txBody>
          <a:bodyPr/>
          <a:lstStyle>
            <a:lvl1pPr algn="ctr">
              <a:defRPr>
                <a:solidFill>
                  <a:schemeClr val="bg2"/>
                </a:solidFill>
              </a:defRPr>
            </a:lvl1pPr>
          </a:lstStyle>
          <a:p>
            <a:r>
              <a:rPr lang="en-US"/>
              <a:t>Drag and drop image into placeholder</a:t>
            </a:r>
          </a:p>
          <a:p>
            <a:endParaRPr lang="en-US"/>
          </a:p>
        </p:txBody>
      </p:sp>
      <p:sp>
        <p:nvSpPr>
          <p:cNvPr id="3" name="Footer Placeholder 4">
            <a:extLst>
              <a:ext uri="{FF2B5EF4-FFF2-40B4-BE49-F238E27FC236}">
                <a16:creationId xmlns:a16="http://schemas.microsoft.com/office/drawing/2014/main" id="{FB4AE55F-FBDE-0526-0D14-6B27B207D45A}"/>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11" name="Graphic 28">
            <a:extLst>
              <a:ext uri="{FF2B5EF4-FFF2-40B4-BE49-F238E27FC236}">
                <a16:creationId xmlns:a16="http://schemas.microsoft.com/office/drawing/2014/main" id="{EBE87392-6414-6E49-5DAA-2963B6A3205E}"/>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2" name="Graphic 28">
              <a:extLst>
                <a:ext uri="{FF2B5EF4-FFF2-40B4-BE49-F238E27FC236}">
                  <a16:creationId xmlns:a16="http://schemas.microsoft.com/office/drawing/2014/main" id="{01EB45C6-23C0-93ED-805A-4163A0F195BA}"/>
                </a:ext>
              </a:extLst>
            </p:cNvPr>
            <p:cNvGrpSpPr/>
            <p:nvPr/>
          </p:nvGrpSpPr>
          <p:grpSpPr>
            <a:xfrm>
              <a:off x="5746051" y="2969418"/>
              <a:ext cx="701897" cy="918019"/>
              <a:chOff x="5746051" y="2969418"/>
              <a:chExt cx="701897" cy="918019"/>
            </a:xfrm>
            <a:grpFill/>
          </p:grpSpPr>
          <p:sp>
            <p:nvSpPr>
              <p:cNvPr id="17" name="Freeform: Shape 11">
                <a:extLst>
                  <a:ext uri="{FF2B5EF4-FFF2-40B4-BE49-F238E27FC236}">
                    <a16:creationId xmlns:a16="http://schemas.microsoft.com/office/drawing/2014/main" id="{D9B52AC8-9868-1E50-EFE9-3AE076390780}"/>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2">
                <a:extLst>
                  <a:ext uri="{FF2B5EF4-FFF2-40B4-BE49-F238E27FC236}">
                    <a16:creationId xmlns:a16="http://schemas.microsoft.com/office/drawing/2014/main" id="{EA50DBC6-F04E-F03D-4B2B-3DB69689B506}"/>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3">
                <a:extLst>
                  <a:ext uri="{FF2B5EF4-FFF2-40B4-BE49-F238E27FC236}">
                    <a16:creationId xmlns:a16="http://schemas.microsoft.com/office/drawing/2014/main" id="{7AEF21C9-9841-4F32-871A-EA358DD41EA3}"/>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4">
                <a:extLst>
                  <a:ext uri="{FF2B5EF4-FFF2-40B4-BE49-F238E27FC236}">
                    <a16:creationId xmlns:a16="http://schemas.microsoft.com/office/drawing/2014/main" id="{67EC5BF5-567D-A134-8668-0D2B997DE4F8}"/>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5">
                <a:extLst>
                  <a:ext uri="{FF2B5EF4-FFF2-40B4-BE49-F238E27FC236}">
                    <a16:creationId xmlns:a16="http://schemas.microsoft.com/office/drawing/2014/main" id="{2D0DD165-EEE2-8443-7213-08DDAA2BF053}"/>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3" name="Freeform: Shape 16">
                <a:extLst>
                  <a:ext uri="{FF2B5EF4-FFF2-40B4-BE49-F238E27FC236}">
                    <a16:creationId xmlns:a16="http://schemas.microsoft.com/office/drawing/2014/main" id="{549BA29A-7F2F-6C41-D900-CA39CD582D89}"/>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15F2337D-C43C-FEC4-927D-23500540DCD9}"/>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38D34BAA-D694-76A4-D54F-0E5E438FB900}"/>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7E632225-0CD6-A5FA-A7D6-1C1DFB56BE9B}"/>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24" name="Slide Number Placeholder 5">
            <a:extLst>
              <a:ext uri="{FF2B5EF4-FFF2-40B4-BE49-F238E27FC236}">
                <a16:creationId xmlns:a16="http://schemas.microsoft.com/office/drawing/2014/main" id="{A171CE40-36CD-4096-7F51-6318935E791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5" name="Date Placeholder 3">
            <a:extLst>
              <a:ext uri="{FF2B5EF4-FFF2-40B4-BE49-F238E27FC236}">
                <a16:creationId xmlns:a16="http://schemas.microsoft.com/office/drawing/2014/main" id="{9C2D0F0A-AE72-BFC8-8AA7-53C32E0DF59C}"/>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
        <p:nvSpPr>
          <p:cNvPr id="26" name="Title 1">
            <a:extLst>
              <a:ext uri="{FF2B5EF4-FFF2-40B4-BE49-F238E27FC236}">
                <a16:creationId xmlns:a16="http://schemas.microsoft.com/office/drawing/2014/main" id="{FC9D7586-A832-990C-1F53-FB229A75D85B}"/>
              </a:ext>
            </a:extLst>
          </p:cNvPr>
          <p:cNvSpPr>
            <a:spLocks noGrp="1"/>
          </p:cNvSpPr>
          <p:nvPr>
            <p:ph type="title" hasCustomPrompt="1"/>
          </p:nvPr>
        </p:nvSpPr>
        <p:spPr>
          <a:xfrm>
            <a:off x="6314720" y="915139"/>
            <a:ext cx="5200651" cy="4321168"/>
          </a:xfrm>
          <a:prstGeom prst="roundRect">
            <a:avLst>
              <a:gd name="adj" fmla="val 9026"/>
            </a:avLst>
          </a:prstGeom>
          <a:noFill/>
        </p:spPr>
        <p:txBody>
          <a:bodyPr vert="horz" wrap="square" lIns="216000" tIns="1728000" rIns="216000" bIns="468000" rtlCol="0" anchor="t">
            <a:noAutofit/>
          </a:bodyPr>
          <a:lstStyle>
            <a:lvl1pPr>
              <a:defRPr lang="en-US" sz="3400" dirty="0">
                <a:solidFill>
                  <a:schemeClr val="tx1"/>
                </a:solidFill>
              </a:defRPr>
            </a:lvl1pPr>
          </a:lstStyle>
          <a:p>
            <a:pPr marL="0" lvl="0"/>
            <a:r>
              <a:rPr lang="en-US"/>
              <a:t>Add title 34pt Arial</a:t>
            </a:r>
          </a:p>
        </p:txBody>
      </p:sp>
      <p:sp>
        <p:nvSpPr>
          <p:cNvPr id="27" name="Text Placeholder 21">
            <a:extLst>
              <a:ext uri="{FF2B5EF4-FFF2-40B4-BE49-F238E27FC236}">
                <a16:creationId xmlns:a16="http://schemas.microsoft.com/office/drawing/2014/main" id="{28262D70-34EE-7C2D-99AC-D44AD576E29F}"/>
              </a:ext>
            </a:extLst>
          </p:cNvPr>
          <p:cNvSpPr>
            <a:spLocks noGrp="1"/>
          </p:cNvSpPr>
          <p:nvPr>
            <p:ph type="body" sz="quarter" idx="15" hasCustomPrompt="1"/>
          </p:nvPr>
        </p:nvSpPr>
        <p:spPr>
          <a:xfrm>
            <a:off x="6633806" y="4330906"/>
            <a:ext cx="4508491" cy="584200"/>
          </a:xfrm>
        </p:spPr>
        <p:txBody>
          <a:bodyPr anchor="b"/>
          <a:lstStyle>
            <a:lvl1pPr>
              <a:defRPr>
                <a:solidFill>
                  <a:schemeClr val="tx1"/>
                </a:solidFill>
              </a:defRPr>
            </a:lvl1pPr>
          </a:lstStyle>
          <a:p>
            <a:pPr lvl="0"/>
            <a:r>
              <a:rPr lang="en-US"/>
              <a:t>Add subtitle 18pt Arial</a:t>
            </a:r>
          </a:p>
        </p:txBody>
      </p:sp>
      <p:sp>
        <p:nvSpPr>
          <p:cNvPr id="28" name="Text Placeholder 9">
            <a:extLst>
              <a:ext uri="{FF2B5EF4-FFF2-40B4-BE49-F238E27FC236}">
                <a16:creationId xmlns:a16="http://schemas.microsoft.com/office/drawing/2014/main" id="{B403D87C-9DD7-4772-54A7-45A3C990D130}"/>
              </a:ext>
            </a:extLst>
          </p:cNvPr>
          <p:cNvSpPr>
            <a:spLocks noGrp="1"/>
          </p:cNvSpPr>
          <p:nvPr>
            <p:ph type="body" sz="quarter" idx="16" hasCustomPrompt="1"/>
          </p:nvPr>
        </p:nvSpPr>
        <p:spPr>
          <a:xfrm>
            <a:off x="6633807" y="1823794"/>
            <a:ext cx="1508400" cy="277200"/>
          </a:xfrm>
          <a:prstGeom prst="roundRect">
            <a:avLst>
              <a:gd name="adj" fmla="val 50000"/>
            </a:avLst>
          </a:prstGeom>
          <a:solidFill>
            <a:schemeClr val="tx1"/>
          </a:solidFill>
        </p:spPr>
        <p:txBody>
          <a:bodyPr anchor="ctr"/>
          <a:lstStyle>
            <a:lvl1pPr algn="ctr">
              <a:defRPr sz="1100">
                <a:solidFill>
                  <a:schemeClr val="accent1"/>
                </a:solidFill>
              </a:defRPr>
            </a:lvl1pPr>
          </a:lstStyle>
          <a:p>
            <a:pPr lvl="0"/>
            <a:r>
              <a:rPr lang="en-US"/>
              <a:t>Section XX</a:t>
            </a:r>
          </a:p>
        </p:txBody>
      </p:sp>
    </p:spTree>
    <p:extLst>
      <p:ext uri="{BB962C8B-B14F-4D97-AF65-F5344CB8AC3E}">
        <p14:creationId xmlns:p14="http://schemas.microsoft.com/office/powerpoint/2010/main" val="1342045918"/>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w/ Image | Light Blue">
    <p:bg>
      <p:bgPr>
        <a:solidFill>
          <a:schemeClr val="accent2"/>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0A48EF32-E046-B185-EFD7-DA007027C1FA}"/>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12" name="Graphic 28">
            <a:extLst>
              <a:ext uri="{FF2B5EF4-FFF2-40B4-BE49-F238E27FC236}">
                <a16:creationId xmlns:a16="http://schemas.microsoft.com/office/drawing/2014/main" id="{EA89C556-07C4-9E80-7149-CF4813FDBA25}"/>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3" name="Graphic 28">
              <a:extLst>
                <a:ext uri="{FF2B5EF4-FFF2-40B4-BE49-F238E27FC236}">
                  <a16:creationId xmlns:a16="http://schemas.microsoft.com/office/drawing/2014/main" id="{C0FB06F3-107B-9CDC-6305-99264F88BF85}"/>
                </a:ext>
              </a:extLst>
            </p:cNvPr>
            <p:cNvGrpSpPr/>
            <p:nvPr/>
          </p:nvGrpSpPr>
          <p:grpSpPr>
            <a:xfrm>
              <a:off x="5746051" y="2969418"/>
              <a:ext cx="701897" cy="918019"/>
              <a:chOff x="5746051" y="2969418"/>
              <a:chExt cx="701897" cy="918019"/>
            </a:xfrm>
            <a:grpFill/>
          </p:grpSpPr>
          <p:sp>
            <p:nvSpPr>
              <p:cNvPr id="17" name="Freeform: Shape 11">
                <a:extLst>
                  <a:ext uri="{FF2B5EF4-FFF2-40B4-BE49-F238E27FC236}">
                    <a16:creationId xmlns:a16="http://schemas.microsoft.com/office/drawing/2014/main" id="{732F8A4B-D569-EB62-341D-E556F83CD40E}"/>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2">
                <a:extLst>
                  <a:ext uri="{FF2B5EF4-FFF2-40B4-BE49-F238E27FC236}">
                    <a16:creationId xmlns:a16="http://schemas.microsoft.com/office/drawing/2014/main" id="{C2731F4D-96C0-8B47-3445-DFE5308EBC6C}"/>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3">
                <a:extLst>
                  <a:ext uri="{FF2B5EF4-FFF2-40B4-BE49-F238E27FC236}">
                    <a16:creationId xmlns:a16="http://schemas.microsoft.com/office/drawing/2014/main" id="{9477821B-780B-E1A8-94F7-2AD02952D78A}"/>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4">
                <a:extLst>
                  <a:ext uri="{FF2B5EF4-FFF2-40B4-BE49-F238E27FC236}">
                    <a16:creationId xmlns:a16="http://schemas.microsoft.com/office/drawing/2014/main" id="{96365084-B1BA-BD67-3AE8-3A47B06FC65A}"/>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5">
                <a:extLst>
                  <a:ext uri="{FF2B5EF4-FFF2-40B4-BE49-F238E27FC236}">
                    <a16:creationId xmlns:a16="http://schemas.microsoft.com/office/drawing/2014/main" id="{1545BC8C-E32A-251B-B03A-270546F35C8B}"/>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3" name="Freeform: Shape 16">
                <a:extLst>
                  <a:ext uri="{FF2B5EF4-FFF2-40B4-BE49-F238E27FC236}">
                    <a16:creationId xmlns:a16="http://schemas.microsoft.com/office/drawing/2014/main" id="{C832FE95-78D2-31EE-619A-543710D0D442}"/>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4" name="Graphic 28">
              <a:extLst>
                <a:ext uri="{FF2B5EF4-FFF2-40B4-BE49-F238E27FC236}">
                  <a16:creationId xmlns:a16="http://schemas.microsoft.com/office/drawing/2014/main" id="{230CA5F8-6C7B-09F3-E0CB-6D4A19C28B97}"/>
                </a:ext>
              </a:extLst>
            </p:cNvPr>
            <p:cNvGrpSpPr/>
            <p:nvPr/>
          </p:nvGrpSpPr>
          <p:grpSpPr>
            <a:xfrm>
              <a:off x="6399751" y="3580923"/>
              <a:ext cx="62769" cy="60769"/>
              <a:chOff x="6399751" y="3580923"/>
              <a:chExt cx="62769" cy="60769"/>
            </a:xfrm>
            <a:grpFill/>
          </p:grpSpPr>
          <p:sp>
            <p:nvSpPr>
              <p:cNvPr id="15" name="Freeform: Shape 9">
                <a:extLst>
                  <a:ext uri="{FF2B5EF4-FFF2-40B4-BE49-F238E27FC236}">
                    <a16:creationId xmlns:a16="http://schemas.microsoft.com/office/drawing/2014/main" id="{50CA94BB-6126-ABB5-89C4-B47CF1EBFC50}"/>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6" name="Freeform: Shape 10">
                <a:extLst>
                  <a:ext uri="{FF2B5EF4-FFF2-40B4-BE49-F238E27FC236}">
                    <a16:creationId xmlns:a16="http://schemas.microsoft.com/office/drawing/2014/main" id="{2AE1B7FF-B265-68C5-7E5D-9E840AF2184C}"/>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24" name="Slide Number Placeholder 5">
            <a:extLst>
              <a:ext uri="{FF2B5EF4-FFF2-40B4-BE49-F238E27FC236}">
                <a16:creationId xmlns:a16="http://schemas.microsoft.com/office/drawing/2014/main" id="{9E5BC085-94A5-C80F-6713-B83429294B82}"/>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5" name="Date Placeholder 3">
            <a:extLst>
              <a:ext uri="{FF2B5EF4-FFF2-40B4-BE49-F238E27FC236}">
                <a16:creationId xmlns:a16="http://schemas.microsoft.com/office/drawing/2014/main" id="{E9A73C04-9D02-518D-1933-91EF6738D379}"/>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
        <p:nvSpPr>
          <p:cNvPr id="2" name="Picture Placeholder 15">
            <a:extLst>
              <a:ext uri="{FF2B5EF4-FFF2-40B4-BE49-F238E27FC236}">
                <a16:creationId xmlns:a16="http://schemas.microsoft.com/office/drawing/2014/main" id="{D70A223C-CDFF-A7D2-0A35-B52C68F627E1}"/>
              </a:ext>
            </a:extLst>
          </p:cNvPr>
          <p:cNvSpPr>
            <a:spLocks noGrp="1"/>
          </p:cNvSpPr>
          <p:nvPr>
            <p:ph type="pic" sz="quarter" idx="17" hasCustomPrompt="1"/>
          </p:nvPr>
        </p:nvSpPr>
        <p:spPr>
          <a:xfrm>
            <a:off x="450172" y="395572"/>
            <a:ext cx="5369653" cy="5481353"/>
          </a:xfrm>
          <a:prstGeom prst="roundRect">
            <a:avLst>
              <a:gd name="adj" fmla="val 8506"/>
            </a:avLst>
          </a:prstGeom>
          <a:solidFill>
            <a:schemeClr val="tx1"/>
          </a:solidFill>
        </p:spPr>
        <p:txBody>
          <a:bodyPr/>
          <a:lstStyle>
            <a:lvl1pPr algn="ctr">
              <a:defRPr>
                <a:solidFill>
                  <a:schemeClr val="bg2"/>
                </a:solidFill>
              </a:defRPr>
            </a:lvl1pPr>
          </a:lstStyle>
          <a:p>
            <a:r>
              <a:rPr lang="en-US"/>
              <a:t>Drag and drop image into placeholder</a:t>
            </a:r>
          </a:p>
          <a:p>
            <a:endParaRPr lang="en-US"/>
          </a:p>
        </p:txBody>
      </p:sp>
      <p:sp>
        <p:nvSpPr>
          <p:cNvPr id="5" name="Title 1">
            <a:extLst>
              <a:ext uri="{FF2B5EF4-FFF2-40B4-BE49-F238E27FC236}">
                <a16:creationId xmlns:a16="http://schemas.microsoft.com/office/drawing/2014/main" id="{74060814-10A2-5578-79D3-1CD515947C56}"/>
              </a:ext>
            </a:extLst>
          </p:cNvPr>
          <p:cNvSpPr>
            <a:spLocks noGrp="1"/>
          </p:cNvSpPr>
          <p:nvPr>
            <p:ph type="title" hasCustomPrompt="1"/>
          </p:nvPr>
        </p:nvSpPr>
        <p:spPr>
          <a:xfrm>
            <a:off x="6314720" y="915139"/>
            <a:ext cx="5200651" cy="4321168"/>
          </a:xfrm>
          <a:prstGeom prst="roundRect">
            <a:avLst>
              <a:gd name="adj" fmla="val 9026"/>
            </a:avLst>
          </a:prstGeom>
          <a:noFill/>
        </p:spPr>
        <p:txBody>
          <a:bodyPr vert="horz" wrap="square" lIns="216000" tIns="1728000" rIns="216000" bIns="468000" rtlCol="0" anchor="t">
            <a:noAutofit/>
          </a:bodyPr>
          <a:lstStyle>
            <a:lvl1pPr>
              <a:defRPr lang="en-US" sz="3400" dirty="0">
                <a:solidFill>
                  <a:schemeClr val="tx1"/>
                </a:solidFill>
              </a:defRPr>
            </a:lvl1pPr>
          </a:lstStyle>
          <a:p>
            <a:pPr marL="0" lvl="0"/>
            <a:r>
              <a:rPr lang="en-US"/>
              <a:t>Add title 34pt Arial</a:t>
            </a:r>
          </a:p>
        </p:txBody>
      </p:sp>
      <p:sp>
        <p:nvSpPr>
          <p:cNvPr id="6" name="Text Placeholder 21">
            <a:extLst>
              <a:ext uri="{FF2B5EF4-FFF2-40B4-BE49-F238E27FC236}">
                <a16:creationId xmlns:a16="http://schemas.microsoft.com/office/drawing/2014/main" id="{2529BA50-3DFB-1BE7-EE48-2C75F228895B}"/>
              </a:ext>
            </a:extLst>
          </p:cNvPr>
          <p:cNvSpPr>
            <a:spLocks noGrp="1"/>
          </p:cNvSpPr>
          <p:nvPr>
            <p:ph type="body" sz="quarter" idx="15" hasCustomPrompt="1"/>
          </p:nvPr>
        </p:nvSpPr>
        <p:spPr>
          <a:xfrm>
            <a:off x="6633806" y="4330906"/>
            <a:ext cx="4508491" cy="584200"/>
          </a:xfrm>
        </p:spPr>
        <p:txBody>
          <a:bodyPr anchor="b"/>
          <a:lstStyle>
            <a:lvl1pPr>
              <a:defRPr>
                <a:solidFill>
                  <a:schemeClr val="tx1"/>
                </a:solidFill>
              </a:defRPr>
            </a:lvl1pPr>
          </a:lstStyle>
          <a:p>
            <a:pPr lvl="0"/>
            <a:r>
              <a:rPr lang="en-US"/>
              <a:t>Add subtitle 18pt Arial</a:t>
            </a:r>
          </a:p>
        </p:txBody>
      </p:sp>
      <p:sp>
        <p:nvSpPr>
          <p:cNvPr id="7" name="Text Placeholder 9">
            <a:extLst>
              <a:ext uri="{FF2B5EF4-FFF2-40B4-BE49-F238E27FC236}">
                <a16:creationId xmlns:a16="http://schemas.microsoft.com/office/drawing/2014/main" id="{2EA8790D-309F-CA47-AC34-DF60C215CDB5}"/>
              </a:ext>
            </a:extLst>
          </p:cNvPr>
          <p:cNvSpPr>
            <a:spLocks noGrp="1"/>
          </p:cNvSpPr>
          <p:nvPr>
            <p:ph type="body" sz="quarter" idx="16" hasCustomPrompt="1"/>
          </p:nvPr>
        </p:nvSpPr>
        <p:spPr>
          <a:xfrm>
            <a:off x="6633807" y="1823794"/>
            <a:ext cx="1508400" cy="277200"/>
          </a:xfrm>
          <a:prstGeom prst="roundRect">
            <a:avLst>
              <a:gd name="adj" fmla="val 50000"/>
            </a:avLst>
          </a:prstGeom>
          <a:solidFill>
            <a:schemeClr val="tx1"/>
          </a:solidFill>
        </p:spPr>
        <p:txBody>
          <a:bodyPr anchor="ctr"/>
          <a:lstStyle>
            <a:lvl1pPr algn="ctr">
              <a:defRPr sz="1100">
                <a:solidFill>
                  <a:schemeClr val="accent2"/>
                </a:solidFill>
              </a:defRPr>
            </a:lvl1pPr>
          </a:lstStyle>
          <a:p>
            <a:pPr lvl="0"/>
            <a:r>
              <a:rPr lang="en-US"/>
              <a:t>Section XX</a:t>
            </a:r>
          </a:p>
        </p:txBody>
      </p:sp>
    </p:spTree>
    <p:extLst>
      <p:ext uri="{BB962C8B-B14F-4D97-AF65-F5344CB8AC3E}">
        <p14:creationId xmlns:p14="http://schemas.microsoft.com/office/powerpoint/2010/main" val="216702941"/>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w/ Image | Purple">
    <p:bg>
      <p:bgPr>
        <a:solidFill>
          <a:schemeClr val="accent3"/>
        </a:solidFill>
        <a:effectLst/>
      </p:bgPr>
    </p:bg>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CFF3D9B9-22A1-20B7-A104-A4BF2878A8CE}"/>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12" name="Graphic 28">
            <a:extLst>
              <a:ext uri="{FF2B5EF4-FFF2-40B4-BE49-F238E27FC236}">
                <a16:creationId xmlns:a16="http://schemas.microsoft.com/office/drawing/2014/main" id="{10874A26-9C7D-8C36-CC32-C8FC28454C46}"/>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3" name="Graphic 28">
              <a:extLst>
                <a:ext uri="{FF2B5EF4-FFF2-40B4-BE49-F238E27FC236}">
                  <a16:creationId xmlns:a16="http://schemas.microsoft.com/office/drawing/2014/main" id="{DB9BF0F1-B78A-B88B-6E76-6B3735F3FE01}"/>
                </a:ext>
              </a:extLst>
            </p:cNvPr>
            <p:cNvGrpSpPr/>
            <p:nvPr/>
          </p:nvGrpSpPr>
          <p:grpSpPr>
            <a:xfrm>
              <a:off x="5746051" y="2969418"/>
              <a:ext cx="701897" cy="918019"/>
              <a:chOff x="5746051" y="2969418"/>
              <a:chExt cx="701897" cy="918019"/>
            </a:xfrm>
            <a:grpFill/>
          </p:grpSpPr>
          <p:sp>
            <p:nvSpPr>
              <p:cNvPr id="17" name="Freeform: Shape 11">
                <a:extLst>
                  <a:ext uri="{FF2B5EF4-FFF2-40B4-BE49-F238E27FC236}">
                    <a16:creationId xmlns:a16="http://schemas.microsoft.com/office/drawing/2014/main" id="{4694EC24-4A56-644A-0DF8-48602362ACFF}"/>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2">
                <a:extLst>
                  <a:ext uri="{FF2B5EF4-FFF2-40B4-BE49-F238E27FC236}">
                    <a16:creationId xmlns:a16="http://schemas.microsoft.com/office/drawing/2014/main" id="{ACADFE71-AC5E-8C77-A9F0-115E86BC9D12}"/>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3">
                <a:extLst>
                  <a:ext uri="{FF2B5EF4-FFF2-40B4-BE49-F238E27FC236}">
                    <a16:creationId xmlns:a16="http://schemas.microsoft.com/office/drawing/2014/main" id="{7AEF1E8E-2E74-B9FD-397D-5AD870E78C6A}"/>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4">
                <a:extLst>
                  <a:ext uri="{FF2B5EF4-FFF2-40B4-BE49-F238E27FC236}">
                    <a16:creationId xmlns:a16="http://schemas.microsoft.com/office/drawing/2014/main" id="{5DAC8482-6900-8969-505F-7FE614995992}"/>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5">
                <a:extLst>
                  <a:ext uri="{FF2B5EF4-FFF2-40B4-BE49-F238E27FC236}">
                    <a16:creationId xmlns:a16="http://schemas.microsoft.com/office/drawing/2014/main" id="{18927EB9-C18B-B0B0-3739-F20663961BAF}"/>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3" name="Freeform: Shape 16">
                <a:extLst>
                  <a:ext uri="{FF2B5EF4-FFF2-40B4-BE49-F238E27FC236}">
                    <a16:creationId xmlns:a16="http://schemas.microsoft.com/office/drawing/2014/main" id="{678F3D42-3F81-7C28-3BEF-F773B3FF6E02}"/>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4" name="Graphic 28">
              <a:extLst>
                <a:ext uri="{FF2B5EF4-FFF2-40B4-BE49-F238E27FC236}">
                  <a16:creationId xmlns:a16="http://schemas.microsoft.com/office/drawing/2014/main" id="{5634FF2F-C71E-7975-A272-1CFF17563ECC}"/>
                </a:ext>
              </a:extLst>
            </p:cNvPr>
            <p:cNvGrpSpPr/>
            <p:nvPr/>
          </p:nvGrpSpPr>
          <p:grpSpPr>
            <a:xfrm>
              <a:off x="6399751" y="3580923"/>
              <a:ext cx="62769" cy="60769"/>
              <a:chOff x="6399751" y="3580923"/>
              <a:chExt cx="62769" cy="60769"/>
            </a:xfrm>
            <a:grpFill/>
          </p:grpSpPr>
          <p:sp>
            <p:nvSpPr>
              <p:cNvPr id="15" name="Freeform: Shape 9">
                <a:extLst>
                  <a:ext uri="{FF2B5EF4-FFF2-40B4-BE49-F238E27FC236}">
                    <a16:creationId xmlns:a16="http://schemas.microsoft.com/office/drawing/2014/main" id="{3857E13B-4F62-BE75-AE61-5FE1F399082C}"/>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6" name="Freeform: Shape 10">
                <a:extLst>
                  <a:ext uri="{FF2B5EF4-FFF2-40B4-BE49-F238E27FC236}">
                    <a16:creationId xmlns:a16="http://schemas.microsoft.com/office/drawing/2014/main" id="{43ED08CE-2AEE-F363-DFF0-1F246EF5332C}"/>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24" name="Slide Number Placeholder 5">
            <a:extLst>
              <a:ext uri="{FF2B5EF4-FFF2-40B4-BE49-F238E27FC236}">
                <a16:creationId xmlns:a16="http://schemas.microsoft.com/office/drawing/2014/main" id="{7F4EB48D-999D-D719-0498-CFD144398F50}"/>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5" name="Date Placeholder 3">
            <a:extLst>
              <a:ext uri="{FF2B5EF4-FFF2-40B4-BE49-F238E27FC236}">
                <a16:creationId xmlns:a16="http://schemas.microsoft.com/office/drawing/2014/main" id="{446FEDCC-EB4E-52F1-6986-27E6667FCEE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
        <p:nvSpPr>
          <p:cNvPr id="2" name="Picture Placeholder 15">
            <a:extLst>
              <a:ext uri="{FF2B5EF4-FFF2-40B4-BE49-F238E27FC236}">
                <a16:creationId xmlns:a16="http://schemas.microsoft.com/office/drawing/2014/main" id="{2D55F079-2873-3634-D2AB-E1687E1A2854}"/>
              </a:ext>
            </a:extLst>
          </p:cNvPr>
          <p:cNvSpPr>
            <a:spLocks noGrp="1"/>
          </p:cNvSpPr>
          <p:nvPr>
            <p:ph type="pic" sz="quarter" idx="17" hasCustomPrompt="1"/>
          </p:nvPr>
        </p:nvSpPr>
        <p:spPr>
          <a:xfrm>
            <a:off x="450172" y="395572"/>
            <a:ext cx="5369653" cy="5481353"/>
          </a:xfrm>
          <a:prstGeom prst="roundRect">
            <a:avLst>
              <a:gd name="adj" fmla="val 8506"/>
            </a:avLst>
          </a:prstGeom>
          <a:solidFill>
            <a:schemeClr val="tx1"/>
          </a:solidFill>
        </p:spPr>
        <p:txBody>
          <a:bodyPr/>
          <a:lstStyle>
            <a:lvl1pPr algn="ctr">
              <a:defRPr>
                <a:solidFill>
                  <a:schemeClr val="bg2"/>
                </a:solidFill>
              </a:defRPr>
            </a:lvl1pPr>
          </a:lstStyle>
          <a:p>
            <a:r>
              <a:rPr lang="en-US"/>
              <a:t>Drag and drop image into placeholder</a:t>
            </a:r>
          </a:p>
          <a:p>
            <a:endParaRPr lang="en-US"/>
          </a:p>
        </p:txBody>
      </p:sp>
      <p:sp>
        <p:nvSpPr>
          <p:cNvPr id="5" name="Title 1">
            <a:extLst>
              <a:ext uri="{FF2B5EF4-FFF2-40B4-BE49-F238E27FC236}">
                <a16:creationId xmlns:a16="http://schemas.microsoft.com/office/drawing/2014/main" id="{1617C0C2-E66E-B3F2-5B11-F0154CF53751}"/>
              </a:ext>
            </a:extLst>
          </p:cNvPr>
          <p:cNvSpPr>
            <a:spLocks noGrp="1"/>
          </p:cNvSpPr>
          <p:nvPr>
            <p:ph type="title" hasCustomPrompt="1"/>
          </p:nvPr>
        </p:nvSpPr>
        <p:spPr>
          <a:xfrm>
            <a:off x="6314720" y="915139"/>
            <a:ext cx="5200651" cy="4321168"/>
          </a:xfrm>
          <a:prstGeom prst="roundRect">
            <a:avLst>
              <a:gd name="adj" fmla="val 9026"/>
            </a:avLst>
          </a:prstGeom>
          <a:noFill/>
        </p:spPr>
        <p:txBody>
          <a:bodyPr vert="horz" wrap="square" lIns="216000" tIns="1728000" rIns="216000" bIns="468000" rtlCol="0" anchor="t">
            <a:noAutofit/>
          </a:bodyPr>
          <a:lstStyle>
            <a:lvl1pPr>
              <a:defRPr lang="en-US" sz="3400" dirty="0">
                <a:solidFill>
                  <a:schemeClr val="tx1"/>
                </a:solidFill>
              </a:defRPr>
            </a:lvl1pPr>
          </a:lstStyle>
          <a:p>
            <a:pPr marL="0" lvl="0"/>
            <a:r>
              <a:rPr lang="en-US"/>
              <a:t>Add title 34pt Arial</a:t>
            </a:r>
          </a:p>
        </p:txBody>
      </p:sp>
      <p:sp>
        <p:nvSpPr>
          <p:cNvPr id="6" name="Text Placeholder 21">
            <a:extLst>
              <a:ext uri="{FF2B5EF4-FFF2-40B4-BE49-F238E27FC236}">
                <a16:creationId xmlns:a16="http://schemas.microsoft.com/office/drawing/2014/main" id="{BCBB4EAC-C94C-0C12-3E98-12D52E265B52}"/>
              </a:ext>
            </a:extLst>
          </p:cNvPr>
          <p:cNvSpPr>
            <a:spLocks noGrp="1"/>
          </p:cNvSpPr>
          <p:nvPr>
            <p:ph type="body" sz="quarter" idx="15" hasCustomPrompt="1"/>
          </p:nvPr>
        </p:nvSpPr>
        <p:spPr>
          <a:xfrm>
            <a:off x="6633806" y="4330906"/>
            <a:ext cx="4508491" cy="584200"/>
          </a:xfrm>
        </p:spPr>
        <p:txBody>
          <a:bodyPr anchor="b"/>
          <a:lstStyle>
            <a:lvl1pPr>
              <a:defRPr>
                <a:solidFill>
                  <a:schemeClr val="tx1"/>
                </a:solidFill>
              </a:defRPr>
            </a:lvl1pPr>
          </a:lstStyle>
          <a:p>
            <a:pPr lvl="0"/>
            <a:r>
              <a:rPr lang="en-US"/>
              <a:t>Add subtitle 18pt Arial</a:t>
            </a:r>
          </a:p>
        </p:txBody>
      </p:sp>
      <p:sp>
        <p:nvSpPr>
          <p:cNvPr id="7" name="Text Placeholder 9">
            <a:extLst>
              <a:ext uri="{FF2B5EF4-FFF2-40B4-BE49-F238E27FC236}">
                <a16:creationId xmlns:a16="http://schemas.microsoft.com/office/drawing/2014/main" id="{F29757FD-B136-59DD-E333-6EE43F81B8BF}"/>
              </a:ext>
            </a:extLst>
          </p:cNvPr>
          <p:cNvSpPr>
            <a:spLocks noGrp="1"/>
          </p:cNvSpPr>
          <p:nvPr>
            <p:ph type="body" sz="quarter" idx="16" hasCustomPrompt="1"/>
          </p:nvPr>
        </p:nvSpPr>
        <p:spPr>
          <a:xfrm>
            <a:off x="6633807" y="1823794"/>
            <a:ext cx="1508400" cy="277200"/>
          </a:xfrm>
          <a:prstGeom prst="roundRect">
            <a:avLst>
              <a:gd name="adj" fmla="val 50000"/>
            </a:avLst>
          </a:prstGeom>
          <a:solidFill>
            <a:schemeClr val="tx1"/>
          </a:solidFill>
        </p:spPr>
        <p:txBody>
          <a:bodyPr anchor="ctr"/>
          <a:lstStyle>
            <a:lvl1pPr algn="ctr">
              <a:defRPr sz="1100">
                <a:solidFill>
                  <a:schemeClr val="accent3"/>
                </a:solidFill>
              </a:defRPr>
            </a:lvl1pPr>
          </a:lstStyle>
          <a:p>
            <a:pPr lvl="0"/>
            <a:r>
              <a:rPr lang="en-US"/>
              <a:t>Section XX</a:t>
            </a:r>
          </a:p>
        </p:txBody>
      </p:sp>
    </p:spTree>
    <p:extLst>
      <p:ext uri="{BB962C8B-B14F-4D97-AF65-F5344CB8AC3E}">
        <p14:creationId xmlns:p14="http://schemas.microsoft.com/office/powerpoint/2010/main" val="118481785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w/ Image | Magenta">
    <p:bg>
      <p:bgPr>
        <a:solidFill>
          <a:schemeClr val="accent4"/>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AAB92994-00B3-E055-8394-34A447EB47F3}"/>
              </a:ext>
            </a:extLst>
          </p:cNvPr>
          <p:cNvSpPr>
            <a:spLocks noGrp="1"/>
          </p:cNvSpPr>
          <p:nvPr>
            <p:ph type="ftr" sz="quarter" idx="19"/>
          </p:nvPr>
        </p:nvSpPr>
        <p:spPr/>
        <p:txBody>
          <a:bodyPr/>
          <a:lstStyle/>
          <a:p>
            <a:pPr algn="r"/>
            <a:endParaRPr lang="en-US"/>
          </a:p>
        </p:txBody>
      </p:sp>
      <p:sp>
        <p:nvSpPr>
          <p:cNvPr id="4" name="Slide Number Placeholder 5">
            <a:extLst>
              <a:ext uri="{FF2B5EF4-FFF2-40B4-BE49-F238E27FC236}">
                <a16:creationId xmlns:a16="http://schemas.microsoft.com/office/drawing/2014/main" id="{E1436BB5-D441-04F8-7CD2-346200869142}"/>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C853BF0E-7B90-48CC-39A1-32CC89FE98F9}"/>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1" name="Graphic 28">
            <a:extLst>
              <a:ext uri="{FF2B5EF4-FFF2-40B4-BE49-F238E27FC236}">
                <a16:creationId xmlns:a16="http://schemas.microsoft.com/office/drawing/2014/main" id="{1AE9CA79-6B2B-9C08-C817-FC1FFD5FE292}"/>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2" name="Graphic 28">
              <a:extLst>
                <a:ext uri="{FF2B5EF4-FFF2-40B4-BE49-F238E27FC236}">
                  <a16:creationId xmlns:a16="http://schemas.microsoft.com/office/drawing/2014/main" id="{F8BC3894-BA90-B136-CFB4-CAE82EBA7D21}"/>
                </a:ext>
              </a:extLst>
            </p:cNvPr>
            <p:cNvGrpSpPr/>
            <p:nvPr/>
          </p:nvGrpSpPr>
          <p:grpSpPr>
            <a:xfrm>
              <a:off x="5746051" y="2969418"/>
              <a:ext cx="701897" cy="918019"/>
              <a:chOff x="5746051" y="2969418"/>
              <a:chExt cx="701897" cy="918019"/>
            </a:xfrm>
            <a:grpFill/>
          </p:grpSpPr>
          <p:sp>
            <p:nvSpPr>
              <p:cNvPr id="16" name="Freeform: Shape 11">
                <a:extLst>
                  <a:ext uri="{FF2B5EF4-FFF2-40B4-BE49-F238E27FC236}">
                    <a16:creationId xmlns:a16="http://schemas.microsoft.com/office/drawing/2014/main" id="{370E5D35-34C2-BF91-CB8C-E8A185AB4CFD}"/>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2">
                <a:extLst>
                  <a:ext uri="{FF2B5EF4-FFF2-40B4-BE49-F238E27FC236}">
                    <a16:creationId xmlns:a16="http://schemas.microsoft.com/office/drawing/2014/main" id="{7FFEBA7B-3866-3052-AA71-FC1846A126A6}"/>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3">
                <a:extLst>
                  <a:ext uri="{FF2B5EF4-FFF2-40B4-BE49-F238E27FC236}">
                    <a16:creationId xmlns:a16="http://schemas.microsoft.com/office/drawing/2014/main" id="{3F885675-F2B1-6CBD-90CA-775E0CD8B80A}"/>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4">
                <a:extLst>
                  <a:ext uri="{FF2B5EF4-FFF2-40B4-BE49-F238E27FC236}">
                    <a16:creationId xmlns:a16="http://schemas.microsoft.com/office/drawing/2014/main" id="{B3DF6F7C-F3F6-D165-1E3E-7BD575BC05BC}"/>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5">
                <a:extLst>
                  <a:ext uri="{FF2B5EF4-FFF2-40B4-BE49-F238E27FC236}">
                    <a16:creationId xmlns:a16="http://schemas.microsoft.com/office/drawing/2014/main" id="{984F00FE-48BA-CC44-E4F3-73ED5998CDC5}"/>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6">
                <a:extLst>
                  <a:ext uri="{FF2B5EF4-FFF2-40B4-BE49-F238E27FC236}">
                    <a16:creationId xmlns:a16="http://schemas.microsoft.com/office/drawing/2014/main" id="{726B5378-FE53-7C82-472E-11AFFFE95BE6}"/>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E06B66C3-6F68-D1FC-78C0-A16C25A65B32}"/>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4FBEF4E8-AB8C-B208-A32C-F26B9D6A344D}"/>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04FFF9DD-C4A8-A4C2-1597-75FB4103BEF0}"/>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2" name="Picture Placeholder 15">
            <a:extLst>
              <a:ext uri="{FF2B5EF4-FFF2-40B4-BE49-F238E27FC236}">
                <a16:creationId xmlns:a16="http://schemas.microsoft.com/office/drawing/2014/main" id="{C791C7B7-A8B0-5FBD-38C7-9AD3C22E5EF1}"/>
              </a:ext>
            </a:extLst>
          </p:cNvPr>
          <p:cNvSpPr>
            <a:spLocks noGrp="1"/>
          </p:cNvSpPr>
          <p:nvPr>
            <p:ph type="pic" sz="quarter" idx="17" hasCustomPrompt="1"/>
          </p:nvPr>
        </p:nvSpPr>
        <p:spPr>
          <a:xfrm>
            <a:off x="450172" y="395572"/>
            <a:ext cx="5369653" cy="5481353"/>
          </a:xfrm>
          <a:prstGeom prst="roundRect">
            <a:avLst>
              <a:gd name="adj" fmla="val 8506"/>
            </a:avLst>
          </a:prstGeom>
          <a:solidFill>
            <a:schemeClr val="tx1"/>
          </a:solidFill>
        </p:spPr>
        <p:txBody>
          <a:bodyPr/>
          <a:lstStyle>
            <a:lvl1pPr algn="ctr">
              <a:defRPr>
                <a:solidFill>
                  <a:schemeClr val="bg2"/>
                </a:solidFill>
              </a:defRPr>
            </a:lvl1pPr>
          </a:lstStyle>
          <a:p>
            <a:r>
              <a:rPr lang="en-US"/>
              <a:t>Drag and drop image into placeholder</a:t>
            </a:r>
          </a:p>
          <a:p>
            <a:endParaRPr lang="en-US"/>
          </a:p>
        </p:txBody>
      </p:sp>
      <p:sp>
        <p:nvSpPr>
          <p:cNvPr id="6" name="Title 1">
            <a:extLst>
              <a:ext uri="{FF2B5EF4-FFF2-40B4-BE49-F238E27FC236}">
                <a16:creationId xmlns:a16="http://schemas.microsoft.com/office/drawing/2014/main" id="{DD54BC63-8B93-B58C-572B-6905D968ABF5}"/>
              </a:ext>
            </a:extLst>
          </p:cNvPr>
          <p:cNvSpPr>
            <a:spLocks noGrp="1"/>
          </p:cNvSpPr>
          <p:nvPr>
            <p:ph type="title" hasCustomPrompt="1"/>
          </p:nvPr>
        </p:nvSpPr>
        <p:spPr>
          <a:xfrm>
            <a:off x="6314720" y="915139"/>
            <a:ext cx="5200651" cy="4321168"/>
          </a:xfrm>
          <a:prstGeom prst="roundRect">
            <a:avLst>
              <a:gd name="adj" fmla="val 9026"/>
            </a:avLst>
          </a:prstGeom>
          <a:noFill/>
        </p:spPr>
        <p:txBody>
          <a:bodyPr vert="horz" wrap="square" lIns="216000" tIns="1728000" rIns="216000" bIns="468000" rtlCol="0" anchor="t">
            <a:noAutofit/>
          </a:bodyPr>
          <a:lstStyle>
            <a:lvl1pPr>
              <a:defRPr lang="en-US" sz="3400" dirty="0">
                <a:solidFill>
                  <a:schemeClr val="tx1"/>
                </a:solidFill>
              </a:defRPr>
            </a:lvl1pPr>
          </a:lstStyle>
          <a:p>
            <a:pPr marL="0" lvl="0"/>
            <a:r>
              <a:rPr lang="en-US"/>
              <a:t>Add title 34pt Arial</a:t>
            </a:r>
          </a:p>
        </p:txBody>
      </p:sp>
      <p:sp>
        <p:nvSpPr>
          <p:cNvPr id="10" name="Text Placeholder 21">
            <a:extLst>
              <a:ext uri="{FF2B5EF4-FFF2-40B4-BE49-F238E27FC236}">
                <a16:creationId xmlns:a16="http://schemas.microsoft.com/office/drawing/2014/main" id="{5205822F-C91F-D64B-B968-31DEAB7EBF79}"/>
              </a:ext>
            </a:extLst>
          </p:cNvPr>
          <p:cNvSpPr>
            <a:spLocks noGrp="1"/>
          </p:cNvSpPr>
          <p:nvPr>
            <p:ph type="body" sz="quarter" idx="15" hasCustomPrompt="1"/>
          </p:nvPr>
        </p:nvSpPr>
        <p:spPr>
          <a:xfrm>
            <a:off x="6633806" y="4330906"/>
            <a:ext cx="4508491" cy="584200"/>
          </a:xfrm>
        </p:spPr>
        <p:txBody>
          <a:bodyPr anchor="b"/>
          <a:lstStyle>
            <a:lvl1pPr>
              <a:defRPr>
                <a:solidFill>
                  <a:schemeClr val="tx1"/>
                </a:solidFill>
              </a:defRPr>
            </a:lvl1pPr>
          </a:lstStyle>
          <a:p>
            <a:pPr lvl="0"/>
            <a:r>
              <a:rPr lang="en-US"/>
              <a:t>Add subtitle 18pt Arial</a:t>
            </a:r>
          </a:p>
        </p:txBody>
      </p:sp>
      <p:sp>
        <p:nvSpPr>
          <p:cNvPr id="23" name="Text Placeholder 9">
            <a:extLst>
              <a:ext uri="{FF2B5EF4-FFF2-40B4-BE49-F238E27FC236}">
                <a16:creationId xmlns:a16="http://schemas.microsoft.com/office/drawing/2014/main" id="{168C15DC-6C17-EBD9-8D93-4FC61071067F}"/>
              </a:ext>
            </a:extLst>
          </p:cNvPr>
          <p:cNvSpPr>
            <a:spLocks noGrp="1"/>
          </p:cNvSpPr>
          <p:nvPr>
            <p:ph type="body" sz="quarter" idx="16" hasCustomPrompt="1"/>
          </p:nvPr>
        </p:nvSpPr>
        <p:spPr>
          <a:xfrm>
            <a:off x="6633807" y="1823794"/>
            <a:ext cx="1508400" cy="277200"/>
          </a:xfrm>
          <a:prstGeom prst="roundRect">
            <a:avLst>
              <a:gd name="adj" fmla="val 50000"/>
            </a:avLst>
          </a:prstGeom>
          <a:solidFill>
            <a:schemeClr val="tx1"/>
          </a:solidFill>
        </p:spPr>
        <p:txBody>
          <a:bodyPr anchor="ctr"/>
          <a:lstStyle>
            <a:lvl1pPr algn="ctr">
              <a:defRPr sz="1100">
                <a:solidFill>
                  <a:schemeClr val="accent4"/>
                </a:solidFill>
              </a:defRPr>
            </a:lvl1pPr>
          </a:lstStyle>
          <a:p>
            <a:pPr lvl="0"/>
            <a:r>
              <a:rPr lang="en-US"/>
              <a:t>Section XX</a:t>
            </a:r>
          </a:p>
        </p:txBody>
      </p:sp>
    </p:spTree>
    <p:extLst>
      <p:ext uri="{BB962C8B-B14F-4D97-AF65-F5344CB8AC3E}">
        <p14:creationId xmlns:p14="http://schemas.microsoft.com/office/powerpoint/2010/main" val="300076772"/>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Simple | Blu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0CB45A2-8120-BA14-9468-0E2FF6623674}"/>
              </a:ext>
            </a:extLst>
          </p:cNvPr>
          <p:cNvSpPr>
            <a:spLocks noGrp="1"/>
          </p:cNvSpPr>
          <p:nvPr>
            <p:ph type="title" hasCustomPrompt="1"/>
          </p:nvPr>
        </p:nvSpPr>
        <p:spPr>
          <a:xfrm>
            <a:off x="442913" y="1555758"/>
            <a:ext cx="5200651" cy="4321168"/>
          </a:xfrm>
          <a:prstGeom prst="roundRect">
            <a:avLst>
              <a:gd name="adj" fmla="val 9026"/>
            </a:avLst>
          </a:prstGeom>
          <a:noFill/>
        </p:spPr>
        <p:txBody>
          <a:bodyPr vert="horz" wrap="square" lIns="216000" tIns="1728000" rIns="216000" bIns="468000" rtlCol="0" anchor="t">
            <a:noAutofit/>
          </a:bodyPr>
          <a:lstStyle>
            <a:lvl1pPr>
              <a:defRPr lang="en-US" sz="3400" dirty="0">
                <a:solidFill>
                  <a:schemeClr val="tx1"/>
                </a:solidFill>
              </a:defRPr>
            </a:lvl1pPr>
          </a:lstStyle>
          <a:p>
            <a:pPr marL="0" lvl="0"/>
            <a:r>
              <a:rPr lang="en-US"/>
              <a:t>Add title 34pt Arial</a:t>
            </a:r>
          </a:p>
        </p:txBody>
      </p:sp>
      <p:sp>
        <p:nvSpPr>
          <p:cNvPr id="8" name="Text Placeholder 21">
            <a:extLst>
              <a:ext uri="{FF2B5EF4-FFF2-40B4-BE49-F238E27FC236}">
                <a16:creationId xmlns:a16="http://schemas.microsoft.com/office/drawing/2014/main" id="{184B29F6-2B3E-0245-DADC-5ED27DF202D9}"/>
              </a:ext>
            </a:extLst>
          </p:cNvPr>
          <p:cNvSpPr>
            <a:spLocks noGrp="1"/>
          </p:cNvSpPr>
          <p:nvPr>
            <p:ph type="body" sz="quarter" idx="15" hasCustomPrompt="1"/>
          </p:nvPr>
        </p:nvSpPr>
        <p:spPr>
          <a:xfrm>
            <a:off x="761999" y="4971525"/>
            <a:ext cx="4508491" cy="584200"/>
          </a:xfrm>
        </p:spPr>
        <p:txBody>
          <a:bodyPr anchor="b"/>
          <a:lstStyle>
            <a:lvl1pPr>
              <a:defRPr>
                <a:solidFill>
                  <a:schemeClr val="tx1"/>
                </a:solidFill>
              </a:defRPr>
            </a:lvl1pPr>
          </a:lstStyle>
          <a:p>
            <a:pPr lvl="0"/>
            <a:r>
              <a:rPr lang="en-US"/>
              <a:t>Add subtitle 18pt Arial</a:t>
            </a:r>
          </a:p>
        </p:txBody>
      </p:sp>
      <p:sp>
        <p:nvSpPr>
          <p:cNvPr id="9" name="Text Placeholder 9">
            <a:extLst>
              <a:ext uri="{FF2B5EF4-FFF2-40B4-BE49-F238E27FC236}">
                <a16:creationId xmlns:a16="http://schemas.microsoft.com/office/drawing/2014/main" id="{FE454527-784D-D7C2-DF04-F9BD56E299AD}"/>
              </a:ext>
            </a:extLst>
          </p:cNvPr>
          <p:cNvSpPr>
            <a:spLocks noGrp="1"/>
          </p:cNvSpPr>
          <p:nvPr>
            <p:ph type="body" sz="quarter" idx="16" hasCustomPrompt="1"/>
          </p:nvPr>
        </p:nvSpPr>
        <p:spPr>
          <a:xfrm>
            <a:off x="762000" y="2464413"/>
            <a:ext cx="1508400" cy="277200"/>
          </a:xfrm>
          <a:prstGeom prst="roundRect">
            <a:avLst>
              <a:gd name="adj" fmla="val 50000"/>
            </a:avLst>
          </a:prstGeom>
          <a:solidFill>
            <a:schemeClr val="tx1"/>
          </a:solidFill>
        </p:spPr>
        <p:txBody>
          <a:bodyPr anchor="ctr"/>
          <a:lstStyle>
            <a:lvl1pPr algn="ctr">
              <a:defRPr sz="1100">
                <a:solidFill>
                  <a:schemeClr val="accent1"/>
                </a:solidFill>
              </a:defRPr>
            </a:lvl1pPr>
          </a:lstStyle>
          <a:p>
            <a:pPr lvl="0"/>
            <a:r>
              <a:rPr lang="en-US"/>
              <a:t>Section XX</a:t>
            </a:r>
          </a:p>
        </p:txBody>
      </p:sp>
      <p:sp>
        <p:nvSpPr>
          <p:cNvPr id="3" name="Footer Placeholder 6">
            <a:extLst>
              <a:ext uri="{FF2B5EF4-FFF2-40B4-BE49-F238E27FC236}">
                <a16:creationId xmlns:a16="http://schemas.microsoft.com/office/drawing/2014/main" id="{0AFD10CD-D25A-9CE6-6248-C859EF9A2A2A}"/>
              </a:ext>
            </a:extLst>
          </p:cNvPr>
          <p:cNvSpPr>
            <a:spLocks noGrp="1"/>
          </p:cNvSpPr>
          <p:nvPr>
            <p:ph type="ftr" sz="quarter" idx="19"/>
          </p:nvPr>
        </p:nvSpPr>
        <p:spPr>
          <a:xfrm>
            <a:off x="5819825" y="6330506"/>
            <a:ext cx="4978804" cy="241929"/>
          </a:xfrm>
        </p:spPr>
        <p:txBody>
          <a:bodyPr/>
          <a:lstStyle/>
          <a:p>
            <a:pPr algn="r"/>
            <a:endParaRPr lang="en-US"/>
          </a:p>
        </p:txBody>
      </p:sp>
      <p:sp>
        <p:nvSpPr>
          <p:cNvPr id="4" name="Slide Number Placeholder 5">
            <a:extLst>
              <a:ext uri="{FF2B5EF4-FFF2-40B4-BE49-F238E27FC236}">
                <a16:creationId xmlns:a16="http://schemas.microsoft.com/office/drawing/2014/main" id="{C7952448-55CE-DD23-B200-49A98A0F75ED}"/>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644AD9BF-4629-3D36-25CB-F778E53DDF68}"/>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1" name="Graphic 28">
            <a:extLst>
              <a:ext uri="{FF2B5EF4-FFF2-40B4-BE49-F238E27FC236}">
                <a16:creationId xmlns:a16="http://schemas.microsoft.com/office/drawing/2014/main" id="{F2F0BC55-D41F-DEE1-C848-9207DDF9E268}"/>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2" name="Graphic 28">
              <a:extLst>
                <a:ext uri="{FF2B5EF4-FFF2-40B4-BE49-F238E27FC236}">
                  <a16:creationId xmlns:a16="http://schemas.microsoft.com/office/drawing/2014/main" id="{EA541D7D-E4A7-92FF-14DC-670571E96C0A}"/>
                </a:ext>
              </a:extLst>
            </p:cNvPr>
            <p:cNvGrpSpPr/>
            <p:nvPr/>
          </p:nvGrpSpPr>
          <p:grpSpPr>
            <a:xfrm>
              <a:off x="5746051" y="2969418"/>
              <a:ext cx="701897" cy="918019"/>
              <a:chOff x="5746051" y="2969418"/>
              <a:chExt cx="701897" cy="918019"/>
            </a:xfrm>
            <a:grpFill/>
          </p:grpSpPr>
          <p:sp>
            <p:nvSpPr>
              <p:cNvPr id="16" name="Freeform: Shape 11">
                <a:extLst>
                  <a:ext uri="{FF2B5EF4-FFF2-40B4-BE49-F238E27FC236}">
                    <a16:creationId xmlns:a16="http://schemas.microsoft.com/office/drawing/2014/main" id="{FC01F6AC-2104-A0C8-D3C6-12762818E865}"/>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2">
                <a:extLst>
                  <a:ext uri="{FF2B5EF4-FFF2-40B4-BE49-F238E27FC236}">
                    <a16:creationId xmlns:a16="http://schemas.microsoft.com/office/drawing/2014/main" id="{88087C13-F777-0710-C11C-8E8CC5D3F848}"/>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3">
                <a:extLst>
                  <a:ext uri="{FF2B5EF4-FFF2-40B4-BE49-F238E27FC236}">
                    <a16:creationId xmlns:a16="http://schemas.microsoft.com/office/drawing/2014/main" id="{F873F7D1-CDC8-B6F3-C474-5A09651481E8}"/>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4">
                <a:extLst>
                  <a:ext uri="{FF2B5EF4-FFF2-40B4-BE49-F238E27FC236}">
                    <a16:creationId xmlns:a16="http://schemas.microsoft.com/office/drawing/2014/main" id="{AC0D791B-5426-5505-4F43-562EF27AACE6}"/>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5">
                <a:extLst>
                  <a:ext uri="{FF2B5EF4-FFF2-40B4-BE49-F238E27FC236}">
                    <a16:creationId xmlns:a16="http://schemas.microsoft.com/office/drawing/2014/main" id="{BE4E3376-79A5-A147-F53C-5208880AAE65}"/>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6">
                <a:extLst>
                  <a:ext uri="{FF2B5EF4-FFF2-40B4-BE49-F238E27FC236}">
                    <a16:creationId xmlns:a16="http://schemas.microsoft.com/office/drawing/2014/main" id="{FE6814C7-FA28-7B00-9C5F-D1CDB5A1877C}"/>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9289F442-4C4B-9ECF-0C3D-00C0B441EDFC}"/>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5ABD479D-144F-E6CC-F0A6-049E4583BBFB}"/>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10265AB6-1046-0A71-934E-2852B784A04D}"/>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Tree>
    <p:extLst>
      <p:ext uri="{BB962C8B-B14F-4D97-AF65-F5344CB8AC3E}">
        <p14:creationId xmlns:p14="http://schemas.microsoft.com/office/powerpoint/2010/main" val="161400646"/>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Simple | Light Blue">
    <p:bg>
      <p:bgPr>
        <a:solidFill>
          <a:schemeClr val="accent2"/>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0CB45A2-8120-BA14-9468-0E2FF6623674}"/>
              </a:ext>
            </a:extLst>
          </p:cNvPr>
          <p:cNvSpPr>
            <a:spLocks noGrp="1"/>
          </p:cNvSpPr>
          <p:nvPr>
            <p:ph type="title" hasCustomPrompt="1"/>
          </p:nvPr>
        </p:nvSpPr>
        <p:spPr>
          <a:xfrm>
            <a:off x="442913" y="1555758"/>
            <a:ext cx="5200651" cy="4321168"/>
          </a:xfrm>
          <a:prstGeom prst="roundRect">
            <a:avLst>
              <a:gd name="adj" fmla="val 9026"/>
            </a:avLst>
          </a:prstGeom>
          <a:noFill/>
        </p:spPr>
        <p:txBody>
          <a:bodyPr vert="horz" wrap="square" lIns="216000" tIns="1728000" rIns="216000" bIns="468000" rtlCol="0" anchor="t">
            <a:noAutofit/>
          </a:bodyPr>
          <a:lstStyle>
            <a:lvl1pPr>
              <a:defRPr lang="en-US" sz="3400" dirty="0">
                <a:solidFill>
                  <a:schemeClr val="tx1"/>
                </a:solidFill>
              </a:defRPr>
            </a:lvl1pPr>
          </a:lstStyle>
          <a:p>
            <a:pPr marL="0" lvl="0"/>
            <a:r>
              <a:rPr lang="en-US"/>
              <a:t>Add title 34pt Arial</a:t>
            </a:r>
          </a:p>
        </p:txBody>
      </p:sp>
      <p:sp>
        <p:nvSpPr>
          <p:cNvPr id="8" name="Text Placeholder 21">
            <a:extLst>
              <a:ext uri="{FF2B5EF4-FFF2-40B4-BE49-F238E27FC236}">
                <a16:creationId xmlns:a16="http://schemas.microsoft.com/office/drawing/2014/main" id="{184B29F6-2B3E-0245-DADC-5ED27DF202D9}"/>
              </a:ext>
            </a:extLst>
          </p:cNvPr>
          <p:cNvSpPr>
            <a:spLocks noGrp="1"/>
          </p:cNvSpPr>
          <p:nvPr>
            <p:ph type="body" sz="quarter" idx="15" hasCustomPrompt="1"/>
          </p:nvPr>
        </p:nvSpPr>
        <p:spPr>
          <a:xfrm>
            <a:off x="761999" y="4971525"/>
            <a:ext cx="4508491" cy="584200"/>
          </a:xfrm>
        </p:spPr>
        <p:txBody>
          <a:bodyPr anchor="b"/>
          <a:lstStyle>
            <a:lvl1pPr>
              <a:defRPr>
                <a:solidFill>
                  <a:schemeClr val="tx1"/>
                </a:solidFill>
              </a:defRPr>
            </a:lvl1pPr>
          </a:lstStyle>
          <a:p>
            <a:pPr lvl="0"/>
            <a:r>
              <a:rPr lang="en-US"/>
              <a:t>Add subtitle 18pt Arial</a:t>
            </a:r>
          </a:p>
        </p:txBody>
      </p:sp>
      <p:sp>
        <p:nvSpPr>
          <p:cNvPr id="9" name="Text Placeholder 9">
            <a:extLst>
              <a:ext uri="{FF2B5EF4-FFF2-40B4-BE49-F238E27FC236}">
                <a16:creationId xmlns:a16="http://schemas.microsoft.com/office/drawing/2014/main" id="{FE454527-784D-D7C2-DF04-F9BD56E299AD}"/>
              </a:ext>
            </a:extLst>
          </p:cNvPr>
          <p:cNvSpPr>
            <a:spLocks noGrp="1"/>
          </p:cNvSpPr>
          <p:nvPr>
            <p:ph type="body" sz="quarter" idx="16" hasCustomPrompt="1"/>
          </p:nvPr>
        </p:nvSpPr>
        <p:spPr>
          <a:xfrm>
            <a:off x="762000" y="2464413"/>
            <a:ext cx="1508400" cy="277200"/>
          </a:xfrm>
          <a:prstGeom prst="roundRect">
            <a:avLst>
              <a:gd name="adj" fmla="val 50000"/>
            </a:avLst>
          </a:prstGeom>
          <a:solidFill>
            <a:schemeClr val="tx1"/>
          </a:solidFill>
        </p:spPr>
        <p:txBody>
          <a:bodyPr anchor="ctr"/>
          <a:lstStyle>
            <a:lvl1pPr algn="ctr">
              <a:defRPr sz="1100">
                <a:solidFill>
                  <a:schemeClr val="accent2"/>
                </a:solidFill>
              </a:defRPr>
            </a:lvl1pPr>
          </a:lstStyle>
          <a:p>
            <a:pPr lvl="0"/>
            <a:r>
              <a:rPr lang="en-US"/>
              <a:t>Section XX</a:t>
            </a:r>
          </a:p>
        </p:txBody>
      </p:sp>
      <p:sp>
        <p:nvSpPr>
          <p:cNvPr id="3" name="Footer Placeholder 6">
            <a:extLst>
              <a:ext uri="{FF2B5EF4-FFF2-40B4-BE49-F238E27FC236}">
                <a16:creationId xmlns:a16="http://schemas.microsoft.com/office/drawing/2014/main" id="{A677993F-5F59-8E59-067B-AA608E07AFB6}"/>
              </a:ext>
            </a:extLst>
          </p:cNvPr>
          <p:cNvSpPr>
            <a:spLocks noGrp="1"/>
          </p:cNvSpPr>
          <p:nvPr>
            <p:ph type="ftr" sz="quarter" idx="19"/>
          </p:nvPr>
        </p:nvSpPr>
        <p:spPr>
          <a:xfrm>
            <a:off x="5819825" y="6330506"/>
            <a:ext cx="4978804" cy="241929"/>
          </a:xfrm>
        </p:spPr>
        <p:txBody>
          <a:bodyPr/>
          <a:lstStyle/>
          <a:p>
            <a:pPr algn="r"/>
            <a:endParaRPr lang="en-US"/>
          </a:p>
        </p:txBody>
      </p:sp>
      <p:sp>
        <p:nvSpPr>
          <p:cNvPr id="4" name="Slide Number Placeholder 5">
            <a:extLst>
              <a:ext uri="{FF2B5EF4-FFF2-40B4-BE49-F238E27FC236}">
                <a16:creationId xmlns:a16="http://schemas.microsoft.com/office/drawing/2014/main" id="{73DC3362-933F-8235-1572-F9D248060FB7}"/>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58F61BE8-CBDF-A450-66BA-70D29A3FF49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1" name="Graphic 28">
            <a:extLst>
              <a:ext uri="{FF2B5EF4-FFF2-40B4-BE49-F238E27FC236}">
                <a16:creationId xmlns:a16="http://schemas.microsoft.com/office/drawing/2014/main" id="{869843AB-2DF7-F675-D1F9-3F775F2F3C3B}"/>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2" name="Graphic 28">
              <a:extLst>
                <a:ext uri="{FF2B5EF4-FFF2-40B4-BE49-F238E27FC236}">
                  <a16:creationId xmlns:a16="http://schemas.microsoft.com/office/drawing/2014/main" id="{B2387034-30F9-468C-A764-B40D753CB11B}"/>
                </a:ext>
              </a:extLst>
            </p:cNvPr>
            <p:cNvGrpSpPr/>
            <p:nvPr/>
          </p:nvGrpSpPr>
          <p:grpSpPr>
            <a:xfrm>
              <a:off x="5746051" y="2969418"/>
              <a:ext cx="701897" cy="918019"/>
              <a:chOff x="5746051" y="2969418"/>
              <a:chExt cx="701897" cy="918019"/>
            </a:xfrm>
            <a:grpFill/>
          </p:grpSpPr>
          <p:sp>
            <p:nvSpPr>
              <p:cNvPr id="16" name="Freeform: Shape 11">
                <a:extLst>
                  <a:ext uri="{FF2B5EF4-FFF2-40B4-BE49-F238E27FC236}">
                    <a16:creationId xmlns:a16="http://schemas.microsoft.com/office/drawing/2014/main" id="{068D62E7-4EC8-80CA-DFA3-30BA2E28FF16}"/>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2">
                <a:extLst>
                  <a:ext uri="{FF2B5EF4-FFF2-40B4-BE49-F238E27FC236}">
                    <a16:creationId xmlns:a16="http://schemas.microsoft.com/office/drawing/2014/main" id="{6278F78F-811F-91C0-EC43-2543FDC75D54}"/>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3">
                <a:extLst>
                  <a:ext uri="{FF2B5EF4-FFF2-40B4-BE49-F238E27FC236}">
                    <a16:creationId xmlns:a16="http://schemas.microsoft.com/office/drawing/2014/main" id="{FE72A1B9-395E-62C8-F306-917BE8C9F290}"/>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4">
                <a:extLst>
                  <a:ext uri="{FF2B5EF4-FFF2-40B4-BE49-F238E27FC236}">
                    <a16:creationId xmlns:a16="http://schemas.microsoft.com/office/drawing/2014/main" id="{2E220816-2BCC-C45D-C2D4-C9EE853819D3}"/>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5">
                <a:extLst>
                  <a:ext uri="{FF2B5EF4-FFF2-40B4-BE49-F238E27FC236}">
                    <a16:creationId xmlns:a16="http://schemas.microsoft.com/office/drawing/2014/main" id="{D4485E4C-F800-DD20-ED45-A4CABDE5FF75}"/>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6">
                <a:extLst>
                  <a:ext uri="{FF2B5EF4-FFF2-40B4-BE49-F238E27FC236}">
                    <a16:creationId xmlns:a16="http://schemas.microsoft.com/office/drawing/2014/main" id="{1A36523C-7625-AA2C-7F1D-D409567EFE46}"/>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0FBE8567-1776-0112-6999-9624F756A288}"/>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B366DD4F-801B-9AD8-655A-13340EDF9F21}"/>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117F560A-828B-2365-F860-3716060539AA}"/>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Tree>
    <p:extLst>
      <p:ext uri="{BB962C8B-B14F-4D97-AF65-F5344CB8AC3E}">
        <p14:creationId xmlns:p14="http://schemas.microsoft.com/office/powerpoint/2010/main" val="2486048758"/>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Simple | Purple">
    <p:bg>
      <p:bgPr>
        <a:solidFill>
          <a:schemeClr val="accent3"/>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0CB45A2-8120-BA14-9468-0E2FF6623674}"/>
              </a:ext>
            </a:extLst>
          </p:cNvPr>
          <p:cNvSpPr>
            <a:spLocks noGrp="1"/>
          </p:cNvSpPr>
          <p:nvPr>
            <p:ph type="title" hasCustomPrompt="1"/>
          </p:nvPr>
        </p:nvSpPr>
        <p:spPr>
          <a:xfrm>
            <a:off x="442913" y="1555758"/>
            <a:ext cx="5200651" cy="4321168"/>
          </a:xfrm>
          <a:prstGeom prst="roundRect">
            <a:avLst>
              <a:gd name="adj" fmla="val 9026"/>
            </a:avLst>
          </a:prstGeom>
          <a:noFill/>
        </p:spPr>
        <p:txBody>
          <a:bodyPr vert="horz" wrap="square" lIns="216000" tIns="1728000" rIns="216000" bIns="468000" rtlCol="0" anchor="t">
            <a:noAutofit/>
          </a:bodyPr>
          <a:lstStyle>
            <a:lvl1pPr>
              <a:defRPr lang="en-US" sz="3400" dirty="0">
                <a:solidFill>
                  <a:schemeClr val="tx1"/>
                </a:solidFill>
              </a:defRPr>
            </a:lvl1pPr>
          </a:lstStyle>
          <a:p>
            <a:pPr marL="0" lvl="0"/>
            <a:r>
              <a:rPr lang="en-US"/>
              <a:t>Add title 34pt Arial</a:t>
            </a:r>
          </a:p>
        </p:txBody>
      </p:sp>
      <p:sp>
        <p:nvSpPr>
          <p:cNvPr id="8" name="Text Placeholder 21">
            <a:extLst>
              <a:ext uri="{FF2B5EF4-FFF2-40B4-BE49-F238E27FC236}">
                <a16:creationId xmlns:a16="http://schemas.microsoft.com/office/drawing/2014/main" id="{184B29F6-2B3E-0245-DADC-5ED27DF202D9}"/>
              </a:ext>
            </a:extLst>
          </p:cNvPr>
          <p:cNvSpPr>
            <a:spLocks noGrp="1"/>
          </p:cNvSpPr>
          <p:nvPr>
            <p:ph type="body" sz="quarter" idx="15" hasCustomPrompt="1"/>
          </p:nvPr>
        </p:nvSpPr>
        <p:spPr>
          <a:xfrm>
            <a:off x="761999" y="4971525"/>
            <a:ext cx="4508491" cy="584200"/>
          </a:xfrm>
        </p:spPr>
        <p:txBody>
          <a:bodyPr anchor="b"/>
          <a:lstStyle>
            <a:lvl1pPr>
              <a:defRPr>
                <a:solidFill>
                  <a:schemeClr val="tx1"/>
                </a:solidFill>
              </a:defRPr>
            </a:lvl1pPr>
          </a:lstStyle>
          <a:p>
            <a:pPr lvl="0"/>
            <a:r>
              <a:rPr lang="en-US"/>
              <a:t>Add subtitle 18pt Arial</a:t>
            </a:r>
          </a:p>
        </p:txBody>
      </p:sp>
      <p:sp>
        <p:nvSpPr>
          <p:cNvPr id="9" name="Text Placeholder 9">
            <a:extLst>
              <a:ext uri="{FF2B5EF4-FFF2-40B4-BE49-F238E27FC236}">
                <a16:creationId xmlns:a16="http://schemas.microsoft.com/office/drawing/2014/main" id="{FE454527-784D-D7C2-DF04-F9BD56E299AD}"/>
              </a:ext>
            </a:extLst>
          </p:cNvPr>
          <p:cNvSpPr>
            <a:spLocks noGrp="1"/>
          </p:cNvSpPr>
          <p:nvPr>
            <p:ph type="body" sz="quarter" idx="16" hasCustomPrompt="1"/>
          </p:nvPr>
        </p:nvSpPr>
        <p:spPr>
          <a:xfrm>
            <a:off x="762000" y="2464413"/>
            <a:ext cx="1508400" cy="277200"/>
          </a:xfrm>
          <a:prstGeom prst="roundRect">
            <a:avLst>
              <a:gd name="adj" fmla="val 50000"/>
            </a:avLst>
          </a:prstGeom>
          <a:solidFill>
            <a:schemeClr val="tx1"/>
          </a:solidFill>
        </p:spPr>
        <p:txBody>
          <a:bodyPr anchor="ctr"/>
          <a:lstStyle>
            <a:lvl1pPr algn="ctr">
              <a:defRPr sz="1100">
                <a:solidFill>
                  <a:schemeClr val="accent3"/>
                </a:solidFill>
              </a:defRPr>
            </a:lvl1pPr>
          </a:lstStyle>
          <a:p>
            <a:pPr lvl="0"/>
            <a:r>
              <a:rPr lang="en-US"/>
              <a:t>Section XX</a:t>
            </a:r>
          </a:p>
        </p:txBody>
      </p:sp>
      <p:sp>
        <p:nvSpPr>
          <p:cNvPr id="3" name="Footer Placeholder 6">
            <a:extLst>
              <a:ext uri="{FF2B5EF4-FFF2-40B4-BE49-F238E27FC236}">
                <a16:creationId xmlns:a16="http://schemas.microsoft.com/office/drawing/2014/main" id="{1D75FE9A-970B-060E-950B-54D3C7806EFD}"/>
              </a:ext>
            </a:extLst>
          </p:cNvPr>
          <p:cNvSpPr>
            <a:spLocks noGrp="1"/>
          </p:cNvSpPr>
          <p:nvPr>
            <p:ph type="ftr" sz="quarter" idx="19"/>
          </p:nvPr>
        </p:nvSpPr>
        <p:spPr>
          <a:xfrm>
            <a:off x="5819825" y="6330506"/>
            <a:ext cx="4978804" cy="241929"/>
          </a:xfrm>
        </p:spPr>
        <p:txBody>
          <a:bodyPr/>
          <a:lstStyle/>
          <a:p>
            <a:pPr algn="r"/>
            <a:endParaRPr lang="en-US"/>
          </a:p>
        </p:txBody>
      </p:sp>
      <p:sp>
        <p:nvSpPr>
          <p:cNvPr id="4" name="Slide Number Placeholder 5">
            <a:extLst>
              <a:ext uri="{FF2B5EF4-FFF2-40B4-BE49-F238E27FC236}">
                <a16:creationId xmlns:a16="http://schemas.microsoft.com/office/drawing/2014/main" id="{D125771C-38DA-48A1-0FCA-E2864E0C851D}"/>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7AA11E05-1333-F7B7-148B-6CF715F46609}"/>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1" name="Graphic 28">
            <a:extLst>
              <a:ext uri="{FF2B5EF4-FFF2-40B4-BE49-F238E27FC236}">
                <a16:creationId xmlns:a16="http://schemas.microsoft.com/office/drawing/2014/main" id="{F6CDD55D-812D-4AA8-3A83-DDB099AA909E}"/>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2" name="Graphic 28">
              <a:extLst>
                <a:ext uri="{FF2B5EF4-FFF2-40B4-BE49-F238E27FC236}">
                  <a16:creationId xmlns:a16="http://schemas.microsoft.com/office/drawing/2014/main" id="{D0B3FA92-739B-EF68-4EF4-A13240800417}"/>
                </a:ext>
              </a:extLst>
            </p:cNvPr>
            <p:cNvGrpSpPr/>
            <p:nvPr/>
          </p:nvGrpSpPr>
          <p:grpSpPr>
            <a:xfrm>
              <a:off x="5746051" y="2969418"/>
              <a:ext cx="701897" cy="918019"/>
              <a:chOff x="5746051" y="2969418"/>
              <a:chExt cx="701897" cy="918019"/>
            </a:xfrm>
            <a:grpFill/>
          </p:grpSpPr>
          <p:sp>
            <p:nvSpPr>
              <p:cNvPr id="16" name="Freeform: Shape 11">
                <a:extLst>
                  <a:ext uri="{FF2B5EF4-FFF2-40B4-BE49-F238E27FC236}">
                    <a16:creationId xmlns:a16="http://schemas.microsoft.com/office/drawing/2014/main" id="{E805D7D9-CB63-7408-B208-3F565456ADC0}"/>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2">
                <a:extLst>
                  <a:ext uri="{FF2B5EF4-FFF2-40B4-BE49-F238E27FC236}">
                    <a16:creationId xmlns:a16="http://schemas.microsoft.com/office/drawing/2014/main" id="{1DC9139B-0CA6-07F6-ADFF-EAB59FC9C8F6}"/>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3">
                <a:extLst>
                  <a:ext uri="{FF2B5EF4-FFF2-40B4-BE49-F238E27FC236}">
                    <a16:creationId xmlns:a16="http://schemas.microsoft.com/office/drawing/2014/main" id="{64D1DCCD-5E25-FA18-F33D-E805B1ABA7A6}"/>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4">
                <a:extLst>
                  <a:ext uri="{FF2B5EF4-FFF2-40B4-BE49-F238E27FC236}">
                    <a16:creationId xmlns:a16="http://schemas.microsoft.com/office/drawing/2014/main" id="{BCA2E3C7-9AF1-9C5B-E2AE-2DE94E572B75}"/>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5">
                <a:extLst>
                  <a:ext uri="{FF2B5EF4-FFF2-40B4-BE49-F238E27FC236}">
                    <a16:creationId xmlns:a16="http://schemas.microsoft.com/office/drawing/2014/main" id="{9DBE6E7B-9E9C-4BDD-9DF1-612E1A39F813}"/>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6">
                <a:extLst>
                  <a:ext uri="{FF2B5EF4-FFF2-40B4-BE49-F238E27FC236}">
                    <a16:creationId xmlns:a16="http://schemas.microsoft.com/office/drawing/2014/main" id="{F7AB477A-6211-ED9C-2BFA-1B38A058C8DC}"/>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2257E400-36C0-E1A3-8FF1-E36F9B0DD714}"/>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7194F629-0245-082F-8CDF-24DFDD27429B}"/>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700345A2-80A2-4154-E17B-1BA2B9B91E80}"/>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Tree>
    <p:extLst>
      <p:ext uri="{BB962C8B-B14F-4D97-AF65-F5344CB8AC3E}">
        <p14:creationId xmlns:p14="http://schemas.microsoft.com/office/powerpoint/2010/main" val="3070392489"/>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Simple | Magenta">
    <p:bg>
      <p:bgPr>
        <a:solidFill>
          <a:schemeClr val="accent4"/>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50CB45A2-8120-BA14-9468-0E2FF6623674}"/>
              </a:ext>
            </a:extLst>
          </p:cNvPr>
          <p:cNvSpPr>
            <a:spLocks noGrp="1"/>
          </p:cNvSpPr>
          <p:nvPr>
            <p:ph type="title" hasCustomPrompt="1"/>
          </p:nvPr>
        </p:nvSpPr>
        <p:spPr>
          <a:xfrm>
            <a:off x="442913" y="1555758"/>
            <a:ext cx="5200651" cy="4321168"/>
          </a:xfrm>
          <a:prstGeom prst="roundRect">
            <a:avLst>
              <a:gd name="adj" fmla="val 9026"/>
            </a:avLst>
          </a:prstGeom>
          <a:noFill/>
        </p:spPr>
        <p:txBody>
          <a:bodyPr vert="horz" wrap="square" lIns="216000" tIns="1728000" rIns="216000" bIns="468000" rtlCol="0" anchor="t">
            <a:noAutofit/>
          </a:bodyPr>
          <a:lstStyle>
            <a:lvl1pPr>
              <a:defRPr lang="en-US" sz="3400" dirty="0">
                <a:solidFill>
                  <a:schemeClr val="tx1"/>
                </a:solidFill>
              </a:defRPr>
            </a:lvl1pPr>
          </a:lstStyle>
          <a:p>
            <a:pPr marL="0" lvl="0"/>
            <a:r>
              <a:rPr lang="en-US"/>
              <a:t>Add title 34pt Arial</a:t>
            </a:r>
          </a:p>
        </p:txBody>
      </p:sp>
      <p:sp>
        <p:nvSpPr>
          <p:cNvPr id="8" name="Text Placeholder 21">
            <a:extLst>
              <a:ext uri="{FF2B5EF4-FFF2-40B4-BE49-F238E27FC236}">
                <a16:creationId xmlns:a16="http://schemas.microsoft.com/office/drawing/2014/main" id="{184B29F6-2B3E-0245-DADC-5ED27DF202D9}"/>
              </a:ext>
            </a:extLst>
          </p:cNvPr>
          <p:cNvSpPr>
            <a:spLocks noGrp="1"/>
          </p:cNvSpPr>
          <p:nvPr>
            <p:ph type="body" sz="quarter" idx="15" hasCustomPrompt="1"/>
          </p:nvPr>
        </p:nvSpPr>
        <p:spPr>
          <a:xfrm>
            <a:off x="761999" y="4971525"/>
            <a:ext cx="4508491" cy="584200"/>
          </a:xfrm>
        </p:spPr>
        <p:txBody>
          <a:bodyPr anchor="b"/>
          <a:lstStyle>
            <a:lvl1pPr>
              <a:defRPr>
                <a:solidFill>
                  <a:schemeClr val="tx1"/>
                </a:solidFill>
              </a:defRPr>
            </a:lvl1pPr>
          </a:lstStyle>
          <a:p>
            <a:pPr lvl="0"/>
            <a:r>
              <a:rPr lang="en-US"/>
              <a:t>Add subtitle 18pt Arial</a:t>
            </a:r>
          </a:p>
        </p:txBody>
      </p:sp>
      <p:sp>
        <p:nvSpPr>
          <p:cNvPr id="9" name="Text Placeholder 9">
            <a:extLst>
              <a:ext uri="{FF2B5EF4-FFF2-40B4-BE49-F238E27FC236}">
                <a16:creationId xmlns:a16="http://schemas.microsoft.com/office/drawing/2014/main" id="{FE454527-784D-D7C2-DF04-F9BD56E299AD}"/>
              </a:ext>
            </a:extLst>
          </p:cNvPr>
          <p:cNvSpPr>
            <a:spLocks noGrp="1"/>
          </p:cNvSpPr>
          <p:nvPr>
            <p:ph type="body" sz="quarter" idx="16" hasCustomPrompt="1"/>
          </p:nvPr>
        </p:nvSpPr>
        <p:spPr>
          <a:xfrm>
            <a:off x="762000" y="2464413"/>
            <a:ext cx="1508400" cy="277200"/>
          </a:xfrm>
          <a:prstGeom prst="roundRect">
            <a:avLst>
              <a:gd name="adj" fmla="val 50000"/>
            </a:avLst>
          </a:prstGeom>
          <a:solidFill>
            <a:schemeClr val="tx1"/>
          </a:solidFill>
        </p:spPr>
        <p:txBody>
          <a:bodyPr anchor="ctr"/>
          <a:lstStyle>
            <a:lvl1pPr algn="ctr">
              <a:defRPr sz="1100">
                <a:solidFill>
                  <a:schemeClr val="accent4"/>
                </a:solidFill>
              </a:defRPr>
            </a:lvl1pPr>
          </a:lstStyle>
          <a:p>
            <a:pPr lvl="0"/>
            <a:r>
              <a:rPr lang="en-US"/>
              <a:t>Section XX</a:t>
            </a:r>
          </a:p>
        </p:txBody>
      </p:sp>
      <p:sp>
        <p:nvSpPr>
          <p:cNvPr id="3" name="Footer Placeholder 6">
            <a:extLst>
              <a:ext uri="{FF2B5EF4-FFF2-40B4-BE49-F238E27FC236}">
                <a16:creationId xmlns:a16="http://schemas.microsoft.com/office/drawing/2014/main" id="{720E48A6-5AB8-CB51-5926-461313B00D4A}"/>
              </a:ext>
            </a:extLst>
          </p:cNvPr>
          <p:cNvSpPr>
            <a:spLocks noGrp="1"/>
          </p:cNvSpPr>
          <p:nvPr>
            <p:ph type="ftr" sz="quarter" idx="19"/>
          </p:nvPr>
        </p:nvSpPr>
        <p:spPr>
          <a:xfrm>
            <a:off x="5819825" y="6330506"/>
            <a:ext cx="4978804" cy="241929"/>
          </a:xfrm>
        </p:spPr>
        <p:txBody>
          <a:bodyPr/>
          <a:lstStyle/>
          <a:p>
            <a:pPr algn="r"/>
            <a:endParaRPr lang="en-US"/>
          </a:p>
        </p:txBody>
      </p:sp>
      <p:sp>
        <p:nvSpPr>
          <p:cNvPr id="4" name="Slide Number Placeholder 5">
            <a:extLst>
              <a:ext uri="{FF2B5EF4-FFF2-40B4-BE49-F238E27FC236}">
                <a16:creationId xmlns:a16="http://schemas.microsoft.com/office/drawing/2014/main" id="{2E7A0104-D8C0-1498-9029-95FD3F0DEB4A}"/>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2267C6BA-0CB4-E029-A585-35F7C3562307}"/>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1" name="Graphic 28">
            <a:extLst>
              <a:ext uri="{FF2B5EF4-FFF2-40B4-BE49-F238E27FC236}">
                <a16:creationId xmlns:a16="http://schemas.microsoft.com/office/drawing/2014/main" id="{A391AEA4-AD07-B4CC-7A08-B1DDB4E84948}"/>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2" name="Graphic 28">
              <a:extLst>
                <a:ext uri="{FF2B5EF4-FFF2-40B4-BE49-F238E27FC236}">
                  <a16:creationId xmlns:a16="http://schemas.microsoft.com/office/drawing/2014/main" id="{7B7D7613-ABFA-FB99-FBEF-7FAB6717D140}"/>
                </a:ext>
              </a:extLst>
            </p:cNvPr>
            <p:cNvGrpSpPr/>
            <p:nvPr/>
          </p:nvGrpSpPr>
          <p:grpSpPr>
            <a:xfrm>
              <a:off x="5746051" y="2969418"/>
              <a:ext cx="701897" cy="918019"/>
              <a:chOff x="5746051" y="2969418"/>
              <a:chExt cx="701897" cy="918019"/>
            </a:xfrm>
            <a:grpFill/>
          </p:grpSpPr>
          <p:sp>
            <p:nvSpPr>
              <p:cNvPr id="16" name="Freeform: Shape 11">
                <a:extLst>
                  <a:ext uri="{FF2B5EF4-FFF2-40B4-BE49-F238E27FC236}">
                    <a16:creationId xmlns:a16="http://schemas.microsoft.com/office/drawing/2014/main" id="{93C2F27F-BD2E-85A9-9286-C78E4D984A36}"/>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2">
                <a:extLst>
                  <a:ext uri="{FF2B5EF4-FFF2-40B4-BE49-F238E27FC236}">
                    <a16:creationId xmlns:a16="http://schemas.microsoft.com/office/drawing/2014/main" id="{9F5F79D8-75E0-3507-68D6-1F985B3F6AD6}"/>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3">
                <a:extLst>
                  <a:ext uri="{FF2B5EF4-FFF2-40B4-BE49-F238E27FC236}">
                    <a16:creationId xmlns:a16="http://schemas.microsoft.com/office/drawing/2014/main" id="{B11036CC-3CE2-F811-852D-3AC1F4262843}"/>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4">
                <a:extLst>
                  <a:ext uri="{FF2B5EF4-FFF2-40B4-BE49-F238E27FC236}">
                    <a16:creationId xmlns:a16="http://schemas.microsoft.com/office/drawing/2014/main" id="{8375DAE7-DA78-3FD6-ED86-559F7A7BADCD}"/>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5">
                <a:extLst>
                  <a:ext uri="{FF2B5EF4-FFF2-40B4-BE49-F238E27FC236}">
                    <a16:creationId xmlns:a16="http://schemas.microsoft.com/office/drawing/2014/main" id="{E35BFC4B-1B84-FB1D-ECC5-218FE69F73FE}"/>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6">
                <a:extLst>
                  <a:ext uri="{FF2B5EF4-FFF2-40B4-BE49-F238E27FC236}">
                    <a16:creationId xmlns:a16="http://schemas.microsoft.com/office/drawing/2014/main" id="{114E020B-F11F-01AE-5F33-8811ABDC4402}"/>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74228A4A-0F9F-29EC-6574-BF60D3ACAD66}"/>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0E3ACE98-8B3F-D0D2-2BC2-E6D94F41E0C9}"/>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DB9A4BC5-98DA-A5B9-BD45-566CD5361A1B}"/>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Tree>
    <p:extLst>
      <p:ext uri="{BB962C8B-B14F-4D97-AF65-F5344CB8AC3E}">
        <p14:creationId xmlns:p14="http://schemas.microsoft.com/office/powerpoint/2010/main" val="3091704150"/>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tatement quote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B2A107F-8523-25FD-934B-2A6958DD98BA}"/>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Statement quotes</a:t>
            </a:r>
          </a:p>
        </p:txBody>
      </p:sp>
      <p:sp>
        <p:nvSpPr>
          <p:cNvPr id="8" name="TextBox 7">
            <a:extLst>
              <a:ext uri="{FF2B5EF4-FFF2-40B4-BE49-F238E27FC236}">
                <a16:creationId xmlns:a16="http://schemas.microsoft.com/office/drawing/2014/main" id="{0409B28A-BC9D-851A-1B86-DA3895BD9F02}"/>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04</a:t>
            </a:r>
          </a:p>
        </p:txBody>
      </p:sp>
      <p:sp>
        <p:nvSpPr>
          <p:cNvPr id="9" name="TextBox 8">
            <a:extLst>
              <a:ext uri="{FF2B5EF4-FFF2-40B4-BE49-F238E27FC236}">
                <a16:creationId xmlns:a16="http://schemas.microsoft.com/office/drawing/2014/main" id="{A2EBA713-E1CF-4250-908A-29CE04517BFA}"/>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242999445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ull Image Cover | A">
    <p:bg>
      <p:bgPr>
        <a:solidFill>
          <a:schemeClr val="bg1">
            <a:lumMod val="85000"/>
          </a:schemeClr>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3B2D77C-1EC0-E1DA-1811-DF09D9F8A17E}"/>
              </a:ext>
            </a:extLst>
          </p:cNvPr>
          <p:cNvSpPr>
            <a:spLocks noGrp="1"/>
          </p:cNvSpPr>
          <p:nvPr>
            <p:ph type="pic" sz="quarter" idx="19" hasCustomPrompt="1"/>
          </p:nvPr>
        </p:nvSpPr>
        <p:spPr>
          <a:xfrm>
            <a:off x="0" y="0"/>
            <a:ext cx="12192000" cy="6858000"/>
          </a:xfrm>
        </p:spPr>
        <p:txBody>
          <a:bodyPr/>
          <a:lstStyle>
            <a:lvl1pPr algn="ctr">
              <a:defRPr/>
            </a:lvl1pPr>
          </a:lstStyle>
          <a:p>
            <a:r>
              <a:rPr lang="en-US"/>
              <a:t>Drag and drop image into placeholder</a:t>
            </a:r>
          </a:p>
          <a:p>
            <a:endParaRPr lang="en-US"/>
          </a:p>
        </p:txBody>
      </p:sp>
      <p:sp>
        <p:nvSpPr>
          <p:cNvPr id="2" name="Text Placeholder 18" descr="Experian Logo">
            <a:extLst>
              <a:ext uri="{FF2B5EF4-FFF2-40B4-BE49-F238E27FC236}">
                <a16:creationId xmlns:a16="http://schemas.microsoft.com/office/drawing/2014/main" id="{E24D4864-8E9F-0007-8B0D-57B499004F48}"/>
              </a:ext>
            </a:extLst>
          </p:cNvPr>
          <p:cNvSpPr>
            <a:spLocks noGrp="1"/>
          </p:cNvSpPr>
          <p:nvPr>
            <p:ph type="body" sz="quarter" idx="14" hasCustomPrompt="1"/>
          </p:nvPr>
        </p:nvSpPr>
        <p:spPr>
          <a:xfrm>
            <a:off x="442913" y="1827938"/>
            <a:ext cx="1781175" cy="58033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a:t> </a:t>
            </a:r>
          </a:p>
        </p:txBody>
      </p:sp>
      <p:sp>
        <p:nvSpPr>
          <p:cNvPr id="18" name="Title 17">
            <a:extLst>
              <a:ext uri="{FF2B5EF4-FFF2-40B4-BE49-F238E27FC236}">
                <a16:creationId xmlns:a16="http://schemas.microsoft.com/office/drawing/2014/main" id="{D4E107CE-0C63-279B-57F5-8057DD0F68B2}"/>
              </a:ext>
            </a:extLst>
          </p:cNvPr>
          <p:cNvSpPr>
            <a:spLocks noGrp="1"/>
          </p:cNvSpPr>
          <p:nvPr>
            <p:ph type="title" hasCustomPrompt="1"/>
          </p:nvPr>
        </p:nvSpPr>
        <p:spPr>
          <a:xfrm>
            <a:off x="442913" y="3271427"/>
            <a:ext cx="5200651" cy="2849051"/>
          </a:xfrm>
          <a:custGeom>
            <a:avLst/>
            <a:gdLst>
              <a:gd name="connsiteX0" fmla="*/ 383425 w 5200651"/>
              <a:gd name="connsiteY0" fmla="*/ 0 h 2849051"/>
              <a:gd name="connsiteX1" fmla="*/ 4817226 w 5200651"/>
              <a:gd name="connsiteY1" fmla="*/ 0 h 2849051"/>
              <a:gd name="connsiteX2" fmla="*/ 5200651 w 5200651"/>
              <a:gd name="connsiteY2" fmla="*/ 383425 h 2849051"/>
              <a:gd name="connsiteX3" fmla="*/ 5200651 w 5200651"/>
              <a:gd name="connsiteY3" fmla="*/ 2465626 h 2849051"/>
              <a:gd name="connsiteX4" fmla="*/ 4817226 w 5200651"/>
              <a:gd name="connsiteY4" fmla="*/ 2849051 h 2849051"/>
              <a:gd name="connsiteX5" fmla="*/ 383425 w 5200651"/>
              <a:gd name="connsiteY5" fmla="*/ 2849051 h 2849051"/>
              <a:gd name="connsiteX6" fmla="*/ 0 w 5200651"/>
              <a:gd name="connsiteY6" fmla="*/ 2465626 h 2849051"/>
              <a:gd name="connsiteX7" fmla="*/ 0 w 5200651"/>
              <a:gd name="connsiteY7" fmla="*/ 383425 h 2849051"/>
              <a:gd name="connsiteX8" fmla="*/ 383425 w 5200651"/>
              <a:gd name="connsiteY8" fmla="*/ 0 h 284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651" h="2849051">
                <a:moveTo>
                  <a:pt x="383425" y="0"/>
                </a:moveTo>
                <a:lnTo>
                  <a:pt x="4817226" y="0"/>
                </a:lnTo>
                <a:cubicBezTo>
                  <a:pt x="5028986" y="0"/>
                  <a:pt x="5200651" y="171665"/>
                  <a:pt x="5200651" y="383425"/>
                </a:cubicBezTo>
                <a:lnTo>
                  <a:pt x="5200651" y="2465626"/>
                </a:lnTo>
                <a:cubicBezTo>
                  <a:pt x="5200651" y="2677386"/>
                  <a:pt x="5028986" y="2849051"/>
                  <a:pt x="4817226" y="2849051"/>
                </a:cubicBezTo>
                <a:lnTo>
                  <a:pt x="383425" y="2849051"/>
                </a:lnTo>
                <a:cubicBezTo>
                  <a:pt x="171665" y="2849051"/>
                  <a:pt x="0" y="2677386"/>
                  <a:pt x="0" y="2465626"/>
                </a:cubicBezTo>
                <a:lnTo>
                  <a:pt x="0" y="383425"/>
                </a:lnTo>
                <a:cubicBezTo>
                  <a:pt x="0" y="171665"/>
                  <a:pt x="171665" y="0"/>
                  <a:pt x="383425" y="0"/>
                </a:cubicBezTo>
                <a:close/>
              </a:path>
            </a:pathLst>
          </a:custGeom>
          <a:solidFill>
            <a:schemeClr val="bg1"/>
          </a:solidFill>
        </p:spPr>
        <p:txBody>
          <a:bodyPr wrap="square" lIns="468000" tIns="468000" rIns="468000" bIns="468000" anchor="t">
            <a:noAutofit/>
          </a:bodyPr>
          <a:lstStyle>
            <a:lvl1pPr>
              <a:defRPr sz="3400">
                <a:solidFill>
                  <a:schemeClr val="accent1"/>
                </a:solidFill>
              </a:defRPr>
            </a:lvl1pPr>
          </a:lstStyle>
          <a:p>
            <a:r>
              <a:rPr lang="en-US"/>
              <a:t>Add title 34pt Arial</a:t>
            </a:r>
          </a:p>
        </p:txBody>
      </p:sp>
      <p:sp>
        <p:nvSpPr>
          <p:cNvPr id="22" name="Text Placeholder 21">
            <a:extLst>
              <a:ext uri="{FF2B5EF4-FFF2-40B4-BE49-F238E27FC236}">
                <a16:creationId xmlns:a16="http://schemas.microsoft.com/office/drawing/2014/main" id="{A181B1AC-3F82-D771-0190-8A4BD3C55CDB}"/>
              </a:ext>
            </a:extLst>
          </p:cNvPr>
          <p:cNvSpPr>
            <a:spLocks noGrp="1"/>
          </p:cNvSpPr>
          <p:nvPr>
            <p:ph type="body" sz="quarter" idx="15" hasCustomPrompt="1"/>
          </p:nvPr>
        </p:nvSpPr>
        <p:spPr>
          <a:xfrm>
            <a:off x="912813" y="5180678"/>
            <a:ext cx="4450820" cy="584200"/>
          </a:xfrm>
        </p:spPr>
        <p:txBody>
          <a:bodyPr anchor="b"/>
          <a:lstStyle>
            <a:lvl1pPr>
              <a:defRPr>
                <a:solidFill>
                  <a:schemeClr val="accent1"/>
                </a:solidFill>
              </a:defRPr>
            </a:lvl1pPr>
          </a:lstStyle>
          <a:p>
            <a:pPr lvl="0"/>
            <a:r>
              <a:rPr lang="en-US"/>
              <a:t>Add subtitle 18pt Arial</a:t>
            </a:r>
          </a:p>
        </p:txBody>
      </p:sp>
      <p:sp>
        <p:nvSpPr>
          <p:cNvPr id="13" name="Text Placeholder 9">
            <a:extLst>
              <a:ext uri="{FF2B5EF4-FFF2-40B4-BE49-F238E27FC236}">
                <a16:creationId xmlns:a16="http://schemas.microsoft.com/office/drawing/2014/main" id="{2F5890DB-90C0-F92B-9028-A793D81F62C2}"/>
              </a:ext>
            </a:extLst>
          </p:cNvPr>
          <p:cNvSpPr>
            <a:spLocks noGrp="1"/>
          </p:cNvSpPr>
          <p:nvPr>
            <p:ph type="body" sz="quarter" idx="18" hasCustomPrompt="1"/>
          </p:nvPr>
        </p:nvSpPr>
        <p:spPr>
          <a:xfrm>
            <a:off x="3580764" y="2823964"/>
            <a:ext cx="2062800" cy="277200"/>
          </a:xfrm>
          <a:prstGeom prst="roundRect">
            <a:avLst>
              <a:gd name="adj" fmla="val 50000"/>
            </a:avLst>
          </a:prstGeom>
          <a:solidFill>
            <a:schemeClr val="accent4"/>
          </a:solidFill>
        </p:spPr>
        <p:txBody>
          <a:bodyPr anchor="ctr"/>
          <a:lstStyle>
            <a:lvl1pPr algn="ctr">
              <a:defRPr sz="1100">
                <a:solidFill>
                  <a:schemeClr val="bg1"/>
                </a:solidFill>
              </a:defRPr>
            </a:lvl1pPr>
          </a:lstStyle>
          <a:p>
            <a:pPr lvl="0"/>
            <a:r>
              <a:rPr lang="en-US"/>
              <a:t>Speaker position</a:t>
            </a:r>
          </a:p>
        </p:txBody>
      </p:sp>
      <p:sp>
        <p:nvSpPr>
          <p:cNvPr id="12" name="Text Placeholder 9">
            <a:extLst>
              <a:ext uri="{FF2B5EF4-FFF2-40B4-BE49-F238E27FC236}">
                <a16:creationId xmlns:a16="http://schemas.microsoft.com/office/drawing/2014/main" id="{4A9B6741-1B50-5853-CEF9-5167DFE0EDE3}"/>
              </a:ext>
            </a:extLst>
          </p:cNvPr>
          <p:cNvSpPr>
            <a:spLocks noGrp="1"/>
          </p:cNvSpPr>
          <p:nvPr>
            <p:ph type="body" sz="quarter" idx="17" hasCustomPrompt="1"/>
          </p:nvPr>
        </p:nvSpPr>
        <p:spPr>
          <a:xfrm>
            <a:off x="1756238" y="2823964"/>
            <a:ext cx="2019600" cy="277200"/>
          </a:xfrm>
          <a:prstGeom prst="roundRect">
            <a:avLst>
              <a:gd name="adj" fmla="val 50000"/>
            </a:avLst>
          </a:prstGeom>
          <a:solidFill>
            <a:schemeClr val="accent3"/>
          </a:solidFill>
        </p:spPr>
        <p:txBody>
          <a:bodyPr anchor="ctr"/>
          <a:lstStyle>
            <a:lvl1pPr algn="ctr">
              <a:defRPr sz="1100">
                <a:solidFill>
                  <a:schemeClr val="bg1"/>
                </a:solidFill>
              </a:defRPr>
            </a:lvl1pPr>
          </a:lstStyle>
          <a:p>
            <a:pPr lvl="0"/>
            <a:r>
              <a:rPr lang="en-US"/>
              <a:t>Speaker name</a:t>
            </a:r>
          </a:p>
        </p:txBody>
      </p:sp>
      <p:sp>
        <p:nvSpPr>
          <p:cNvPr id="10" name="Text Placeholder 9">
            <a:extLst>
              <a:ext uri="{FF2B5EF4-FFF2-40B4-BE49-F238E27FC236}">
                <a16:creationId xmlns:a16="http://schemas.microsoft.com/office/drawing/2014/main" id="{D93F7017-D339-E5D2-D9A0-4A7C38B91FBA}"/>
              </a:ext>
            </a:extLst>
          </p:cNvPr>
          <p:cNvSpPr>
            <a:spLocks noGrp="1"/>
          </p:cNvSpPr>
          <p:nvPr>
            <p:ph type="body" sz="quarter" idx="16" hasCustomPrompt="1"/>
          </p:nvPr>
        </p:nvSpPr>
        <p:spPr>
          <a:xfrm>
            <a:off x="442913" y="2823964"/>
            <a:ext cx="1508400" cy="277200"/>
          </a:xfrm>
          <a:prstGeom prst="roundRect">
            <a:avLst>
              <a:gd name="adj" fmla="val 50000"/>
            </a:avLst>
          </a:prstGeom>
          <a:solidFill>
            <a:schemeClr val="accent1"/>
          </a:solidFill>
        </p:spPr>
        <p:txBody>
          <a:bodyPr anchor="ctr"/>
          <a:lstStyle>
            <a:lvl1pPr algn="ctr">
              <a:defRPr sz="1100">
                <a:solidFill>
                  <a:schemeClr val="bg1"/>
                </a:solidFill>
              </a:defRPr>
            </a:lvl1pPr>
          </a:lstStyle>
          <a:p>
            <a:pPr lvl="0"/>
            <a:r>
              <a:rPr lang="en-US"/>
              <a:t>Month XX, 2025</a:t>
            </a:r>
          </a:p>
        </p:txBody>
      </p:sp>
      <p:sp>
        <p:nvSpPr>
          <p:cNvPr id="16" name="Text Placeholder 9">
            <a:extLst>
              <a:ext uri="{FF2B5EF4-FFF2-40B4-BE49-F238E27FC236}">
                <a16:creationId xmlns:a16="http://schemas.microsoft.com/office/drawing/2014/main" id="{51C432D1-761D-57C5-30AA-DC06964CA8E3}"/>
              </a:ext>
            </a:extLst>
          </p:cNvPr>
          <p:cNvSpPr>
            <a:spLocks noGrp="1"/>
          </p:cNvSpPr>
          <p:nvPr>
            <p:ph type="body" sz="quarter" idx="20" hasCustomPrompt="1"/>
          </p:nvPr>
        </p:nvSpPr>
        <p:spPr>
          <a:xfrm>
            <a:off x="442913" y="382104"/>
            <a:ext cx="1508400" cy="277200"/>
          </a:xfrm>
          <a:prstGeom prst="roundRect">
            <a:avLst>
              <a:gd name="adj" fmla="val 50000"/>
            </a:avLst>
          </a:prstGeom>
          <a:noFill/>
          <a:ln>
            <a:solidFill>
              <a:schemeClr val="bg1"/>
            </a:solidFill>
          </a:ln>
        </p:spPr>
        <p:txBody>
          <a:bodyPr anchor="ctr"/>
          <a:lstStyle>
            <a:lvl1pPr algn="ctr">
              <a:defRPr sz="1100">
                <a:solidFill>
                  <a:schemeClr val="bg1"/>
                </a:solidFill>
              </a:defRPr>
            </a:lvl1pPr>
          </a:lstStyle>
          <a:p>
            <a:pPr lvl="0"/>
            <a:r>
              <a:rPr lang="en-US"/>
              <a:t>Insert deck type</a:t>
            </a:r>
          </a:p>
        </p:txBody>
      </p:sp>
      <p:sp>
        <p:nvSpPr>
          <p:cNvPr id="7" name="Footer Placeholder 4">
            <a:extLst>
              <a:ext uri="{FF2B5EF4-FFF2-40B4-BE49-F238E27FC236}">
                <a16:creationId xmlns:a16="http://schemas.microsoft.com/office/drawing/2014/main" id="{AB3386D9-F22F-E288-7BA6-CCE44958418F}"/>
              </a:ext>
            </a:extLst>
          </p:cNvPr>
          <p:cNvSpPr>
            <a:spLocks noGrp="1"/>
          </p:cNvSpPr>
          <p:nvPr>
            <p:ph type="ftr" sz="quarter" idx="3"/>
          </p:nvPr>
        </p:nvSpPr>
        <p:spPr>
          <a:xfrm>
            <a:off x="6181344" y="6272784"/>
            <a:ext cx="5567617" cy="292608"/>
          </a:xfrm>
          <a:prstGeom prst="rect">
            <a:avLst/>
          </a:prstGeom>
        </p:spPr>
        <p:txBody>
          <a:bodyPr vert="horz" lIns="0" tIns="0" rIns="0" bIns="0" rtlCol="0" anchor="b">
            <a:noAutofit/>
          </a:bodyPr>
          <a:lstStyle>
            <a:lvl1pPr algn="r">
              <a:defRPr sz="650">
                <a:solidFill>
                  <a:schemeClr val="bg1"/>
                </a:solidFill>
              </a:defRPr>
            </a:lvl1pPr>
          </a:lstStyle>
          <a:p>
            <a:endParaRPr lang="en-US">
              <a:solidFill>
                <a:schemeClr val="bg1"/>
              </a:solidFill>
            </a:endParaRPr>
          </a:p>
        </p:txBody>
      </p:sp>
      <p:sp>
        <p:nvSpPr>
          <p:cNvPr id="3" name="Date Placeholder 3">
            <a:extLst>
              <a:ext uri="{FF2B5EF4-FFF2-40B4-BE49-F238E27FC236}">
                <a16:creationId xmlns:a16="http://schemas.microsoft.com/office/drawing/2014/main" id="{F199BA03-AAC1-95E8-4EC2-E4C3B769AEFB}"/>
              </a:ext>
            </a:extLst>
          </p:cNvPr>
          <p:cNvSpPr>
            <a:spLocks noGrp="1"/>
          </p:cNvSpPr>
          <p:nvPr>
            <p:ph type="dt" sz="half" idx="2"/>
          </p:nvPr>
        </p:nvSpPr>
        <p:spPr>
          <a:xfrm>
            <a:off x="442913" y="6272784"/>
            <a:ext cx="1439332" cy="292608"/>
          </a:xfrm>
          <a:prstGeom prst="rect">
            <a:avLst/>
          </a:prstGeom>
        </p:spPr>
        <p:txBody>
          <a:bodyPr vert="horz" lIns="0" tIns="0" rIns="0" bIns="0" rtlCol="0" anchor="b">
            <a:noAutofit/>
          </a:bodyPr>
          <a:lstStyle>
            <a:lvl1pPr algn="l">
              <a:defRPr sz="900">
                <a:solidFill>
                  <a:schemeClr val="tx2"/>
                </a:solidFill>
              </a:defRPr>
            </a:lvl1pPr>
          </a:lstStyle>
          <a:p>
            <a:r>
              <a:rPr lang="en-US"/>
              <a:t>Experian © 2026</a:t>
            </a:r>
          </a:p>
        </p:txBody>
      </p:sp>
    </p:spTree>
    <p:extLst>
      <p:ext uri="{BB962C8B-B14F-4D97-AF65-F5344CB8AC3E}">
        <p14:creationId xmlns:p14="http://schemas.microsoft.com/office/powerpoint/2010/main" val="19587211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Statement w/ Image | Purple | Bold">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85C67C5-71A1-D5E4-B7BB-0EF6E052DC17}"/>
              </a:ext>
            </a:extLst>
          </p:cNvPr>
          <p:cNvSpPr>
            <a:spLocks noGrp="1"/>
          </p:cNvSpPr>
          <p:nvPr>
            <p:ph type="pic" sz="quarter" idx="13" hasCustomPrompt="1"/>
          </p:nvPr>
        </p:nvSpPr>
        <p:spPr>
          <a:xfrm>
            <a:off x="0" y="0"/>
            <a:ext cx="12192000" cy="6858000"/>
          </a:xfrm>
        </p:spPr>
        <p:txBody>
          <a:bodyPr/>
          <a:lstStyle>
            <a:lvl1pPr algn="ctr">
              <a:defRPr/>
            </a:lvl1pPr>
          </a:lstStyle>
          <a:p>
            <a:r>
              <a:rPr lang="en-US"/>
              <a:t>Drag and drop image into placeholder</a:t>
            </a:r>
          </a:p>
          <a:p>
            <a:endParaRPr lang="en-US"/>
          </a:p>
        </p:txBody>
      </p:sp>
      <p:sp>
        <p:nvSpPr>
          <p:cNvPr id="2" name="Title 1">
            <a:extLst>
              <a:ext uri="{FF2B5EF4-FFF2-40B4-BE49-F238E27FC236}">
                <a16:creationId xmlns:a16="http://schemas.microsoft.com/office/drawing/2014/main" id="{525F6715-76F1-6A29-DE82-4E37D2475828}"/>
              </a:ext>
            </a:extLst>
          </p:cNvPr>
          <p:cNvSpPr>
            <a:spLocks noGrp="1"/>
          </p:cNvSpPr>
          <p:nvPr>
            <p:ph type="title" hasCustomPrompt="1"/>
          </p:nvPr>
        </p:nvSpPr>
        <p:spPr>
          <a:xfrm>
            <a:off x="456677" y="981394"/>
            <a:ext cx="5976937" cy="3665537"/>
          </a:xfrm>
          <a:prstGeom prst="roundRect">
            <a:avLst>
              <a:gd name="adj" fmla="val 10641"/>
            </a:avLst>
          </a:prstGeom>
          <a:solidFill>
            <a:schemeClr val="accent3"/>
          </a:solidFill>
        </p:spPr>
        <p:txBody>
          <a:bodyPr lIns="216000" tIns="216000" rIns="216000" bIns="216000" anchor="t"/>
          <a:lstStyle>
            <a:lvl1pPr>
              <a:defRPr sz="2700">
                <a:solidFill>
                  <a:schemeClr val="bg1"/>
                </a:solidFill>
              </a:defRPr>
            </a:lvl1pPr>
          </a:lstStyle>
          <a:p>
            <a:r>
              <a:rPr lang="en-US"/>
              <a:t>Add statement 27pt Arial</a:t>
            </a:r>
          </a:p>
        </p:txBody>
      </p:sp>
      <p:sp>
        <p:nvSpPr>
          <p:cNvPr id="10" name="Text Placeholder 9">
            <a:extLst>
              <a:ext uri="{FF2B5EF4-FFF2-40B4-BE49-F238E27FC236}">
                <a16:creationId xmlns:a16="http://schemas.microsoft.com/office/drawing/2014/main" id="{CD2A4B4B-1E4A-0599-7DA4-4A08446DBBC8}"/>
              </a:ext>
            </a:extLst>
          </p:cNvPr>
          <p:cNvSpPr>
            <a:spLocks noGrp="1"/>
          </p:cNvSpPr>
          <p:nvPr>
            <p:ph type="body" sz="quarter" idx="26" hasCustomPrompt="1"/>
          </p:nvPr>
        </p:nvSpPr>
        <p:spPr>
          <a:xfrm>
            <a:off x="774700" y="2495550"/>
            <a:ext cx="5321300" cy="1828800"/>
          </a:xfrm>
        </p:spPr>
        <p:txBody>
          <a:bodyPr/>
          <a:lstStyle>
            <a:lvl1pPr>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Add text</a:t>
            </a:r>
          </a:p>
        </p:txBody>
      </p:sp>
      <p:sp>
        <p:nvSpPr>
          <p:cNvPr id="3" name="Footer Placeholder 4">
            <a:extLst>
              <a:ext uri="{FF2B5EF4-FFF2-40B4-BE49-F238E27FC236}">
                <a16:creationId xmlns:a16="http://schemas.microsoft.com/office/drawing/2014/main" id="{757288D5-B515-19F1-E1D1-00F03D84E19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4" name="Graphic 28">
            <a:extLst>
              <a:ext uri="{FF2B5EF4-FFF2-40B4-BE49-F238E27FC236}">
                <a16:creationId xmlns:a16="http://schemas.microsoft.com/office/drawing/2014/main" id="{57A6E91F-C07B-BAAC-649D-E68C7B233348}"/>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5" name="Graphic 28">
              <a:extLst>
                <a:ext uri="{FF2B5EF4-FFF2-40B4-BE49-F238E27FC236}">
                  <a16:creationId xmlns:a16="http://schemas.microsoft.com/office/drawing/2014/main" id="{A394B559-AA28-E0B1-E552-3DD5D05E34E9}"/>
                </a:ext>
              </a:extLst>
            </p:cNvPr>
            <p:cNvGrpSpPr/>
            <p:nvPr/>
          </p:nvGrpSpPr>
          <p:grpSpPr>
            <a:xfrm>
              <a:off x="5746051" y="2969418"/>
              <a:ext cx="701897" cy="918019"/>
              <a:chOff x="5746051" y="2969418"/>
              <a:chExt cx="701897" cy="918019"/>
            </a:xfrm>
          </p:grpSpPr>
          <p:sp>
            <p:nvSpPr>
              <p:cNvPr id="15" name="Freeform: Shape 11">
                <a:extLst>
                  <a:ext uri="{FF2B5EF4-FFF2-40B4-BE49-F238E27FC236}">
                    <a16:creationId xmlns:a16="http://schemas.microsoft.com/office/drawing/2014/main" id="{48B1374C-D653-A1B2-AAFF-4D5E3F6FF44B}"/>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b="0" i="0">
                  <a:latin typeface="Arial" panose="020B0604020202020204" pitchFamily="34" charset="0"/>
                </a:endParaRPr>
              </a:p>
            </p:txBody>
          </p:sp>
          <p:sp>
            <p:nvSpPr>
              <p:cNvPr id="16" name="Freeform: Shape 12">
                <a:extLst>
                  <a:ext uri="{FF2B5EF4-FFF2-40B4-BE49-F238E27FC236}">
                    <a16:creationId xmlns:a16="http://schemas.microsoft.com/office/drawing/2014/main" id="{E242C0B6-9B69-5CCD-6F23-72364FDBEE3E}"/>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3">
                <a:extLst>
                  <a:ext uri="{FF2B5EF4-FFF2-40B4-BE49-F238E27FC236}">
                    <a16:creationId xmlns:a16="http://schemas.microsoft.com/office/drawing/2014/main" id="{83FEE577-5F54-D0A8-11AE-ADFF1279230A}"/>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4">
                <a:extLst>
                  <a:ext uri="{FF2B5EF4-FFF2-40B4-BE49-F238E27FC236}">
                    <a16:creationId xmlns:a16="http://schemas.microsoft.com/office/drawing/2014/main" id="{1FB80226-FC68-5F48-6F95-1117EEBE0BEA}"/>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5">
                <a:extLst>
                  <a:ext uri="{FF2B5EF4-FFF2-40B4-BE49-F238E27FC236}">
                    <a16:creationId xmlns:a16="http://schemas.microsoft.com/office/drawing/2014/main" id="{E942B9FA-467B-5E6F-0A2D-384715ACD359}"/>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6">
                <a:extLst>
                  <a:ext uri="{FF2B5EF4-FFF2-40B4-BE49-F238E27FC236}">
                    <a16:creationId xmlns:a16="http://schemas.microsoft.com/office/drawing/2014/main" id="{A7DB8FBE-B9DB-828A-0C78-B625A693217B}"/>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nvGrpSpPr>
            <p:cNvPr id="11" name="Graphic 28">
              <a:extLst>
                <a:ext uri="{FF2B5EF4-FFF2-40B4-BE49-F238E27FC236}">
                  <a16:creationId xmlns:a16="http://schemas.microsoft.com/office/drawing/2014/main" id="{30D19794-658E-05D0-D0D1-FEB17F2BDC87}"/>
                </a:ext>
              </a:extLst>
            </p:cNvPr>
            <p:cNvGrpSpPr/>
            <p:nvPr/>
          </p:nvGrpSpPr>
          <p:grpSpPr>
            <a:xfrm>
              <a:off x="6399751" y="3580923"/>
              <a:ext cx="62769" cy="60769"/>
              <a:chOff x="6399751" y="3580923"/>
              <a:chExt cx="62769" cy="60769"/>
            </a:xfrm>
            <a:solidFill>
              <a:srgbClr val="1D4F91"/>
            </a:solidFill>
          </p:grpSpPr>
          <p:sp>
            <p:nvSpPr>
              <p:cNvPr id="13" name="Freeform: Shape 9">
                <a:extLst>
                  <a:ext uri="{FF2B5EF4-FFF2-40B4-BE49-F238E27FC236}">
                    <a16:creationId xmlns:a16="http://schemas.microsoft.com/office/drawing/2014/main" id="{946D6084-5638-3627-5F10-7198727ED5E5}"/>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sp>
            <p:nvSpPr>
              <p:cNvPr id="14" name="Freeform: Shape 10">
                <a:extLst>
                  <a:ext uri="{FF2B5EF4-FFF2-40B4-BE49-F238E27FC236}">
                    <a16:creationId xmlns:a16="http://schemas.microsoft.com/office/drawing/2014/main" id="{35CEE067-9DAC-844A-3484-C1FE60340AC6}"/>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sp>
        <p:nvSpPr>
          <p:cNvPr id="21" name="Slide Number Placeholder 5">
            <a:extLst>
              <a:ext uri="{FF2B5EF4-FFF2-40B4-BE49-F238E27FC236}">
                <a16:creationId xmlns:a16="http://schemas.microsoft.com/office/drawing/2014/main" id="{22ECC594-D5FA-BE9A-673B-B519EA1D0440}"/>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2" name="Date Placeholder 3">
            <a:extLst>
              <a:ext uri="{FF2B5EF4-FFF2-40B4-BE49-F238E27FC236}">
                <a16:creationId xmlns:a16="http://schemas.microsoft.com/office/drawing/2014/main" id="{508FC322-5F32-328A-76C0-6C916053242C}"/>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182963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tatement w/ Image | Blu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85C67C5-71A1-D5E4-B7BB-0EF6E052DC17}"/>
              </a:ext>
            </a:extLst>
          </p:cNvPr>
          <p:cNvSpPr>
            <a:spLocks noGrp="1"/>
          </p:cNvSpPr>
          <p:nvPr>
            <p:ph type="pic" sz="quarter" idx="13" hasCustomPrompt="1"/>
          </p:nvPr>
        </p:nvSpPr>
        <p:spPr>
          <a:xfrm>
            <a:off x="0" y="0"/>
            <a:ext cx="12192000" cy="6858000"/>
          </a:xfrm>
        </p:spPr>
        <p:txBody>
          <a:bodyPr/>
          <a:lstStyle>
            <a:lvl1pPr algn="ctr">
              <a:defRPr/>
            </a:lvl1pPr>
          </a:lstStyle>
          <a:p>
            <a:r>
              <a:rPr lang="en-US"/>
              <a:t>Drag and drop image into placeholder</a:t>
            </a:r>
          </a:p>
          <a:p>
            <a:endParaRPr lang="en-US"/>
          </a:p>
        </p:txBody>
      </p:sp>
      <p:sp>
        <p:nvSpPr>
          <p:cNvPr id="2" name="Title 1">
            <a:extLst>
              <a:ext uri="{FF2B5EF4-FFF2-40B4-BE49-F238E27FC236}">
                <a16:creationId xmlns:a16="http://schemas.microsoft.com/office/drawing/2014/main" id="{525F6715-76F1-6A29-DE82-4E37D2475828}"/>
              </a:ext>
            </a:extLst>
          </p:cNvPr>
          <p:cNvSpPr>
            <a:spLocks noGrp="1"/>
          </p:cNvSpPr>
          <p:nvPr>
            <p:ph type="title" hasCustomPrompt="1"/>
          </p:nvPr>
        </p:nvSpPr>
        <p:spPr>
          <a:xfrm>
            <a:off x="6965949" y="1578688"/>
            <a:ext cx="4783139" cy="3473450"/>
          </a:xfrm>
          <a:prstGeom prst="roundRect">
            <a:avLst>
              <a:gd name="adj" fmla="val 11229"/>
            </a:avLst>
          </a:prstGeom>
          <a:solidFill>
            <a:schemeClr val="accent1"/>
          </a:solidFill>
        </p:spPr>
        <p:txBody>
          <a:bodyPr lIns="216000" rIns="216000" anchor="ctr"/>
          <a:lstStyle>
            <a:lvl1pPr>
              <a:defRPr sz="2700">
                <a:solidFill>
                  <a:schemeClr val="bg1"/>
                </a:solidFill>
              </a:defRPr>
            </a:lvl1pPr>
          </a:lstStyle>
          <a:p>
            <a:r>
              <a:rPr lang="en-US"/>
              <a:t>Add statement 27pt Arial</a:t>
            </a:r>
          </a:p>
        </p:txBody>
      </p:sp>
      <p:sp>
        <p:nvSpPr>
          <p:cNvPr id="3" name="Footer Placeholder 4">
            <a:extLst>
              <a:ext uri="{FF2B5EF4-FFF2-40B4-BE49-F238E27FC236}">
                <a16:creationId xmlns:a16="http://schemas.microsoft.com/office/drawing/2014/main" id="{B5FA88AD-2B82-9B05-6815-034FCB245760}"/>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4" name="Graphic 28">
            <a:extLst>
              <a:ext uri="{FF2B5EF4-FFF2-40B4-BE49-F238E27FC236}">
                <a16:creationId xmlns:a16="http://schemas.microsoft.com/office/drawing/2014/main" id="{D6AFFD17-54B0-6D79-CAE3-7D54AC20A8E6}"/>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5" name="Graphic 28">
              <a:extLst>
                <a:ext uri="{FF2B5EF4-FFF2-40B4-BE49-F238E27FC236}">
                  <a16:creationId xmlns:a16="http://schemas.microsoft.com/office/drawing/2014/main" id="{D2B433F8-86EA-31A3-1473-39B90C1DEF7E}"/>
                </a:ext>
              </a:extLst>
            </p:cNvPr>
            <p:cNvGrpSpPr/>
            <p:nvPr/>
          </p:nvGrpSpPr>
          <p:grpSpPr>
            <a:xfrm>
              <a:off x="5746051" y="2969418"/>
              <a:ext cx="701897" cy="918019"/>
              <a:chOff x="5746051" y="2969418"/>
              <a:chExt cx="701897" cy="918019"/>
            </a:xfrm>
          </p:grpSpPr>
          <p:sp>
            <p:nvSpPr>
              <p:cNvPr id="14" name="Freeform: Shape 11">
                <a:extLst>
                  <a:ext uri="{FF2B5EF4-FFF2-40B4-BE49-F238E27FC236}">
                    <a16:creationId xmlns:a16="http://schemas.microsoft.com/office/drawing/2014/main" id="{EBD7A399-324B-B297-3F8E-3DB9FBBFAAC2}"/>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2">
                <a:extLst>
                  <a:ext uri="{FF2B5EF4-FFF2-40B4-BE49-F238E27FC236}">
                    <a16:creationId xmlns:a16="http://schemas.microsoft.com/office/drawing/2014/main" id="{937A09ED-6B26-2923-FDF0-6A2E302057E8}"/>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b="0" i="0">
                  <a:latin typeface="Arial" panose="020B0604020202020204" pitchFamily="34" charset="0"/>
                </a:endParaRPr>
              </a:p>
            </p:txBody>
          </p:sp>
          <p:sp>
            <p:nvSpPr>
              <p:cNvPr id="16" name="Freeform: Shape 13">
                <a:extLst>
                  <a:ext uri="{FF2B5EF4-FFF2-40B4-BE49-F238E27FC236}">
                    <a16:creationId xmlns:a16="http://schemas.microsoft.com/office/drawing/2014/main" id="{DF507912-2433-3643-5F25-67719A8A4931}"/>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4">
                <a:extLst>
                  <a:ext uri="{FF2B5EF4-FFF2-40B4-BE49-F238E27FC236}">
                    <a16:creationId xmlns:a16="http://schemas.microsoft.com/office/drawing/2014/main" id="{5A2381ED-CCE5-297B-2503-79AB39848E3D}"/>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5">
                <a:extLst>
                  <a:ext uri="{FF2B5EF4-FFF2-40B4-BE49-F238E27FC236}">
                    <a16:creationId xmlns:a16="http://schemas.microsoft.com/office/drawing/2014/main" id="{5112EB69-BF0D-6CA5-A924-3CB5ED14CC37}"/>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6">
                <a:extLst>
                  <a:ext uri="{FF2B5EF4-FFF2-40B4-BE49-F238E27FC236}">
                    <a16:creationId xmlns:a16="http://schemas.microsoft.com/office/drawing/2014/main" id="{9DBBDB40-6325-7403-862D-BF4E3351EFFB}"/>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nvGrpSpPr>
            <p:cNvPr id="10" name="Graphic 28">
              <a:extLst>
                <a:ext uri="{FF2B5EF4-FFF2-40B4-BE49-F238E27FC236}">
                  <a16:creationId xmlns:a16="http://schemas.microsoft.com/office/drawing/2014/main" id="{4A679970-7020-FC9E-73FC-A0C7E9A8ED28}"/>
                </a:ext>
              </a:extLst>
            </p:cNvPr>
            <p:cNvGrpSpPr/>
            <p:nvPr/>
          </p:nvGrpSpPr>
          <p:grpSpPr>
            <a:xfrm>
              <a:off x="6399751" y="3580923"/>
              <a:ext cx="62769" cy="60769"/>
              <a:chOff x="6399751" y="3580923"/>
              <a:chExt cx="62769" cy="60769"/>
            </a:xfrm>
            <a:solidFill>
              <a:srgbClr val="1D4F91"/>
            </a:solidFill>
          </p:grpSpPr>
          <p:sp>
            <p:nvSpPr>
              <p:cNvPr id="11" name="Freeform: Shape 9">
                <a:extLst>
                  <a:ext uri="{FF2B5EF4-FFF2-40B4-BE49-F238E27FC236}">
                    <a16:creationId xmlns:a16="http://schemas.microsoft.com/office/drawing/2014/main" id="{EF279CE1-E1E3-3262-A353-7507781E4B8A}"/>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sp>
            <p:nvSpPr>
              <p:cNvPr id="13" name="Freeform: Shape 10">
                <a:extLst>
                  <a:ext uri="{FF2B5EF4-FFF2-40B4-BE49-F238E27FC236}">
                    <a16:creationId xmlns:a16="http://schemas.microsoft.com/office/drawing/2014/main" id="{C395DD03-1891-E1AD-7F17-50CCB5A10FD6}"/>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sp>
        <p:nvSpPr>
          <p:cNvPr id="20" name="Slide Number Placeholder 5">
            <a:extLst>
              <a:ext uri="{FF2B5EF4-FFF2-40B4-BE49-F238E27FC236}">
                <a16:creationId xmlns:a16="http://schemas.microsoft.com/office/drawing/2014/main" id="{979A3DF3-A3DC-0162-1F6C-3363DEBD975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1" name="Date Placeholder 3">
            <a:extLst>
              <a:ext uri="{FF2B5EF4-FFF2-40B4-BE49-F238E27FC236}">
                <a16:creationId xmlns:a16="http://schemas.microsoft.com/office/drawing/2014/main" id="{7543469D-4CAE-D7D6-3294-04C04BBD3FB8}"/>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5692136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Statement w/ Image | Light Blu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85C67C5-71A1-D5E4-B7BB-0EF6E052DC17}"/>
              </a:ext>
            </a:extLst>
          </p:cNvPr>
          <p:cNvSpPr>
            <a:spLocks noGrp="1"/>
          </p:cNvSpPr>
          <p:nvPr>
            <p:ph type="pic" sz="quarter" idx="13" hasCustomPrompt="1"/>
          </p:nvPr>
        </p:nvSpPr>
        <p:spPr>
          <a:xfrm>
            <a:off x="0" y="0"/>
            <a:ext cx="12192000" cy="6858000"/>
          </a:xfrm>
        </p:spPr>
        <p:txBody>
          <a:bodyPr/>
          <a:lstStyle>
            <a:lvl1pPr algn="ctr">
              <a:defRPr/>
            </a:lvl1pPr>
          </a:lstStyle>
          <a:p>
            <a:r>
              <a:rPr lang="en-US"/>
              <a:t>Drag and drop image into placeholder</a:t>
            </a:r>
          </a:p>
          <a:p>
            <a:endParaRPr lang="en-US"/>
          </a:p>
        </p:txBody>
      </p:sp>
      <p:sp>
        <p:nvSpPr>
          <p:cNvPr id="3" name="Footer Placeholder 4">
            <a:extLst>
              <a:ext uri="{FF2B5EF4-FFF2-40B4-BE49-F238E27FC236}">
                <a16:creationId xmlns:a16="http://schemas.microsoft.com/office/drawing/2014/main" id="{1FAA52E7-0187-90F4-BD68-C95CB1D74F62}"/>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4" name="Graphic 28">
            <a:extLst>
              <a:ext uri="{FF2B5EF4-FFF2-40B4-BE49-F238E27FC236}">
                <a16:creationId xmlns:a16="http://schemas.microsoft.com/office/drawing/2014/main" id="{D931E2A6-ED37-5D5C-C8A7-6F7D3518C07F}"/>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5" name="Graphic 28">
              <a:extLst>
                <a:ext uri="{FF2B5EF4-FFF2-40B4-BE49-F238E27FC236}">
                  <a16:creationId xmlns:a16="http://schemas.microsoft.com/office/drawing/2014/main" id="{A2B61066-014E-9502-1C97-A8137A4AC12A}"/>
                </a:ext>
              </a:extLst>
            </p:cNvPr>
            <p:cNvGrpSpPr/>
            <p:nvPr/>
          </p:nvGrpSpPr>
          <p:grpSpPr>
            <a:xfrm>
              <a:off x="5746051" y="2969418"/>
              <a:ext cx="701897" cy="918019"/>
              <a:chOff x="5746051" y="2969418"/>
              <a:chExt cx="701897" cy="918019"/>
            </a:xfrm>
          </p:grpSpPr>
          <p:sp>
            <p:nvSpPr>
              <p:cNvPr id="14" name="Freeform: Shape 11">
                <a:extLst>
                  <a:ext uri="{FF2B5EF4-FFF2-40B4-BE49-F238E27FC236}">
                    <a16:creationId xmlns:a16="http://schemas.microsoft.com/office/drawing/2014/main" id="{F17E3709-0C47-7084-0766-4456505C8B99}"/>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2">
                <a:extLst>
                  <a:ext uri="{FF2B5EF4-FFF2-40B4-BE49-F238E27FC236}">
                    <a16:creationId xmlns:a16="http://schemas.microsoft.com/office/drawing/2014/main" id="{BC8A0C2D-F0DB-0643-6136-B81CF9CB5F5D}"/>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b="0" i="0">
                  <a:latin typeface="Arial" panose="020B0604020202020204" pitchFamily="34" charset="0"/>
                </a:endParaRPr>
              </a:p>
            </p:txBody>
          </p:sp>
          <p:sp>
            <p:nvSpPr>
              <p:cNvPr id="16" name="Freeform: Shape 13">
                <a:extLst>
                  <a:ext uri="{FF2B5EF4-FFF2-40B4-BE49-F238E27FC236}">
                    <a16:creationId xmlns:a16="http://schemas.microsoft.com/office/drawing/2014/main" id="{8F890DF9-D4B4-B197-C138-7E235B9EE7EB}"/>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4">
                <a:extLst>
                  <a:ext uri="{FF2B5EF4-FFF2-40B4-BE49-F238E27FC236}">
                    <a16:creationId xmlns:a16="http://schemas.microsoft.com/office/drawing/2014/main" id="{994C3F6B-8B47-A762-00FE-DED6957F6303}"/>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5">
                <a:extLst>
                  <a:ext uri="{FF2B5EF4-FFF2-40B4-BE49-F238E27FC236}">
                    <a16:creationId xmlns:a16="http://schemas.microsoft.com/office/drawing/2014/main" id="{7F50E60B-78D3-5F2A-9A11-C98B2E4F02BD}"/>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6">
                <a:extLst>
                  <a:ext uri="{FF2B5EF4-FFF2-40B4-BE49-F238E27FC236}">
                    <a16:creationId xmlns:a16="http://schemas.microsoft.com/office/drawing/2014/main" id="{9A735C70-161A-B940-216A-9028EB4CA899}"/>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nvGrpSpPr>
            <p:cNvPr id="10" name="Graphic 28">
              <a:extLst>
                <a:ext uri="{FF2B5EF4-FFF2-40B4-BE49-F238E27FC236}">
                  <a16:creationId xmlns:a16="http://schemas.microsoft.com/office/drawing/2014/main" id="{D1567B30-7932-854F-C94C-2B91F7002F8F}"/>
                </a:ext>
              </a:extLst>
            </p:cNvPr>
            <p:cNvGrpSpPr/>
            <p:nvPr/>
          </p:nvGrpSpPr>
          <p:grpSpPr>
            <a:xfrm>
              <a:off x="6399751" y="3580923"/>
              <a:ext cx="62769" cy="60769"/>
              <a:chOff x="6399751" y="3580923"/>
              <a:chExt cx="62769" cy="60769"/>
            </a:xfrm>
            <a:solidFill>
              <a:srgbClr val="1D4F91"/>
            </a:solidFill>
          </p:grpSpPr>
          <p:sp>
            <p:nvSpPr>
              <p:cNvPr id="11" name="Freeform: Shape 9">
                <a:extLst>
                  <a:ext uri="{FF2B5EF4-FFF2-40B4-BE49-F238E27FC236}">
                    <a16:creationId xmlns:a16="http://schemas.microsoft.com/office/drawing/2014/main" id="{5D33BAD6-1891-9942-A291-6EAED1A37EB5}"/>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sp>
            <p:nvSpPr>
              <p:cNvPr id="13" name="Freeform: Shape 10">
                <a:extLst>
                  <a:ext uri="{FF2B5EF4-FFF2-40B4-BE49-F238E27FC236}">
                    <a16:creationId xmlns:a16="http://schemas.microsoft.com/office/drawing/2014/main" id="{ABF1FD9B-A6ED-C04C-EBD8-F81C255920FF}"/>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sp>
        <p:nvSpPr>
          <p:cNvPr id="20" name="Slide Number Placeholder 5">
            <a:extLst>
              <a:ext uri="{FF2B5EF4-FFF2-40B4-BE49-F238E27FC236}">
                <a16:creationId xmlns:a16="http://schemas.microsoft.com/office/drawing/2014/main" id="{5046F0A6-0AF2-2141-2CF4-6FD2FC6543DB}"/>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1" name="Date Placeholder 3">
            <a:extLst>
              <a:ext uri="{FF2B5EF4-FFF2-40B4-BE49-F238E27FC236}">
                <a16:creationId xmlns:a16="http://schemas.microsoft.com/office/drawing/2014/main" id="{B51679ED-9A94-F702-34E4-0FA14BF0805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
        <p:nvSpPr>
          <p:cNvPr id="22" name="Title 1">
            <a:extLst>
              <a:ext uri="{FF2B5EF4-FFF2-40B4-BE49-F238E27FC236}">
                <a16:creationId xmlns:a16="http://schemas.microsoft.com/office/drawing/2014/main" id="{7DEEF0E4-62C0-4775-6A36-71C798404EDF}"/>
              </a:ext>
            </a:extLst>
          </p:cNvPr>
          <p:cNvSpPr>
            <a:spLocks noGrp="1"/>
          </p:cNvSpPr>
          <p:nvPr>
            <p:ph type="title" hasCustomPrompt="1"/>
          </p:nvPr>
        </p:nvSpPr>
        <p:spPr>
          <a:xfrm>
            <a:off x="6965949" y="1578688"/>
            <a:ext cx="4783139" cy="3473450"/>
          </a:xfrm>
          <a:prstGeom prst="roundRect">
            <a:avLst>
              <a:gd name="adj" fmla="val 11229"/>
            </a:avLst>
          </a:prstGeom>
          <a:solidFill>
            <a:schemeClr val="accent2"/>
          </a:solidFill>
        </p:spPr>
        <p:txBody>
          <a:bodyPr lIns="216000" rIns="216000" anchor="ctr"/>
          <a:lstStyle>
            <a:lvl1pPr>
              <a:defRPr sz="2700">
                <a:solidFill>
                  <a:schemeClr val="bg1"/>
                </a:solidFill>
              </a:defRPr>
            </a:lvl1pPr>
          </a:lstStyle>
          <a:p>
            <a:r>
              <a:rPr lang="en-US"/>
              <a:t>Add statement 27pt Arial</a:t>
            </a:r>
          </a:p>
        </p:txBody>
      </p:sp>
    </p:spTree>
    <p:extLst>
      <p:ext uri="{BB962C8B-B14F-4D97-AF65-F5344CB8AC3E}">
        <p14:creationId xmlns:p14="http://schemas.microsoft.com/office/powerpoint/2010/main" val="1217666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Statement w/ Image | Purp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85C67C5-71A1-D5E4-B7BB-0EF6E052DC17}"/>
              </a:ext>
            </a:extLst>
          </p:cNvPr>
          <p:cNvSpPr>
            <a:spLocks noGrp="1"/>
          </p:cNvSpPr>
          <p:nvPr>
            <p:ph type="pic" sz="quarter" idx="13" hasCustomPrompt="1"/>
          </p:nvPr>
        </p:nvSpPr>
        <p:spPr>
          <a:xfrm>
            <a:off x="0" y="0"/>
            <a:ext cx="12192000" cy="6858000"/>
          </a:xfrm>
        </p:spPr>
        <p:txBody>
          <a:bodyPr/>
          <a:lstStyle>
            <a:lvl1pPr algn="ctr">
              <a:defRPr/>
            </a:lvl1pPr>
          </a:lstStyle>
          <a:p>
            <a:r>
              <a:rPr lang="en-US"/>
              <a:t>Drag and drop image into placeholder</a:t>
            </a:r>
          </a:p>
        </p:txBody>
      </p:sp>
      <p:sp>
        <p:nvSpPr>
          <p:cNvPr id="3" name="Footer Placeholder 4">
            <a:extLst>
              <a:ext uri="{FF2B5EF4-FFF2-40B4-BE49-F238E27FC236}">
                <a16:creationId xmlns:a16="http://schemas.microsoft.com/office/drawing/2014/main" id="{BC462F86-0758-28D0-31F6-7B930A15CA62}"/>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4" name="Graphic 28">
            <a:extLst>
              <a:ext uri="{FF2B5EF4-FFF2-40B4-BE49-F238E27FC236}">
                <a16:creationId xmlns:a16="http://schemas.microsoft.com/office/drawing/2014/main" id="{B6753C38-3649-273B-8091-E1D79951FAB3}"/>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5" name="Graphic 28">
              <a:extLst>
                <a:ext uri="{FF2B5EF4-FFF2-40B4-BE49-F238E27FC236}">
                  <a16:creationId xmlns:a16="http://schemas.microsoft.com/office/drawing/2014/main" id="{BED04614-7F79-FBF8-9DFB-F261A8432C88}"/>
                </a:ext>
              </a:extLst>
            </p:cNvPr>
            <p:cNvGrpSpPr/>
            <p:nvPr/>
          </p:nvGrpSpPr>
          <p:grpSpPr>
            <a:xfrm>
              <a:off x="5746051" y="2969418"/>
              <a:ext cx="701897" cy="918019"/>
              <a:chOff x="5746051" y="2969418"/>
              <a:chExt cx="701897" cy="918019"/>
            </a:xfrm>
          </p:grpSpPr>
          <p:sp>
            <p:nvSpPr>
              <p:cNvPr id="14" name="Freeform: Shape 11">
                <a:extLst>
                  <a:ext uri="{FF2B5EF4-FFF2-40B4-BE49-F238E27FC236}">
                    <a16:creationId xmlns:a16="http://schemas.microsoft.com/office/drawing/2014/main" id="{43C56DD3-D571-E7A1-BF26-D6B72D3F64FB}"/>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2">
                <a:extLst>
                  <a:ext uri="{FF2B5EF4-FFF2-40B4-BE49-F238E27FC236}">
                    <a16:creationId xmlns:a16="http://schemas.microsoft.com/office/drawing/2014/main" id="{88C23DC7-1456-ED26-505D-37722378A650}"/>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b="0" i="0">
                  <a:latin typeface="Arial" panose="020B0604020202020204" pitchFamily="34" charset="0"/>
                </a:endParaRPr>
              </a:p>
            </p:txBody>
          </p:sp>
          <p:sp>
            <p:nvSpPr>
              <p:cNvPr id="16" name="Freeform: Shape 13">
                <a:extLst>
                  <a:ext uri="{FF2B5EF4-FFF2-40B4-BE49-F238E27FC236}">
                    <a16:creationId xmlns:a16="http://schemas.microsoft.com/office/drawing/2014/main" id="{5793FD07-3041-6DD8-E329-994F19EF3987}"/>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4">
                <a:extLst>
                  <a:ext uri="{FF2B5EF4-FFF2-40B4-BE49-F238E27FC236}">
                    <a16:creationId xmlns:a16="http://schemas.microsoft.com/office/drawing/2014/main" id="{280FBD1E-407A-2A2D-476D-EBDB2A9F4DCA}"/>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5">
                <a:extLst>
                  <a:ext uri="{FF2B5EF4-FFF2-40B4-BE49-F238E27FC236}">
                    <a16:creationId xmlns:a16="http://schemas.microsoft.com/office/drawing/2014/main" id="{1D6810B5-D7C2-AC9A-D2EB-A55CE4DA36CE}"/>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6">
                <a:extLst>
                  <a:ext uri="{FF2B5EF4-FFF2-40B4-BE49-F238E27FC236}">
                    <a16:creationId xmlns:a16="http://schemas.microsoft.com/office/drawing/2014/main" id="{BB774B7F-E423-EC14-5F35-7DEB73140270}"/>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nvGrpSpPr>
            <p:cNvPr id="10" name="Graphic 28">
              <a:extLst>
                <a:ext uri="{FF2B5EF4-FFF2-40B4-BE49-F238E27FC236}">
                  <a16:creationId xmlns:a16="http://schemas.microsoft.com/office/drawing/2014/main" id="{826A7C1B-5200-6117-F96A-B559DE81BA5E}"/>
                </a:ext>
              </a:extLst>
            </p:cNvPr>
            <p:cNvGrpSpPr/>
            <p:nvPr/>
          </p:nvGrpSpPr>
          <p:grpSpPr>
            <a:xfrm>
              <a:off x="6399751" y="3580923"/>
              <a:ext cx="62769" cy="60769"/>
              <a:chOff x="6399751" y="3580923"/>
              <a:chExt cx="62769" cy="60769"/>
            </a:xfrm>
            <a:solidFill>
              <a:srgbClr val="1D4F91"/>
            </a:solidFill>
          </p:grpSpPr>
          <p:sp>
            <p:nvSpPr>
              <p:cNvPr id="11" name="Freeform: Shape 9">
                <a:extLst>
                  <a:ext uri="{FF2B5EF4-FFF2-40B4-BE49-F238E27FC236}">
                    <a16:creationId xmlns:a16="http://schemas.microsoft.com/office/drawing/2014/main" id="{5125D7A6-56E2-082D-1891-58D25339C434}"/>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sp>
            <p:nvSpPr>
              <p:cNvPr id="13" name="Freeform: Shape 10">
                <a:extLst>
                  <a:ext uri="{FF2B5EF4-FFF2-40B4-BE49-F238E27FC236}">
                    <a16:creationId xmlns:a16="http://schemas.microsoft.com/office/drawing/2014/main" id="{3F252750-2200-91F6-CA87-E59FC8B5728E}"/>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sp>
        <p:nvSpPr>
          <p:cNvPr id="20" name="Slide Number Placeholder 5">
            <a:extLst>
              <a:ext uri="{FF2B5EF4-FFF2-40B4-BE49-F238E27FC236}">
                <a16:creationId xmlns:a16="http://schemas.microsoft.com/office/drawing/2014/main" id="{E3E6A234-E43A-FD22-720A-9CB1D6FFAD22}"/>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1" name="Date Placeholder 3">
            <a:extLst>
              <a:ext uri="{FF2B5EF4-FFF2-40B4-BE49-F238E27FC236}">
                <a16:creationId xmlns:a16="http://schemas.microsoft.com/office/drawing/2014/main" id="{ADC307A9-D105-B4BC-5A3E-3462BBA9CECB}"/>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
        <p:nvSpPr>
          <p:cNvPr id="22" name="Title 1">
            <a:extLst>
              <a:ext uri="{FF2B5EF4-FFF2-40B4-BE49-F238E27FC236}">
                <a16:creationId xmlns:a16="http://schemas.microsoft.com/office/drawing/2014/main" id="{6471569D-FFC1-893D-F99B-8A34A2FBEAF1}"/>
              </a:ext>
            </a:extLst>
          </p:cNvPr>
          <p:cNvSpPr>
            <a:spLocks noGrp="1"/>
          </p:cNvSpPr>
          <p:nvPr>
            <p:ph type="title" hasCustomPrompt="1"/>
          </p:nvPr>
        </p:nvSpPr>
        <p:spPr>
          <a:xfrm>
            <a:off x="6965949" y="1578688"/>
            <a:ext cx="4783139" cy="3473450"/>
          </a:xfrm>
          <a:prstGeom prst="roundRect">
            <a:avLst>
              <a:gd name="adj" fmla="val 11229"/>
            </a:avLst>
          </a:prstGeom>
          <a:solidFill>
            <a:schemeClr val="accent3"/>
          </a:solidFill>
        </p:spPr>
        <p:txBody>
          <a:bodyPr lIns="216000" rIns="216000" anchor="ctr"/>
          <a:lstStyle>
            <a:lvl1pPr>
              <a:defRPr sz="2700">
                <a:solidFill>
                  <a:schemeClr val="bg1"/>
                </a:solidFill>
              </a:defRPr>
            </a:lvl1pPr>
          </a:lstStyle>
          <a:p>
            <a:r>
              <a:rPr lang="en-US"/>
              <a:t>Add statement 27pt Arial</a:t>
            </a:r>
          </a:p>
        </p:txBody>
      </p:sp>
    </p:spTree>
    <p:extLst>
      <p:ext uri="{BB962C8B-B14F-4D97-AF65-F5344CB8AC3E}">
        <p14:creationId xmlns:p14="http://schemas.microsoft.com/office/powerpoint/2010/main" val="13090208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Statement w/ Image | Magenta">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785C67C5-71A1-D5E4-B7BB-0EF6E052DC17}"/>
              </a:ext>
            </a:extLst>
          </p:cNvPr>
          <p:cNvSpPr>
            <a:spLocks noGrp="1"/>
          </p:cNvSpPr>
          <p:nvPr>
            <p:ph type="pic" sz="quarter" idx="13" hasCustomPrompt="1"/>
          </p:nvPr>
        </p:nvSpPr>
        <p:spPr>
          <a:xfrm>
            <a:off x="0" y="0"/>
            <a:ext cx="12192000" cy="6858000"/>
          </a:xfrm>
        </p:spPr>
        <p:txBody>
          <a:bodyPr/>
          <a:lstStyle>
            <a:lvl1pPr algn="ctr">
              <a:defRPr/>
            </a:lvl1pPr>
          </a:lstStyle>
          <a:p>
            <a:r>
              <a:rPr lang="en-US"/>
              <a:t>Drag and drop image into placeholder</a:t>
            </a:r>
          </a:p>
          <a:p>
            <a:endParaRPr lang="en-US"/>
          </a:p>
        </p:txBody>
      </p:sp>
      <p:sp>
        <p:nvSpPr>
          <p:cNvPr id="3" name="Footer Placeholder 4">
            <a:extLst>
              <a:ext uri="{FF2B5EF4-FFF2-40B4-BE49-F238E27FC236}">
                <a16:creationId xmlns:a16="http://schemas.microsoft.com/office/drawing/2014/main" id="{BF32362B-6686-DEF3-882A-EB944DD4F145}"/>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4" name="Graphic 28">
            <a:extLst>
              <a:ext uri="{FF2B5EF4-FFF2-40B4-BE49-F238E27FC236}">
                <a16:creationId xmlns:a16="http://schemas.microsoft.com/office/drawing/2014/main" id="{6F6D6CA2-9249-2387-D785-81F5581F789B}"/>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5" name="Graphic 28">
              <a:extLst>
                <a:ext uri="{FF2B5EF4-FFF2-40B4-BE49-F238E27FC236}">
                  <a16:creationId xmlns:a16="http://schemas.microsoft.com/office/drawing/2014/main" id="{51AFA06F-7B4A-79D7-DB63-1153CD934C44}"/>
                </a:ext>
              </a:extLst>
            </p:cNvPr>
            <p:cNvGrpSpPr/>
            <p:nvPr/>
          </p:nvGrpSpPr>
          <p:grpSpPr>
            <a:xfrm>
              <a:off x="5746051" y="2969418"/>
              <a:ext cx="701897" cy="918019"/>
              <a:chOff x="5746051" y="2969418"/>
              <a:chExt cx="701897" cy="918019"/>
            </a:xfrm>
          </p:grpSpPr>
          <p:sp>
            <p:nvSpPr>
              <p:cNvPr id="14" name="Freeform: Shape 11">
                <a:extLst>
                  <a:ext uri="{FF2B5EF4-FFF2-40B4-BE49-F238E27FC236}">
                    <a16:creationId xmlns:a16="http://schemas.microsoft.com/office/drawing/2014/main" id="{3337F18B-D0F3-3475-A40F-495E45FA007C}"/>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2">
                <a:extLst>
                  <a:ext uri="{FF2B5EF4-FFF2-40B4-BE49-F238E27FC236}">
                    <a16:creationId xmlns:a16="http://schemas.microsoft.com/office/drawing/2014/main" id="{B7359618-C39A-15EB-9680-6F33BB805577}"/>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b="0" i="0">
                  <a:latin typeface="Arial" panose="020B0604020202020204" pitchFamily="34" charset="0"/>
                </a:endParaRPr>
              </a:p>
            </p:txBody>
          </p:sp>
          <p:sp>
            <p:nvSpPr>
              <p:cNvPr id="16" name="Freeform: Shape 13">
                <a:extLst>
                  <a:ext uri="{FF2B5EF4-FFF2-40B4-BE49-F238E27FC236}">
                    <a16:creationId xmlns:a16="http://schemas.microsoft.com/office/drawing/2014/main" id="{EDFA2B1A-E90D-6815-6E09-AC822EDF94D9}"/>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4">
                <a:extLst>
                  <a:ext uri="{FF2B5EF4-FFF2-40B4-BE49-F238E27FC236}">
                    <a16:creationId xmlns:a16="http://schemas.microsoft.com/office/drawing/2014/main" id="{54DF7492-2586-9108-0F19-105F6837AF4F}"/>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5">
                <a:extLst>
                  <a:ext uri="{FF2B5EF4-FFF2-40B4-BE49-F238E27FC236}">
                    <a16:creationId xmlns:a16="http://schemas.microsoft.com/office/drawing/2014/main" id="{8F5F7CF5-79D4-0F1B-F8B6-97D286593BBB}"/>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6">
                <a:extLst>
                  <a:ext uri="{FF2B5EF4-FFF2-40B4-BE49-F238E27FC236}">
                    <a16:creationId xmlns:a16="http://schemas.microsoft.com/office/drawing/2014/main" id="{96F92E82-380C-3736-A88F-7A9AE426812E}"/>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nvGrpSpPr>
            <p:cNvPr id="10" name="Graphic 28">
              <a:extLst>
                <a:ext uri="{FF2B5EF4-FFF2-40B4-BE49-F238E27FC236}">
                  <a16:creationId xmlns:a16="http://schemas.microsoft.com/office/drawing/2014/main" id="{B33BD824-025B-6C88-79FB-412A6BF8F4DA}"/>
                </a:ext>
              </a:extLst>
            </p:cNvPr>
            <p:cNvGrpSpPr/>
            <p:nvPr/>
          </p:nvGrpSpPr>
          <p:grpSpPr>
            <a:xfrm>
              <a:off x="6399751" y="3580923"/>
              <a:ext cx="62769" cy="60769"/>
              <a:chOff x="6399751" y="3580923"/>
              <a:chExt cx="62769" cy="60769"/>
            </a:xfrm>
            <a:solidFill>
              <a:srgbClr val="1D4F91"/>
            </a:solidFill>
          </p:grpSpPr>
          <p:sp>
            <p:nvSpPr>
              <p:cNvPr id="11" name="Freeform: Shape 9">
                <a:extLst>
                  <a:ext uri="{FF2B5EF4-FFF2-40B4-BE49-F238E27FC236}">
                    <a16:creationId xmlns:a16="http://schemas.microsoft.com/office/drawing/2014/main" id="{3B31F7F4-4628-B20B-DFB0-3CF6969F09AC}"/>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sp>
            <p:nvSpPr>
              <p:cNvPr id="13" name="Freeform: Shape 10">
                <a:extLst>
                  <a:ext uri="{FF2B5EF4-FFF2-40B4-BE49-F238E27FC236}">
                    <a16:creationId xmlns:a16="http://schemas.microsoft.com/office/drawing/2014/main" id="{68467CFE-BD7E-4269-FDB2-116D000A9D1F}"/>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sp>
        <p:nvSpPr>
          <p:cNvPr id="20" name="Slide Number Placeholder 5">
            <a:extLst>
              <a:ext uri="{FF2B5EF4-FFF2-40B4-BE49-F238E27FC236}">
                <a16:creationId xmlns:a16="http://schemas.microsoft.com/office/drawing/2014/main" id="{F03267DE-FBCC-6E19-04EC-5BC2625F7EE0}"/>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1" name="Date Placeholder 3">
            <a:extLst>
              <a:ext uri="{FF2B5EF4-FFF2-40B4-BE49-F238E27FC236}">
                <a16:creationId xmlns:a16="http://schemas.microsoft.com/office/drawing/2014/main" id="{9F58D5C4-2B5A-0BE2-2880-D0C3A2EF45F1}"/>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
        <p:nvSpPr>
          <p:cNvPr id="22" name="Title 1">
            <a:extLst>
              <a:ext uri="{FF2B5EF4-FFF2-40B4-BE49-F238E27FC236}">
                <a16:creationId xmlns:a16="http://schemas.microsoft.com/office/drawing/2014/main" id="{55A4B6CF-D1AE-B5D4-7734-777A76BB6C9F}"/>
              </a:ext>
            </a:extLst>
          </p:cNvPr>
          <p:cNvSpPr>
            <a:spLocks noGrp="1"/>
          </p:cNvSpPr>
          <p:nvPr>
            <p:ph type="title" hasCustomPrompt="1"/>
          </p:nvPr>
        </p:nvSpPr>
        <p:spPr>
          <a:xfrm>
            <a:off x="6965949" y="1578688"/>
            <a:ext cx="4783139" cy="3473450"/>
          </a:xfrm>
          <a:prstGeom prst="roundRect">
            <a:avLst>
              <a:gd name="adj" fmla="val 11229"/>
            </a:avLst>
          </a:prstGeom>
          <a:solidFill>
            <a:schemeClr val="accent4"/>
          </a:solidFill>
        </p:spPr>
        <p:txBody>
          <a:bodyPr lIns="216000" rIns="216000" anchor="ctr"/>
          <a:lstStyle>
            <a:lvl1pPr>
              <a:defRPr sz="2700">
                <a:solidFill>
                  <a:schemeClr val="bg1"/>
                </a:solidFill>
              </a:defRPr>
            </a:lvl1pPr>
          </a:lstStyle>
          <a:p>
            <a:r>
              <a:rPr lang="en-US"/>
              <a:t>Add statement 27pt Arial</a:t>
            </a:r>
          </a:p>
        </p:txBody>
      </p:sp>
    </p:spTree>
    <p:extLst>
      <p:ext uri="{BB962C8B-B14F-4D97-AF65-F5344CB8AC3E}">
        <p14:creationId xmlns:p14="http://schemas.microsoft.com/office/powerpoint/2010/main" val="11511336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tatement Bold w/ Image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6715-76F1-6A29-DE82-4E37D2475828}"/>
              </a:ext>
            </a:extLst>
          </p:cNvPr>
          <p:cNvSpPr>
            <a:spLocks noGrp="1"/>
          </p:cNvSpPr>
          <p:nvPr>
            <p:ph type="title" hasCustomPrompt="1"/>
          </p:nvPr>
        </p:nvSpPr>
        <p:spPr>
          <a:xfrm>
            <a:off x="5321301" y="1361281"/>
            <a:ext cx="6427788" cy="3301962"/>
          </a:xfrm>
          <a:prstGeom prst="roundRect">
            <a:avLst>
              <a:gd name="adj" fmla="val 11677"/>
            </a:avLst>
          </a:prstGeom>
          <a:noFill/>
        </p:spPr>
        <p:txBody>
          <a:bodyPr lIns="216000" rIns="216000" anchor="ctr"/>
          <a:lstStyle>
            <a:lvl1pPr>
              <a:defRPr sz="2700">
                <a:solidFill>
                  <a:schemeClr val="tx1"/>
                </a:solidFill>
              </a:defRPr>
            </a:lvl1pPr>
          </a:lstStyle>
          <a:p>
            <a:r>
              <a:rPr lang="en-US"/>
              <a:t>Add statement 27pt Arial</a:t>
            </a:r>
          </a:p>
        </p:txBody>
      </p:sp>
      <p:sp>
        <p:nvSpPr>
          <p:cNvPr id="10" name="Media Placeholder 15">
            <a:extLst>
              <a:ext uri="{FF2B5EF4-FFF2-40B4-BE49-F238E27FC236}">
                <a16:creationId xmlns:a16="http://schemas.microsoft.com/office/drawing/2014/main" id="{54357585-5295-CE95-1A1B-1A77E2D9AA32}"/>
              </a:ext>
            </a:extLst>
          </p:cNvPr>
          <p:cNvSpPr>
            <a:spLocks noGrp="1"/>
          </p:cNvSpPr>
          <p:nvPr>
            <p:ph type="media" sz="quarter" idx="15"/>
          </p:nvPr>
        </p:nvSpPr>
        <p:spPr>
          <a:xfrm>
            <a:off x="5654675" y="395572"/>
            <a:ext cx="639659" cy="591592"/>
          </a:xfrm>
          <a:custGeom>
            <a:avLst/>
            <a:gdLst>
              <a:gd name="connsiteX0" fmla="*/ 585430 w 639659"/>
              <a:gd name="connsiteY0" fmla="*/ 0 h 591592"/>
              <a:gd name="connsiteX1" fmla="*/ 639659 w 639659"/>
              <a:gd name="connsiteY1" fmla="*/ 86274 h 591592"/>
              <a:gd name="connsiteX2" fmla="*/ 539828 w 639659"/>
              <a:gd name="connsiteY2" fmla="*/ 170699 h 591592"/>
              <a:gd name="connsiteX3" fmla="*/ 504086 w 639659"/>
              <a:gd name="connsiteY3" fmla="*/ 334003 h 591592"/>
              <a:gd name="connsiteX4" fmla="*/ 619939 w 639659"/>
              <a:gd name="connsiteY4" fmla="*/ 334003 h 591592"/>
              <a:gd name="connsiteX5" fmla="*/ 619939 w 639659"/>
              <a:gd name="connsiteY5" fmla="*/ 591592 h 591592"/>
              <a:gd name="connsiteX6" fmla="*/ 382070 w 639659"/>
              <a:gd name="connsiteY6" fmla="*/ 591592 h 591592"/>
              <a:gd name="connsiteX7" fmla="*/ 382070 w 639659"/>
              <a:gd name="connsiteY7" fmla="*/ 388232 h 591592"/>
              <a:gd name="connsiteX8" fmla="*/ 421509 w 639659"/>
              <a:gd name="connsiteY8" fmla="*/ 149131 h 591592"/>
              <a:gd name="connsiteX9" fmla="*/ 585430 w 639659"/>
              <a:gd name="connsiteY9" fmla="*/ 0 h 591592"/>
              <a:gd name="connsiteX10" fmla="*/ 203360 w 639659"/>
              <a:gd name="connsiteY10" fmla="*/ 0 h 591592"/>
              <a:gd name="connsiteX11" fmla="*/ 257589 w 639659"/>
              <a:gd name="connsiteY11" fmla="*/ 86274 h 591592"/>
              <a:gd name="connsiteX12" fmla="*/ 157758 w 639659"/>
              <a:gd name="connsiteY12" fmla="*/ 170699 h 591592"/>
              <a:gd name="connsiteX13" fmla="*/ 122016 w 639659"/>
              <a:gd name="connsiteY13" fmla="*/ 334003 h 591592"/>
              <a:gd name="connsiteX14" fmla="*/ 237869 w 639659"/>
              <a:gd name="connsiteY14" fmla="*/ 334003 h 591592"/>
              <a:gd name="connsiteX15" fmla="*/ 237869 w 639659"/>
              <a:gd name="connsiteY15" fmla="*/ 591592 h 591592"/>
              <a:gd name="connsiteX16" fmla="*/ 0 w 639659"/>
              <a:gd name="connsiteY16" fmla="*/ 591592 h 591592"/>
              <a:gd name="connsiteX17" fmla="*/ 0 w 639659"/>
              <a:gd name="connsiteY17" fmla="*/ 388232 h 591592"/>
              <a:gd name="connsiteX18" fmla="*/ 39440 w 639659"/>
              <a:gd name="connsiteY18" fmla="*/ 149131 h 591592"/>
              <a:gd name="connsiteX19" fmla="*/ 203360 w 639659"/>
              <a:gd name="connsiteY19" fmla="*/ 0 h 59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noFill/>
          <a:ln w="15875">
            <a:solidFill>
              <a:schemeClr val="tx1">
                <a:alpha val="60000"/>
              </a:schemeClr>
            </a:solidFill>
          </a:ln>
        </p:spPr>
        <p:txBody>
          <a:bodyPr wrap="square">
            <a:noAutofit/>
          </a:bodyPr>
          <a:lstStyle>
            <a:lvl1pPr>
              <a:defRPr sz="600">
                <a:noFill/>
              </a:defRPr>
            </a:lvl1pPr>
          </a:lstStyle>
          <a:p>
            <a:endParaRPr lang="en-US" noProof="0"/>
          </a:p>
        </p:txBody>
      </p:sp>
      <p:sp>
        <p:nvSpPr>
          <p:cNvPr id="16" name="Text Placeholder 15">
            <a:extLst>
              <a:ext uri="{FF2B5EF4-FFF2-40B4-BE49-F238E27FC236}">
                <a16:creationId xmlns:a16="http://schemas.microsoft.com/office/drawing/2014/main" id="{F077DEA5-EF76-7A05-ED13-207E2941010B}"/>
              </a:ext>
            </a:extLst>
          </p:cNvPr>
          <p:cNvSpPr>
            <a:spLocks noGrp="1"/>
          </p:cNvSpPr>
          <p:nvPr>
            <p:ph type="body" sz="quarter" idx="26" hasCustomPrompt="1"/>
          </p:nvPr>
        </p:nvSpPr>
        <p:spPr>
          <a:xfrm>
            <a:off x="5654675" y="4833506"/>
            <a:ext cx="6094410" cy="360000"/>
          </a:xfrm>
          <a:prstGeom prst="roundRect">
            <a:avLst>
              <a:gd name="adj" fmla="val 50000"/>
            </a:avLst>
          </a:prstGeom>
          <a:solidFill>
            <a:schemeClr val="tx1"/>
          </a:solidFill>
        </p:spPr>
        <p:txBody>
          <a:bodyPr lIns="216000" rIns="216000" anchor="ctr"/>
          <a:lstStyle>
            <a:lvl1pPr>
              <a:defRPr sz="1400">
                <a:solidFill>
                  <a:schemeClr val="accent1"/>
                </a:solidFill>
              </a:defRPr>
            </a:lvl1pPr>
          </a:lstStyle>
          <a:p>
            <a:pPr lvl="0"/>
            <a:r>
              <a:rPr lang="en-US"/>
              <a:t>Add name and company</a:t>
            </a:r>
          </a:p>
        </p:txBody>
      </p:sp>
      <p:sp>
        <p:nvSpPr>
          <p:cNvPr id="3" name="Picture Placeholder 15">
            <a:extLst>
              <a:ext uri="{FF2B5EF4-FFF2-40B4-BE49-F238E27FC236}">
                <a16:creationId xmlns:a16="http://schemas.microsoft.com/office/drawing/2014/main" id="{C06D0E29-A174-A9BD-B215-700EC32E2855}"/>
              </a:ext>
            </a:extLst>
          </p:cNvPr>
          <p:cNvSpPr>
            <a:spLocks noGrp="1"/>
          </p:cNvSpPr>
          <p:nvPr>
            <p:ph type="pic" sz="quarter" idx="17" hasCustomPrompt="1"/>
          </p:nvPr>
        </p:nvSpPr>
        <p:spPr>
          <a:xfrm>
            <a:off x="450172" y="395572"/>
            <a:ext cx="4585377" cy="5481353"/>
          </a:xfrm>
          <a:prstGeom prst="roundRect">
            <a:avLst>
              <a:gd name="adj" fmla="val 8506"/>
            </a:avLst>
          </a:prstGeom>
          <a:solidFill>
            <a:schemeClr val="tx1"/>
          </a:solidFill>
        </p:spPr>
        <p:txBody>
          <a:bodyPr/>
          <a:lstStyle>
            <a:lvl1pPr algn="ctr">
              <a:defRPr>
                <a:solidFill>
                  <a:schemeClr val="bg2"/>
                </a:solidFill>
              </a:defRPr>
            </a:lvl1pPr>
          </a:lstStyle>
          <a:p>
            <a:r>
              <a:rPr lang="en-US"/>
              <a:t>Drag and drop image into placeholder</a:t>
            </a:r>
          </a:p>
          <a:p>
            <a:endParaRPr lang="en-US"/>
          </a:p>
        </p:txBody>
      </p:sp>
      <p:sp>
        <p:nvSpPr>
          <p:cNvPr id="4" name="Footer Placeholder 4">
            <a:extLst>
              <a:ext uri="{FF2B5EF4-FFF2-40B4-BE49-F238E27FC236}">
                <a16:creationId xmlns:a16="http://schemas.microsoft.com/office/drawing/2014/main" id="{6D75D3F7-5A45-795A-9F38-7DA507F91D56}"/>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22" name="Slide Number Placeholder 5">
            <a:extLst>
              <a:ext uri="{FF2B5EF4-FFF2-40B4-BE49-F238E27FC236}">
                <a16:creationId xmlns:a16="http://schemas.microsoft.com/office/drawing/2014/main" id="{3E72ACD3-DEDA-88C3-BA45-07D7A4CB66D3}"/>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3" name="Date Placeholder 3">
            <a:extLst>
              <a:ext uri="{FF2B5EF4-FFF2-40B4-BE49-F238E27FC236}">
                <a16:creationId xmlns:a16="http://schemas.microsoft.com/office/drawing/2014/main" id="{0CE3C0A1-71DE-4B60-C49D-66A66423811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24" name="Graphic 28">
            <a:extLst>
              <a:ext uri="{FF2B5EF4-FFF2-40B4-BE49-F238E27FC236}">
                <a16:creationId xmlns:a16="http://schemas.microsoft.com/office/drawing/2014/main" id="{88B26FC9-165E-B65E-755D-86739B5F2912}"/>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25" name="Graphic 28">
              <a:extLst>
                <a:ext uri="{FF2B5EF4-FFF2-40B4-BE49-F238E27FC236}">
                  <a16:creationId xmlns:a16="http://schemas.microsoft.com/office/drawing/2014/main" id="{D1B71F04-61DC-3A85-6F00-C5BABFA8D6A4}"/>
                </a:ext>
              </a:extLst>
            </p:cNvPr>
            <p:cNvGrpSpPr/>
            <p:nvPr/>
          </p:nvGrpSpPr>
          <p:grpSpPr>
            <a:xfrm>
              <a:off x="5746051" y="2969418"/>
              <a:ext cx="701897" cy="918019"/>
              <a:chOff x="5746051" y="2969418"/>
              <a:chExt cx="701897" cy="918019"/>
            </a:xfrm>
            <a:grpFill/>
          </p:grpSpPr>
          <p:sp>
            <p:nvSpPr>
              <p:cNvPr id="29" name="Freeform: Shape 11">
                <a:extLst>
                  <a:ext uri="{FF2B5EF4-FFF2-40B4-BE49-F238E27FC236}">
                    <a16:creationId xmlns:a16="http://schemas.microsoft.com/office/drawing/2014/main" id="{6CC75660-4770-69E5-EBAF-CC6B817805EE}"/>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0" name="Freeform: Shape 12">
                <a:extLst>
                  <a:ext uri="{FF2B5EF4-FFF2-40B4-BE49-F238E27FC236}">
                    <a16:creationId xmlns:a16="http://schemas.microsoft.com/office/drawing/2014/main" id="{E910FEB3-30E2-7851-D565-B440F37693D0}"/>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1" name="Freeform: Shape 13">
                <a:extLst>
                  <a:ext uri="{FF2B5EF4-FFF2-40B4-BE49-F238E27FC236}">
                    <a16:creationId xmlns:a16="http://schemas.microsoft.com/office/drawing/2014/main" id="{E0BAD77A-DD9C-9AD7-5C2A-E03114F656CD}"/>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2" name="Freeform: Shape 14">
                <a:extLst>
                  <a:ext uri="{FF2B5EF4-FFF2-40B4-BE49-F238E27FC236}">
                    <a16:creationId xmlns:a16="http://schemas.microsoft.com/office/drawing/2014/main" id="{3F02B613-8ACC-1787-9630-FC9D8683D0A8}"/>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3" name="Freeform: Shape 15">
                <a:extLst>
                  <a:ext uri="{FF2B5EF4-FFF2-40B4-BE49-F238E27FC236}">
                    <a16:creationId xmlns:a16="http://schemas.microsoft.com/office/drawing/2014/main" id="{B7E2BCAE-0B73-BCC4-1727-0989B023358B}"/>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4" name="Freeform: Shape 16">
                <a:extLst>
                  <a:ext uri="{FF2B5EF4-FFF2-40B4-BE49-F238E27FC236}">
                    <a16:creationId xmlns:a16="http://schemas.microsoft.com/office/drawing/2014/main" id="{8C33B98C-A462-7744-F56E-662FD1119160}"/>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26" name="Graphic 28">
              <a:extLst>
                <a:ext uri="{FF2B5EF4-FFF2-40B4-BE49-F238E27FC236}">
                  <a16:creationId xmlns:a16="http://schemas.microsoft.com/office/drawing/2014/main" id="{3F98CB5D-EAA4-16FE-2D9D-957BE5543177}"/>
                </a:ext>
              </a:extLst>
            </p:cNvPr>
            <p:cNvGrpSpPr/>
            <p:nvPr/>
          </p:nvGrpSpPr>
          <p:grpSpPr>
            <a:xfrm>
              <a:off x="6399751" y="3580923"/>
              <a:ext cx="62769" cy="60769"/>
              <a:chOff x="6399751" y="3580923"/>
              <a:chExt cx="62769" cy="60769"/>
            </a:xfrm>
            <a:grpFill/>
          </p:grpSpPr>
          <p:sp>
            <p:nvSpPr>
              <p:cNvPr id="27" name="Freeform: Shape 9">
                <a:extLst>
                  <a:ext uri="{FF2B5EF4-FFF2-40B4-BE49-F238E27FC236}">
                    <a16:creationId xmlns:a16="http://schemas.microsoft.com/office/drawing/2014/main" id="{4063A7DD-624D-D0E1-A854-9CA05F52741C}"/>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8" name="Freeform: Shape 10">
                <a:extLst>
                  <a:ext uri="{FF2B5EF4-FFF2-40B4-BE49-F238E27FC236}">
                    <a16:creationId xmlns:a16="http://schemas.microsoft.com/office/drawing/2014/main" id="{CD865525-6BC6-3C5A-DEF3-106D7761C471}"/>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Tree>
    <p:extLst>
      <p:ext uri="{BB962C8B-B14F-4D97-AF65-F5344CB8AC3E}">
        <p14:creationId xmlns:p14="http://schemas.microsoft.com/office/powerpoint/2010/main" val="4172142595"/>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_Statement Bold w/ Image | Blue">
    <p:bg>
      <p:bgPr>
        <a:solidFill>
          <a:schemeClr val="accent2"/>
        </a:solidFill>
        <a:effectLst/>
      </p:bgPr>
    </p:bg>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61AD2066-7384-C2DD-AFDF-6B9FC24A35AF}"/>
              </a:ext>
            </a:extLst>
          </p:cNvPr>
          <p:cNvSpPr>
            <a:spLocks noGrp="1"/>
          </p:cNvSpPr>
          <p:nvPr>
            <p:ph type="pic" sz="quarter" idx="17" hasCustomPrompt="1"/>
          </p:nvPr>
        </p:nvSpPr>
        <p:spPr>
          <a:xfrm>
            <a:off x="450172" y="395572"/>
            <a:ext cx="4585377" cy="5481353"/>
          </a:xfrm>
          <a:prstGeom prst="roundRect">
            <a:avLst>
              <a:gd name="adj" fmla="val 8506"/>
            </a:avLst>
          </a:prstGeom>
          <a:solidFill>
            <a:schemeClr val="tx1"/>
          </a:solidFill>
        </p:spPr>
        <p:txBody>
          <a:bodyPr/>
          <a:lstStyle>
            <a:lvl1pPr algn="ctr">
              <a:defRPr>
                <a:solidFill>
                  <a:schemeClr val="bg2"/>
                </a:solidFill>
              </a:defRPr>
            </a:lvl1pPr>
          </a:lstStyle>
          <a:p>
            <a:r>
              <a:rPr lang="en-US"/>
              <a:t>Drag and drop image into placeholder</a:t>
            </a:r>
          </a:p>
          <a:p>
            <a:endParaRPr lang="en-US"/>
          </a:p>
        </p:txBody>
      </p:sp>
      <p:sp>
        <p:nvSpPr>
          <p:cNvPr id="4" name="Footer Placeholder 4">
            <a:extLst>
              <a:ext uri="{FF2B5EF4-FFF2-40B4-BE49-F238E27FC236}">
                <a16:creationId xmlns:a16="http://schemas.microsoft.com/office/drawing/2014/main" id="{FF95E955-EDCE-5D8E-D63D-582F000D1B6F}"/>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5" name="Slide Number Placeholder 5">
            <a:extLst>
              <a:ext uri="{FF2B5EF4-FFF2-40B4-BE49-F238E27FC236}">
                <a16:creationId xmlns:a16="http://schemas.microsoft.com/office/drawing/2014/main" id="{05A93D5F-7795-1F1E-4858-3C4CD8326D67}"/>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9" name="Date Placeholder 3">
            <a:extLst>
              <a:ext uri="{FF2B5EF4-FFF2-40B4-BE49-F238E27FC236}">
                <a16:creationId xmlns:a16="http://schemas.microsoft.com/office/drawing/2014/main" id="{70454366-1BA0-1BFD-0299-9DA1525A952D}"/>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2" name="Graphic 28">
            <a:extLst>
              <a:ext uri="{FF2B5EF4-FFF2-40B4-BE49-F238E27FC236}">
                <a16:creationId xmlns:a16="http://schemas.microsoft.com/office/drawing/2014/main" id="{BCE6D712-F641-E73E-78E2-7275ECE4584E}"/>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3" name="Graphic 28">
              <a:extLst>
                <a:ext uri="{FF2B5EF4-FFF2-40B4-BE49-F238E27FC236}">
                  <a16:creationId xmlns:a16="http://schemas.microsoft.com/office/drawing/2014/main" id="{F0999E1F-4801-69E0-45DF-0E92CBBF9680}"/>
                </a:ext>
              </a:extLst>
            </p:cNvPr>
            <p:cNvGrpSpPr/>
            <p:nvPr/>
          </p:nvGrpSpPr>
          <p:grpSpPr>
            <a:xfrm>
              <a:off x="5746051" y="2969418"/>
              <a:ext cx="701897" cy="918019"/>
              <a:chOff x="5746051" y="2969418"/>
              <a:chExt cx="701897" cy="918019"/>
            </a:xfrm>
            <a:grpFill/>
          </p:grpSpPr>
          <p:sp>
            <p:nvSpPr>
              <p:cNvPr id="18" name="Freeform: Shape 11">
                <a:extLst>
                  <a:ext uri="{FF2B5EF4-FFF2-40B4-BE49-F238E27FC236}">
                    <a16:creationId xmlns:a16="http://schemas.microsoft.com/office/drawing/2014/main" id="{CC4E19E2-619C-D7DD-67C0-E232ED010E29}"/>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2">
                <a:extLst>
                  <a:ext uri="{FF2B5EF4-FFF2-40B4-BE49-F238E27FC236}">
                    <a16:creationId xmlns:a16="http://schemas.microsoft.com/office/drawing/2014/main" id="{AA667263-0D7A-49C1-32E1-2BA1B3C8A253}"/>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3">
                <a:extLst>
                  <a:ext uri="{FF2B5EF4-FFF2-40B4-BE49-F238E27FC236}">
                    <a16:creationId xmlns:a16="http://schemas.microsoft.com/office/drawing/2014/main" id="{060DC9FF-BC89-597A-8402-EC23CCB20CD6}"/>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4">
                <a:extLst>
                  <a:ext uri="{FF2B5EF4-FFF2-40B4-BE49-F238E27FC236}">
                    <a16:creationId xmlns:a16="http://schemas.microsoft.com/office/drawing/2014/main" id="{6A94E085-6C12-74FF-4797-489A55EDA6E6}"/>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5">
                <a:extLst>
                  <a:ext uri="{FF2B5EF4-FFF2-40B4-BE49-F238E27FC236}">
                    <a16:creationId xmlns:a16="http://schemas.microsoft.com/office/drawing/2014/main" id="{DF8D0E96-9238-9BA0-9526-307BE63CF9C0}"/>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3" name="Freeform: Shape 16">
                <a:extLst>
                  <a:ext uri="{FF2B5EF4-FFF2-40B4-BE49-F238E27FC236}">
                    <a16:creationId xmlns:a16="http://schemas.microsoft.com/office/drawing/2014/main" id="{7C35E8FF-9465-F1B5-63D8-CFB231029FDA}"/>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4" name="Graphic 28">
              <a:extLst>
                <a:ext uri="{FF2B5EF4-FFF2-40B4-BE49-F238E27FC236}">
                  <a16:creationId xmlns:a16="http://schemas.microsoft.com/office/drawing/2014/main" id="{84340F8D-D314-1E2B-B5D1-18ECB766AE0A}"/>
                </a:ext>
              </a:extLst>
            </p:cNvPr>
            <p:cNvGrpSpPr/>
            <p:nvPr/>
          </p:nvGrpSpPr>
          <p:grpSpPr>
            <a:xfrm>
              <a:off x="6399751" y="3580923"/>
              <a:ext cx="62769" cy="60769"/>
              <a:chOff x="6399751" y="3580923"/>
              <a:chExt cx="62769" cy="60769"/>
            </a:xfrm>
            <a:grpFill/>
          </p:grpSpPr>
          <p:sp>
            <p:nvSpPr>
              <p:cNvPr id="15" name="Freeform: Shape 9">
                <a:extLst>
                  <a:ext uri="{FF2B5EF4-FFF2-40B4-BE49-F238E27FC236}">
                    <a16:creationId xmlns:a16="http://schemas.microsoft.com/office/drawing/2014/main" id="{072D8A0C-086E-EF41-0415-F9B2213604CB}"/>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0">
                <a:extLst>
                  <a:ext uri="{FF2B5EF4-FFF2-40B4-BE49-F238E27FC236}">
                    <a16:creationId xmlns:a16="http://schemas.microsoft.com/office/drawing/2014/main" id="{878A3F6F-1EAE-5BF4-4611-C32DF0E4D01E}"/>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24" name="Title 1">
            <a:extLst>
              <a:ext uri="{FF2B5EF4-FFF2-40B4-BE49-F238E27FC236}">
                <a16:creationId xmlns:a16="http://schemas.microsoft.com/office/drawing/2014/main" id="{BCD8364D-C172-A135-D4A1-51A18295CEFB}"/>
              </a:ext>
            </a:extLst>
          </p:cNvPr>
          <p:cNvSpPr>
            <a:spLocks noGrp="1"/>
          </p:cNvSpPr>
          <p:nvPr>
            <p:ph type="title" hasCustomPrompt="1"/>
          </p:nvPr>
        </p:nvSpPr>
        <p:spPr>
          <a:xfrm>
            <a:off x="5321301" y="1361281"/>
            <a:ext cx="6427788" cy="3301962"/>
          </a:xfrm>
          <a:prstGeom prst="roundRect">
            <a:avLst>
              <a:gd name="adj" fmla="val 11677"/>
            </a:avLst>
          </a:prstGeom>
          <a:noFill/>
        </p:spPr>
        <p:txBody>
          <a:bodyPr lIns="216000" rIns="216000" anchor="ctr"/>
          <a:lstStyle>
            <a:lvl1pPr>
              <a:defRPr sz="2700">
                <a:solidFill>
                  <a:schemeClr val="tx1"/>
                </a:solidFill>
              </a:defRPr>
            </a:lvl1pPr>
          </a:lstStyle>
          <a:p>
            <a:r>
              <a:rPr lang="en-US"/>
              <a:t>Add statement 27pt Arial</a:t>
            </a:r>
          </a:p>
        </p:txBody>
      </p:sp>
      <p:sp>
        <p:nvSpPr>
          <p:cNvPr id="25" name="Media Placeholder 15">
            <a:extLst>
              <a:ext uri="{FF2B5EF4-FFF2-40B4-BE49-F238E27FC236}">
                <a16:creationId xmlns:a16="http://schemas.microsoft.com/office/drawing/2014/main" id="{B8340A74-E3BE-B4FB-F2B3-E1C82DFF07C6}"/>
              </a:ext>
            </a:extLst>
          </p:cNvPr>
          <p:cNvSpPr>
            <a:spLocks noGrp="1"/>
          </p:cNvSpPr>
          <p:nvPr>
            <p:ph type="media" sz="quarter" idx="15"/>
          </p:nvPr>
        </p:nvSpPr>
        <p:spPr>
          <a:xfrm>
            <a:off x="5654675" y="395572"/>
            <a:ext cx="639659" cy="591592"/>
          </a:xfrm>
          <a:custGeom>
            <a:avLst/>
            <a:gdLst>
              <a:gd name="connsiteX0" fmla="*/ 585430 w 639659"/>
              <a:gd name="connsiteY0" fmla="*/ 0 h 591592"/>
              <a:gd name="connsiteX1" fmla="*/ 639659 w 639659"/>
              <a:gd name="connsiteY1" fmla="*/ 86274 h 591592"/>
              <a:gd name="connsiteX2" fmla="*/ 539828 w 639659"/>
              <a:gd name="connsiteY2" fmla="*/ 170699 h 591592"/>
              <a:gd name="connsiteX3" fmla="*/ 504086 w 639659"/>
              <a:gd name="connsiteY3" fmla="*/ 334003 h 591592"/>
              <a:gd name="connsiteX4" fmla="*/ 619939 w 639659"/>
              <a:gd name="connsiteY4" fmla="*/ 334003 h 591592"/>
              <a:gd name="connsiteX5" fmla="*/ 619939 w 639659"/>
              <a:gd name="connsiteY5" fmla="*/ 591592 h 591592"/>
              <a:gd name="connsiteX6" fmla="*/ 382070 w 639659"/>
              <a:gd name="connsiteY6" fmla="*/ 591592 h 591592"/>
              <a:gd name="connsiteX7" fmla="*/ 382070 w 639659"/>
              <a:gd name="connsiteY7" fmla="*/ 388232 h 591592"/>
              <a:gd name="connsiteX8" fmla="*/ 421509 w 639659"/>
              <a:gd name="connsiteY8" fmla="*/ 149131 h 591592"/>
              <a:gd name="connsiteX9" fmla="*/ 585430 w 639659"/>
              <a:gd name="connsiteY9" fmla="*/ 0 h 591592"/>
              <a:gd name="connsiteX10" fmla="*/ 203360 w 639659"/>
              <a:gd name="connsiteY10" fmla="*/ 0 h 591592"/>
              <a:gd name="connsiteX11" fmla="*/ 257589 w 639659"/>
              <a:gd name="connsiteY11" fmla="*/ 86274 h 591592"/>
              <a:gd name="connsiteX12" fmla="*/ 157758 w 639659"/>
              <a:gd name="connsiteY12" fmla="*/ 170699 h 591592"/>
              <a:gd name="connsiteX13" fmla="*/ 122016 w 639659"/>
              <a:gd name="connsiteY13" fmla="*/ 334003 h 591592"/>
              <a:gd name="connsiteX14" fmla="*/ 237869 w 639659"/>
              <a:gd name="connsiteY14" fmla="*/ 334003 h 591592"/>
              <a:gd name="connsiteX15" fmla="*/ 237869 w 639659"/>
              <a:gd name="connsiteY15" fmla="*/ 591592 h 591592"/>
              <a:gd name="connsiteX16" fmla="*/ 0 w 639659"/>
              <a:gd name="connsiteY16" fmla="*/ 591592 h 591592"/>
              <a:gd name="connsiteX17" fmla="*/ 0 w 639659"/>
              <a:gd name="connsiteY17" fmla="*/ 388232 h 591592"/>
              <a:gd name="connsiteX18" fmla="*/ 39440 w 639659"/>
              <a:gd name="connsiteY18" fmla="*/ 149131 h 591592"/>
              <a:gd name="connsiteX19" fmla="*/ 203360 w 639659"/>
              <a:gd name="connsiteY19" fmla="*/ 0 h 59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noFill/>
          <a:ln w="15875">
            <a:solidFill>
              <a:schemeClr val="tx1">
                <a:alpha val="60000"/>
              </a:schemeClr>
            </a:solidFill>
          </a:ln>
        </p:spPr>
        <p:txBody>
          <a:bodyPr wrap="square">
            <a:noAutofit/>
          </a:bodyPr>
          <a:lstStyle>
            <a:lvl1pPr>
              <a:defRPr sz="600">
                <a:noFill/>
              </a:defRPr>
            </a:lvl1pPr>
          </a:lstStyle>
          <a:p>
            <a:endParaRPr lang="en-US" noProof="0"/>
          </a:p>
        </p:txBody>
      </p:sp>
      <p:sp>
        <p:nvSpPr>
          <p:cNvPr id="26" name="Text Placeholder 15">
            <a:extLst>
              <a:ext uri="{FF2B5EF4-FFF2-40B4-BE49-F238E27FC236}">
                <a16:creationId xmlns:a16="http://schemas.microsoft.com/office/drawing/2014/main" id="{60F23CA9-20CA-CDAE-BE0D-E0901356386D}"/>
              </a:ext>
            </a:extLst>
          </p:cNvPr>
          <p:cNvSpPr>
            <a:spLocks noGrp="1"/>
          </p:cNvSpPr>
          <p:nvPr>
            <p:ph type="body" sz="quarter" idx="26" hasCustomPrompt="1"/>
          </p:nvPr>
        </p:nvSpPr>
        <p:spPr>
          <a:xfrm>
            <a:off x="5654675" y="4833506"/>
            <a:ext cx="6094410" cy="360000"/>
          </a:xfrm>
          <a:prstGeom prst="roundRect">
            <a:avLst>
              <a:gd name="adj" fmla="val 50000"/>
            </a:avLst>
          </a:prstGeom>
          <a:solidFill>
            <a:schemeClr val="tx1"/>
          </a:solidFill>
        </p:spPr>
        <p:txBody>
          <a:bodyPr lIns="216000" rIns="216000" anchor="ctr"/>
          <a:lstStyle>
            <a:lvl1pPr>
              <a:defRPr sz="1400">
                <a:solidFill>
                  <a:schemeClr val="accent2"/>
                </a:solidFill>
              </a:defRPr>
            </a:lvl1pPr>
          </a:lstStyle>
          <a:p>
            <a:pPr lvl="0"/>
            <a:r>
              <a:rPr lang="en-US"/>
              <a:t>Add name and company</a:t>
            </a:r>
          </a:p>
        </p:txBody>
      </p:sp>
    </p:spTree>
    <p:extLst>
      <p:ext uri="{BB962C8B-B14F-4D97-AF65-F5344CB8AC3E}">
        <p14:creationId xmlns:p14="http://schemas.microsoft.com/office/powerpoint/2010/main" val="269446768"/>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Statement Bold w/ Image | Blue">
    <p:bg>
      <p:bgPr>
        <a:solidFill>
          <a:schemeClr val="accent3"/>
        </a:solidFill>
        <a:effectLst/>
      </p:bgPr>
    </p:bg>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781F3A6B-DDEA-46A4-3555-99901623BFB8}"/>
              </a:ext>
            </a:extLst>
          </p:cNvPr>
          <p:cNvSpPr>
            <a:spLocks noGrp="1"/>
          </p:cNvSpPr>
          <p:nvPr>
            <p:ph type="pic" sz="quarter" idx="17" hasCustomPrompt="1"/>
          </p:nvPr>
        </p:nvSpPr>
        <p:spPr>
          <a:xfrm>
            <a:off x="450172" y="395572"/>
            <a:ext cx="4585377" cy="5481353"/>
          </a:xfrm>
          <a:prstGeom prst="roundRect">
            <a:avLst>
              <a:gd name="adj" fmla="val 8506"/>
            </a:avLst>
          </a:prstGeom>
          <a:solidFill>
            <a:schemeClr val="tx1"/>
          </a:solidFill>
        </p:spPr>
        <p:txBody>
          <a:bodyPr/>
          <a:lstStyle>
            <a:lvl1pPr algn="ctr">
              <a:defRPr>
                <a:solidFill>
                  <a:schemeClr val="bg2"/>
                </a:solidFill>
              </a:defRPr>
            </a:lvl1pPr>
          </a:lstStyle>
          <a:p>
            <a:r>
              <a:rPr lang="en-US"/>
              <a:t>Drag and drop image into placeholder</a:t>
            </a:r>
          </a:p>
          <a:p>
            <a:endParaRPr lang="en-US"/>
          </a:p>
        </p:txBody>
      </p:sp>
      <p:sp>
        <p:nvSpPr>
          <p:cNvPr id="4" name="Footer Placeholder 4">
            <a:extLst>
              <a:ext uri="{FF2B5EF4-FFF2-40B4-BE49-F238E27FC236}">
                <a16:creationId xmlns:a16="http://schemas.microsoft.com/office/drawing/2014/main" id="{244E8B5A-77F2-2FE2-FCA4-88B926815BB6}"/>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5" name="Slide Number Placeholder 5">
            <a:extLst>
              <a:ext uri="{FF2B5EF4-FFF2-40B4-BE49-F238E27FC236}">
                <a16:creationId xmlns:a16="http://schemas.microsoft.com/office/drawing/2014/main" id="{7590356B-C16D-D518-35B0-9CC93B525FD7}"/>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9" name="Date Placeholder 3">
            <a:extLst>
              <a:ext uri="{FF2B5EF4-FFF2-40B4-BE49-F238E27FC236}">
                <a16:creationId xmlns:a16="http://schemas.microsoft.com/office/drawing/2014/main" id="{7E683474-6069-34A7-3FE6-D74FE92DEFCF}"/>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2" name="Graphic 28">
            <a:extLst>
              <a:ext uri="{FF2B5EF4-FFF2-40B4-BE49-F238E27FC236}">
                <a16:creationId xmlns:a16="http://schemas.microsoft.com/office/drawing/2014/main" id="{819029EC-AB2D-066B-4FFA-0E5518439EB3}"/>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3" name="Graphic 28">
              <a:extLst>
                <a:ext uri="{FF2B5EF4-FFF2-40B4-BE49-F238E27FC236}">
                  <a16:creationId xmlns:a16="http://schemas.microsoft.com/office/drawing/2014/main" id="{676BDE32-5B68-2986-3A7D-509007D44B76}"/>
                </a:ext>
              </a:extLst>
            </p:cNvPr>
            <p:cNvGrpSpPr/>
            <p:nvPr/>
          </p:nvGrpSpPr>
          <p:grpSpPr>
            <a:xfrm>
              <a:off x="5746051" y="2969418"/>
              <a:ext cx="701897" cy="918019"/>
              <a:chOff x="5746051" y="2969418"/>
              <a:chExt cx="701897" cy="918019"/>
            </a:xfrm>
            <a:grpFill/>
          </p:grpSpPr>
          <p:sp>
            <p:nvSpPr>
              <p:cNvPr id="18" name="Freeform: Shape 11">
                <a:extLst>
                  <a:ext uri="{FF2B5EF4-FFF2-40B4-BE49-F238E27FC236}">
                    <a16:creationId xmlns:a16="http://schemas.microsoft.com/office/drawing/2014/main" id="{AABFD1BF-1DC7-22BB-BCE8-3427DB0BD343}"/>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2">
                <a:extLst>
                  <a:ext uri="{FF2B5EF4-FFF2-40B4-BE49-F238E27FC236}">
                    <a16:creationId xmlns:a16="http://schemas.microsoft.com/office/drawing/2014/main" id="{2AEE7650-36DF-5A73-3F3E-9FC8D5A86651}"/>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3">
                <a:extLst>
                  <a:ext uri="{FF2B5EF4-FFF2-40B4-BE49-F238E27FC236}">
                    <a16:creationId xmlns:a16="http://schemas.microsoft.com/office/drawing/2014/main" id="{36584E41-1493-09D6-61CA-BC41671A36C3}"/>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4">
                <a:extLst>
                  <a:ext uri="{FF2B5EF4-FFF2-40B4-BE49-F238E27FC236}">
                    <a16:creationId xmlns:a16="http://schemas.microsoft.com/office/drawing/2014/main" id="{A1E4F500-51D6-3427-82FF-8EA40E09CEAC}"/>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5">
                <a:extLst>
                  <a:ext uri="{FF2B5EF4-FFF2-40B4-BE49-F238E27FC236}">
                    <a16:creationId xmlns:a16="http://schemas.microsoft.com/office/drawing/2014/main" id="{94D8C22B-FAD0-54B4-0716-64C3818B181B}"/>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3" name="Freeform: Shape 16">
                <a:extLst>
                  <a:ext uri="{FF2B5EF4-FFF2-40B4-BE49-F238E27FC236}">
                    <a16:creationId xmlns:a16="http://schemas.microsoft.com/office/drawing/2014/main" id="{EDBCDCDD-608A-C3D4-CBE9-A8504B3336EB}"/>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4" name="Graphic 28">
              <a:extLst>
                <a:ext uri="{FF2B5EF4-FFF2-40B4-BE49-F238E27FC236}">
                  <a16:creationId xmlns:a16="http://schemas.microsoft.com/office/drawing/2014/main" id="{05C32551-A3FC-5887-B8EA-AEF97CF6D87F}"/>
                </a:ext>
              </a:extLst>
            </p:cNvPr>
            <p:cNvGrpSpPr/>
            <p:nvPr/>
          </p:nvGrpSpPr>
          <p:grpSpPr>
            <a:xfrm>
              <a:off x="6399751" y="3580923"/>
              <a:ext cx="62769" cy="60769"/>
              <a:chOff x="6399751" y="3580923"/>
              <a:chExt cx="62769" cy="60769"/>
            </a:xfrm>
            <a:grpFill/>
          </p:grpSpPr>
          <p:sp>
            <p:nvSpPr>
              <p:cNvPr id="15" name="Freeform: Shape 9">
                <a:extLst>
                  <a:ext uri="{FF2B5EF4-FFF2-40B4-BE49-F238E27FC236}">
                    <a16:creationId xmlns:a16="http://schemas.microsoft.com/office/drawing/2014/main" id="{B84E04D0-E940-6BAF-874A-EBE6B7890C78}"/>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0">
                <a:extLst>
                  <a:ext uri="{FF2B5EF4-FFF2-40B4-BE49-F238E27FC236}">
                    <a16:creationId xmlns:a16="http://schemas.microsoft.com/office/drawing/2014/main" id="{FD0E9D0B-98E5-EF0C-B0DE-BD546FD4A384}"/>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24" name="Title 1">
            <a:extLst>
              <a:ext uri="{FF2B5EF4-FFF2-40B4-BE49-F238E27FC236}">
                <a16:creationId xmlns:a16="http://schemas.microsoft.com/office/drawing/2014/main" id="{F07A4678-BA78-EA1B-E8AF-3F0C6C60C240}"/>
              </a:ext>
            </a:extLst>
          </p:cNvPr>
          <p:cNvSpPr>
            <a:spLocks noGrp="1"/>
          </p:cNvSpPr>
          <p:nvPr>
            <p:ph type="title" hasCustomPrompt="1"/>
          </p:nvPr>
        </p:nvSpPr>
        <p:spPr>
          <a:xfrm>
            <a:off x="5321301" y="1361281"/>
            <a:ext cx="6427788" cy="3301962"/>
          </a:xfrm>
          <a:prstGeom prst="roundRect">
            <a:avLst>
              <a:gd name="adj" fmla="val 11677"/>
            </a:avLst>
          </a:prstGeom>
          <a:noFill/>
        </p:spPr>
        <p:txBody>
          <a:bodyPr lIns="216000" rIns="216000" anchor="ctr"/>
          <a:lstStyle>
            <a:lvl1pPr>
              <a:defRPr sz="2700">
                <a:solidFill>
                  <a:schemeClr val="tx1"/>
                </a:solidFill>
              </a:defRPr>
            </a:lvl1pPr>
          </a:lstStyle>
          <a:p>
            <a:r>
              <a:rPr lang="en-US"/>
              <a:t>Add statement 27pt Arial</a:t>
            </a:r>
          </a:p>
        </p:txBody>
      </p:sp>
      <p:sp>
        <p:nvSpPr>
          <p:cNvPr id="25" name="Media Placeholder 15">
            <a:extLst>
              <a:ext uri="{FF2B5EF4-FFF2-40B4-BE49-F238E27FC236}">
                <a16:creationId xmlns:a16="http://schemas.microsoft.com/office/drawing/2014/main" id="{9F5E6682-FA94-5F94-C838-29E22F413DC9}"/>
              </a:ext>
            </a:extLst>
          </p:cNvPr>
          <p:cNvSpPr>
            <a:spLocks noGrp="1"/>
          </p:cNvSpPr>
          <p:nvPr>
            <p:ph type="media" sz="quarter" idx="15"/>
          </p:nvPr>
        </p:nvSpPr>
        <p:spPr>
          <a:xfrm>
            <a:off x="5654675" y="395572"/>
            <a:ext cx="639659" cy="591592"/>
          </a:xfrm>
          <a:custGeom>
            <a:avLst/>
            <a:gdLst>
              <a:gd name="connsiteX0" fmla="*/ 585430 w 639659"/>
              <a:gd name="connsiteY0" fmla="*/ 0 h 591592"/>
              <a:gd name="connsiteX1" fmla="*/ 639659 w 639659"/>
              <a:gd name="connsiteY1" fmla="*/ 86274 h 591592"/>
              <a:gd name="connsiteX2" fmla="*/ 539828 w 639659"/>
              <a:gd name="connsiteY2" fmla="*/ 170699 h 591592"/>
              <a:gd name="connsiteX3" fmla="*/ 504086 w 639659"/>
              <a:gd name="connsiteY3" fmla="*/ 334003 h 591592"/>
              <a:gd name="connsiteX4" fmla="*/ 619939 w 639659"/>
              <a:gd name="connsiteY4" fmla="*/ 334003 h 591592"/>
              <a:gd name="connsiteX5" fmla="*/ 619939 w 639659"/>
              <a:gd name="connsiteY5" fmla="*/ 591592 h 591592"/>
              <a:gd name="connsiteX6" fmla="*/ 382070 w 639659"/>
              <a:gd name="connsiteY6" fmla="*/ 591592 h 591592"/>
              <a:gd name="connsiteX7" fmla="*/ 382070 w 639659"/>
              <a:gd name="connsiteY7" fmla="*/ 388232 h 591592"/>
              <a:gd name="connsiteX8" fmla="*/ 421509 w 639659"/>
              <a:gd name="connsiteY8" fmla="*/ 149131 h 591592"/>
              <a:gd name="connsiteX9" fmla="*/ 585430 w 639659"/>
              <a:gd name="connsiteY9" fmla="*/ 0 h 591592"/>
              <a:gd name="connsiteX10" fmla="*/ 203360 w 639659"/>
              <a:gd name="connsiteY10" fmla="*/ 0 h 591592"/>
              <a:gd name="connsiteX11" fmla="*/ 257589 w 639659"/>
              <a:gd name="connsiteY11" fmla="*/ 86274 h 591592"/>
              <a:gd name="connsiteX12" fmla="*/ 157758 w 639659"/>
              <a:gd name="connsiteY12" fmla="*/ 170699 h 591592"/>
              <a:gd name="connsiteX13" fmla="*/ 122016 w 639659"/>
              <a:gd name="connsiteY13" fmla="*/ 334003 h 591592"/>
              <a:gd name="connsiteX14" fmla="*/ 237869 w 639659"/>
              <a:gd name="connsiteY14" fmla="*/ 334003 h 591592"/>
              <a:gd name="connsiteX15" fmla="*/ 237869 w 639659"/>
              <a:gd name="connsiteY15" fmla="*/ 591592 h 591592"/>
              <a:gd name="connsiteX16" fmla="*/ 0 w 639659"/>
              <a:gd name="connsiteY16" fmla="*/ 591592 h 591592"/>
              <a:gd name="connsiteX17" fmla="*/ 0 w 639659"/>
              <a:gd name="connsiteY17" fmla="*/ 388232 h 591592"/>
              <a:gd name="connsiteX18" fmla="*/ 39440 w 639659"/>
              <a:gd name="connsiteY18" fmla="*/ 149131 h 591592"/>
              <a:gd name="connsiteX19" fmla="*/ 203360 w 639659"/>
              <a:gd name="connsiteY19" fmla="*/ 0 h 59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noFill/>
          <a:ln w="15875">
            <a:solidFill>
              <a:schemeClr val="tx1">
                <a:alpha val="60000"/>
              </a:schemeClr>
            </a:solidFill>
          </a:ln>
        </p:spPr>
        <p:txBody>
          <a:bodyPr wrap="square">
            <a:noAutofit/>
          </a:bodyPr>
          <a:lstStyle>
            <a:lvl1pPr>
              <a:defRPr sz="600">
                <a:noFill/>
              </a:defRPr>
            </a:lvl1pPr>
          </a:lstStyle>
          <a:p>
            <a:endParaRPr lang="en-US" noProof="0"/>
          </a:p>
        </p:txBody>
      </p:sp>
      <p:sp>
        <p:nvSpPr>
          <p:cNvPr id="26" name="Text Placeholder 15">
            <a:extLst>
              <a:ext uri="{FF2B5EF4-FFF2-40B4-BE49-F238E27FC236}">
                <a16:creationId xmlns:a16="http://schemas.microsoft.com/office/drawing/2014/main" id="{AE082B3C-2E04-8D8D-1FC4-018F9D9DF822}"/>
              </a:ext>
            </a:extLst>
          </p:cNvPr>
          <p:cNvSpPr>
            <a:spLocks noGrp="1"/>
          </p:cNvSpPr>
          <p:nvPr>
            <p:ph type="body" sz="quarter" idx="26" hasCustomPrompt="1"/>
          </p:nvPr>
        </p:nvSpPr>
        <p:spPr>
          <a:xfrm>
            <a:off x="5654675" y="4833506"/>
            <a:ext cx="6094410" cy="360000"/>
          </a:xfrm>
          <a:prstGeom prst="roundRect">
            <a:avLst>
              <a:gd name="adj" fmla="val 50000"/>
            </a:avLst>
          </a:prstGeom>
          <a:solidFill>
            <a:schemeClr val="tx1"/>
          </a:solidFill>
        </p:spPr>
        <p:txBody>
          <a:bodyPr lIns="216000" rIns="216000" anchor="ctr"/>
          <a:lstStyle>
            <a:lvl1pPr>
              <a:defRPr sz="1400">
                <a:solidFill>
                  <a:schemeClr val="accent3"/>
                </a:solidFill>
              </a:defRPr>
            </a:lvl1pPr>
          </a:lstStyle>
          <a:p>
            <a:pPr lvl="0"/>
            <a:r>
              <a:rPr lang="en-US"/>
              <a:t>Add name and company</a:t>
            </a:r>
          </a:p>
        </p:txBody>
      </p:sp>
    </p:spTree>
    <p:extLst>
      <p:ext uri="{BB962C8B-B14F-4D97-AF65-F5344CB8AC3E}">
        <p14:creationId xmlns:p14="http://schemas.microsoft.com/office/powerpoint/2010/main" val="2138502314"/>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Statement Bold w/ Image | Blue">
    <p:bg>
      <p:bgPr>
        <a:solidFill>
          <a:schemeClr val="accent4"/>
        </a:solidFill>
        <a:effectLst/>
      </p:bgPr>
    </p:bg>
    <p:spTree>
      <p:nvGrpSpPr>
        <p:cNvPr id="1" name=""/>
        <p:cNvGrpSpPr/>
        <p:nvPr/>
      </p:nvGrpSpPr>
      <p:grpSpPr>
        <a:xfrm>
          <a:off x="0" y="0"/>
          <a:ext cx="0" cy="0"/>
          <a:chOff x="0" y="0"/>
          <a:chExt cx="0" cy="0"/>
        </a:xfrm>
      </p:grpSpPr>
      <p:sp>
        <p:nvSpPr>
          <p:cNvPr id="3" name="Picture Placeholder 15">
            <a:extLst>
              <a:ext uri="{FF2B5EF4-FFF2-40B4-BE49-F238E27FC236}">
                <a16:creationId xmlns:a16="http://schemas.microsoft.com/office/drawing/2014/main" id="{4FA6A844-0D7C-3E5A-9DA1-3D4AF476A9FA}"/>
              </a:ext>
            </a:extLst>
          </p:cNvPr>
          <p:cNvSpPr>
            <a:spLocks noGrp="1"/>
          </p:cNvSpPr>
          <p:nvPr>
            <p:ph type="pic" sz="quarter" idx="17" hasCustomPrompt="1"/>
          </p:nvPr>
        </p:nvSpPr>
        <p:spPr>
          <a:xfrm>
            <a:off x="450172" y="395572"/>
            <a:ext cx="4585377" cy="5481353"/>
          </a:xfrm>
          <a:prstGeom prst="roundRect">
            <a:avLst>
              <a:gd name="adj" fmla="val 8506"/>
            </a:avLst>
          </a:prstGeom>
          <a:solidFill>
            <a:schemeClr val="tx1"/>
          </a:solidFill>
        </p:spPr>
        <p:txBody>
          <a:bodyPr/>
          <a:lstStyle>
            <a:lvl1pPr algn="ctr">
              <a:defRPr>
                <a:solidFill>
                  <a:schemeClr val="bg2"/>
                </a:solidFill>
              </a:defRPr>
            </a:lvl1pPr>
          </a:lstStyle>
          <a:p>
            <a:r>
              <a:rPr lang="en-US"/>
              <a:t>Drag and drop image into placeholder</a:t>
            </a:r>
          </a:p>
          <a:p>
            <a:endParaRPr lang="en-US"/>
          </a:p>
        </p:txBody>
      </p:sp>
      <p:sp>
        <p:nvSpPr>
          <p:cNvPr id="4" name="Footer Placeholder 4">
            <a:extLst>
              <a:ext uri="{FF2B5EF4-FFF2-40B4-BE49-F238E27FC236}">
                <a16:creationId xmlns:a16="http://schemas.microsoft.com/office/drawing/2014/main" id="{898ED8F2-408F-C8C9-AFAB-3B1F7E9CDBEB}"/>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5" name="Slide Number Placeholder 5">
            <a:extLst>
              <a:ext uri="{FF2B5EF4-FFF2-40B4-BE49-F238E27FC236}">
                <a16:creationId xmlns:a16="http://schemas.microsoft.com/office/drawing/2014/main" id="{278F6826-B508-6E19-BED1-EA5133F6C5E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9" name="Date Placeholder 3">
            <a:extLst>
              <a:ext uri="{FF2B5EF4-FFF2-40B4-BE49-F238E27FC236}">
                <a16:creationId xmlns:a16="http://schemas.microsoft.com/office/drawing/2014/main" id="{68CE01F6-00C9-814F-7A41-45B3C5F95525}"/>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2" name="Graphic 28">
            <a:extLst>
              <a:ext uri="{FF2B5EF4-FFF2-40B4-BE49-F238E27FC236}">
                <a16:creationId xmlns:a16="http://schemas.microsoft.com/office/drawing/2014/main" id="{0BBDC95C-DC61-F331-FE82-B85506E40EEA}"/>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3" name="Graphic 28">
              <a:extLst>
                <a:ext uri="{FF2B5EF4-FFF2-40B4-BE49-F238E27FC236}">
                  <a16:creationId xmlns:a16="http://schemas.microsoft.com/office/drawing/2014/main" id="{16DF54B1-7041-ACC7-CFCB-DBC4C2353D27}"/>
                </a:ext>
              </a:extLst>
            </p:cNvPr>
            <p:cNvGrpSpPr/>
            <p:nvPr/>
          </p:nvGrpSpPr>
          <p:grpSpPr>
            <a:xfrm>
              <a:off x="5746051" y="2969418"/>
              <a:ext cx="701897" cy="918019"/>
              <a:chOff x="5746051" y="2969418"/>
              <a:chExt cx="701897" cy="918019"/>
            </a:xfrm>
            <a:grpFill/>
          </p:grpSpPr>
          <p:sp>
            <p:nvSpPr>
              <p:cNvPr id="18" name="Freeform: Shape 11">
                <a:extLst>
                  <a:ext uri="{FF2B5EF4-FFF2-40B4-BE49-F238E27FC236}">
                    <a16:creationId xmlns:a16="http://schemas.microsoft.com/office/drawing/2014/main" id="{F6874152-5763-E9A8-0766-DD246B36A29F}"/>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2">
                <a:extLst>
                  <a:ext uri="{FF2B5EF4-FFF2-40B4-BE49-F238E27FC236}">
                    <a16:creationId xmlns:a16="http://schemas.microsoft.com/office/drawing/2014/main" id="{1444F006-2420-D0F5-0173-873E9B74C554}"/>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3">
                <a:extLst>
                  <a:ext uri="{FF2B5EF4-FFF2-40B4-BE49-F238E27FC236}">
                    <a16:creationId xmlns:a16="http://schemas.microsoft.com/office/drawing/2014/main" id="{D05FA8B8-7545-0A53-BB9B-01A43ED4552E}"/>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4">
                <a:extLst>
                  <a:ext uri="{FF2B5EF4-FFF2-40B4-BE49-F238E27FC236}">
                    <a16:creationId xmlns:a16="http://schemas.microsoft.com/office/drawing/2014/main" id="{25FB6697-2C75-1829-DD04-D79BDD949C9F}"/>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5">
                <a:extLst>
                  <a:ext uri="{FF2B5EF4-FFF2-40B4-BE49-F238E27FC236}">
                    <a16:creationId xmlns:a16="http://schemas.microsoft.com/office/drawing/2014/main" id="{4A7D9323-5802-143E-74FB-882F88497822}"/>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3" name="Freeform: Shape 16">
                <a:extLst>
                  <a:ext uri="{FF2B5EF4-FFF2-40B4-BE49-F238E27FC236}">
                    <a16:creationId xmlns:a16="http://schemas.microsoft.com/office/drawing/2014/main" id="{90BADF35-D369-B3D4-3D37-2AE5698BD1CE}"/>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4" name="Graphic 28">
              <a:extLst>
                <a:ext uri="{FF2B5EF4-FFF2-40B4-BE49-F238E27FC236}">
                  <a16:creationId xmlns:a16="http://schemas.microsoft.com/office/drawing/2014/main" id="{6CBB9FC0-08E8-C66D-5587-7E112B8AB1D6}"/>
                </a:ext>
              </a:extLst>
            </p:cNvPr>
            <p:cNvGrpSpPr/>
            <p:nvPr/>
          </p:nvGrpSpPr>
          <p:grpSpPr>
            <a:xfrm>
              <a:off x="6399751" y="3580923"/>
              <a:ext cx="62769" cy="60769"/>
              <a:chOff x="6399751" y="3580923"/>
              <a:chExt cx="62769" cy="60769"/>
            </a:xfrm>
            <a:grpFill/>
          </p:grpSpPr>
          <p:sp>
            <p:nvSpPr>
              <p:cNvPr id="15" name="Freeform: Shape 9">
                <a:extLst>
                  <a:ext uri="{FF2B5EF4-FFF2-40B4-BE49-F238E27FC236}">
                    <a16:creationId xmlns:a16="http://schemas.microsoft.com/office/drawing/2014/main" id="{529F107A-D0D6-0460-10C0-338844FDFB5A}"/>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0">
                <a:extLst>
                  <a:ext uri="{FF2B5EF4-FFF2-40B4-BE49-F238E27FC236}">
                    <a16:creationId xmlns:a16="http://schemas.microsoft.com/office/drawing/2014/main" id="{80235D25-5F79-72CA-8F75-C6DF5A67B3A9}"/>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24" name="Title 1">
            <a:extLst>
              <a:ext uri="{FF2B5EF4-FFF2-40B4-BE49-F238E27FC236}">
                <a16:creationId xmlns:a16="http://schemas.microsoft.com/office/drawing/2014/main" id="{3A07F972-83EA-4526-549A-904955799295}"/>
              </a:ext>
            </a:extLst>
          </p:cNvPr>
          <p:cNvSpPr>
            <a:spLocks noGrp="1"/>
          </p:cNvSpPr>
          <p:nvPr>
            <p:ph type="title" hasCustomPrompt="1"/>
          </p:nvPr>
        </p:nvSpPr>
        <p:spPr>
          <a:xfrm>
            <a:off x="5321301" y="1361281"/>
            <a:ext cx="6427788" cy="3301962"/>
          </a:xfrm>
          <a:prstGeom prst="roundRect">
            <a:avLst>
              <a:gd name="adj" fmla="val 11677"/>
            </a:avLst>
          </a:prstGeom>
          <a:noFill/>
        </p:spPr>
        <p:txBody>
          <a:bodyPr lIns="216000" rIns="216000" anchor="ctr"/>
          <a:lstStyle>
            <a:lvl1pPr>
              <a:defRPr sz="2700">
                <a:solidFill>
                  <a:schemeClr val="tx1"/>
                </a:solidFill>
              </a:defRPr>
            </a:lvl1pPr>
          </a:lstStyle>
          <a:p>
            <a:r>
              <a:rPr lang="en-US"/>
              <a:t>Add statement 27pt Arial</a:t>
            </a:r>
          </a:p>
        </p:txBody>
      </p:sp>
      <p:sp>
        <p:nvSpPr>
          <p:cNvPr id="25" name="Media Placeholder 15">
            <a:extLst>
              <a:ext uri="{FF2B5EF4-FFF2-40B4-BE49-F238E27FC236}">
                <a16:creationId xmlns:a16="http://schemas.microsoft.com/office/drawing/2014/main" id="{5D986E6F-844D-5051-8A55-195F95233CE4}"/>
              </a:ext>
            </a:extLst>
          </p:cNvPr>
          <p:cNvSpPr>
            <a:spLocks noGrp="1"/>
          </p:cNvSpPr>
          <p:nvPr>
            <p:ph type="media" sz="quarter" idx="15"/>
          </p:nvPr>
        </p:nvSpPr>
        <p:spPr>
          <a:xfrm>
            <a:off x="5654675" y="395572"/>
            <a:ext cx="639659" cy="591592"/>
          </a:xfrm>
          <a:custGeom>
            <a:avLst/>
            <a:gdLst>
              <a:gd name="connsiteX0" fmla="*/ 585430 w 639659"/>
              <a:gd name="connsiteY0" fmla="*/ 0 h 591592"/>
              <a:gd name="connsiteX1" fmla="*/ 639659 w 639659"/>
              <a:gd name="connsiteY1" fmla="*/ 86274 h 591592"/>
              <a:gd name="connsiteX2" fmla="*/ 539828 w 639659"/>
              <a:gd name="connsiteY2" fmla="*/ 170699 h 591592"/>
              <a:gd name="connsiteX3" fmla="*/ 504086 w 639659"/>
              <a:gd name="connsiteY3" fmla="*/ 334003 h 591592"/>
              <a:gd name="connsiteX4" fmla="*/ 619939 w 639659"/>
              <a:gd name="connsiteY4" fmla="*/ 334003 h 591592"/>
              <a:gd name="connsiteX5" fmla="*/ 619939 w 639659"/>
              <a:gd name="connsiteY5" fmla="*/ 591592 h 591592"/>
              <a:gd name="connsiteX6" fmla="*/ 382070 w 639659"/>
              <a:gd name="connsiteY6" fmla="*/ 591592 h 591592"/>
              <a:gd name="connsiteX7" fmla="*/ 382070 w 639659"/>
              <a:gd name="connsiteY7" fmla="*/ 388232 h 591592"/>
              <a:gd name="connsiteX8" fmla="*/ 421509 w 639659"/>
              <a:gd name="connsiteY8" fmla="*/ 149131 h 591592"/>
              <a:gd name="connsiteX9" fmla="*/ 585430 w 639659"/>
              <a:gd name="connsiteY9" fmla="*/ 0 h 591592"/>
              <a:gd name="connsiteX10" fmla="*/ 203360 w 639659"/>
              <a:gd name="connsiteY10" fmla="*/ 0 h 591592"/>
              <a:gd name="connsiteX11" fmla="*/ 257589 w 639659"/>
              <a:gd name="connsiteY11" fmla="*/ 86274 h 591592"/>
              <a:gd name="connsiteX12" fmla="*/ 157758 w 639659"/>
              <a:gd name="connsiteY12" fmla="*/ 170699 h 591592"/>
              <a:gd name="connsiteX13" fmla="*/ 122016 w 639659"/>
              <a:gd name="connsiteY13" fmla="*/ 334003 h 591592"/>
              <a:gd name="connsiteX14" fmla="*/ 237869 w 639659"/>
              <a:gd name="connsiteY14" fmla="*/ 334003 h 591592"/>
              <a:gd name="connsiteX15" fmla="*/ 237869 w 639659"/>
              <a:gd name="connsiteY15" fmla="*/ 591592 h 591592"/>
              <a:gd name="connsiteX16" fmla="*/ 0 w 639659"/>
              <a:gd name="connsiteY16" fmla="*/ 591592 h 591592"/>
              <a:gd name="connsiteX17" fmla="*/ 0 w 639659"/>
              <a:gd name="connsiteY17" fmla="*/ 388232 h 591592"/>
              <a:gd name="connsiteX18" fmla="*/ 39440 w 639659"/>
              <a:gd name="connsiteY18" fmla="*/ 149131 h 591592"/>
              <a:gd name="connsiteX19" fmla="*/ 203360 w 639659"/>
              <a:gd name="connsiteY19" fmla="*/ 0 h 59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noFill/>
          <a:ln w="15875">
            <a:solidFill>
              <a:schemeClr val="tx1">
                <a:alpha val="60000"/>
              </a:schemeClr>
            </a:solidFill>
          </a:ln>
        </p:spPr>
        <p:txBody>
          <a:bodyPr wrap="square">
            <a:noAutofit/>
          </a:bodyPr>
          <a:lstStyle>
            <a:lvl1pPr>
              <a:defRPr sz="600">
                <a:noFill/>
              </a:defRPr>
            </a:lvl1pPr>
          </a:lstStyle>
          <a:p>
            <a:endParaRPr lang="en-US" noProof="0"/>
          </a:p>
        </p:txBody>
      </p:sp>
      <p:sp>
        <p:nvSpPr>
          <p:cNvPr id="26" name="Text Placeholder 15">
            <a:extLst>
              <a:ext uri="{FF2B5EF4-FFF2-40B4-BE49-F238E27FC236}">
                <a16:creationId xmlns:a16="http://schemas.microsoft.com/office/drawing/2014/main" id="{4910D7AC-91EF-7927-5EE2-05AFD6A5FCCD}"/>
              </a:ext>
            </a:extLst>
          </p:cNvPr>
          <p:cNvSpPr>
            <a:spLocks noGrp="1"/>
          </p:cNvSpPr>
          <p:nvPr>
            <p:ph type="body" sz="quarter" idx="26" hasCustomPrompt="1"/>
          </p:nvPr>
        </p:nvSpPr>
        <p:spPr>
          <a:xfrm>
            <a:off x="5654675" y="4833506"/>
            <a:ext cx="6094410" cy="360000"/>
          </a:xfrm>
          <a:prstGeom prst="roundRect">
            <a:avLst>
              <a:gd name="adj" fmla="val 50000"/>
            </a:avLst>
          </a:prstGeom>
          <a:solidFill>
            <a:schemeClr val="tx1"/>
          </a:solidFill>
        </p:spPr>
        <p:txBody>
          <a:bodyPr lIns="216000" rIns="216000" anchor="ctr"/>
          <a:lstStyle>
            <a:lvl1pPr>
              <a:defRPr sz="1400">
                <a:solidFill>
                  <a:schemeClr val="accent4"/>
                </a:solidFill>
              </a:defRPr>
            </a:lvl1pPr>
          </a:lstStyle>
          <a:p>
            <a:pPr lvl="0"/>
            <a:r>
              <a:rPr lang="en-US"/>
              <a:t>Add name and company</a:t>
            </a:r>
          </a:p>
        </p:txBody>
      </p:sp>
    </p:spTree>
    <p:extLst>
      <p:ext uri="{BB962C8B-B14F-4D97-AF65-F5344CB8AC3E}">
        <p14:creationId xmlns:p14="http://schemas.microsoft.com/office/powerpoint/2010/main" val="916404894"/>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Statement Simple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6715-76F1-6A29-DE82-4E37D2475828}"/>
              </a:ext>
            </a:extLst>
          </p:cNvPr>
          <p:cNvSpPr>
            <a:spLocks noGrp="1"/>
          </p:cNvSpPr>
          <p:nvPr>
            <p:ph type="title" hasCustomPrompt="1"/>
          </p:nvPr>
        </p:nvSpPr>
        <p:spPr>
          <a:xfrm>
            <a:off x="474608" y="1757778"/>
            <a:ext cx="9277872" cy="3301962"/>
          </a:xfrm>
          <a:prstGeom prst="roundRect">
            <a:avLst>
              <a:gd name="adj" fmla="val 11677"/>
            </a:avLst>
          </a:prstGeom>
          <a:noFill/>
        </p:spPr>
        <p:txBody>
          <a:bodyPr lIns="216000" rIns="216000" anchor="ctr"/>
          <a:lstStyle>
            <a:lvl1pPr>
              <a:defRPr sz="2700">
                <a:solidFill>
                  <a:schemeClr val="tx1"/>
                </a:solidFill>
              </a:defRPr>
            </a:lvl1pPr>
          </a:lstStyle>
          <a:p>
            <a:r>
              <a:rPr lang="en-US"/>
              <a:t>Add statement 27pt Arial</a:t>
            </a:r>
          </a:p>
        </p:txBody>
      </p:sp>
      <p:sp>
        <p:nvSpPr>
          <p:cNvPr id="10" name="Media Placeholder 15">
            <a:extLst>
              <a:ext uri="{FF2B5EF4-FFF2-40B4-BE49-F238E27FC236}">
                <a16:creationId xmlns:a16="http://schemas.microsoft.com/office/drawing/2014/main" id="{54357585-5295-CE95-1A1B-1A77E2D9AA32}"/>
              </a:ext>
            </a:extLst>
          </p:cNvPr>
          <p:cNvSpPr>
            <a:spLocks noGrp="1"/>
          </p:cNvSpPr>
          <p:nvPr>
            <p:ph type="media" sz="quarter" idx="15"/>
          </p:nvPr>
        </p:nvSpPr>
        <p:spPr>
          <a:xfrm>
            <a:off x="807982" y="792069"/>
            <a:ext cx="639659" cy="591592"/>
          </a:xfrm>
          <a:custGeom>
            <a:avLst/>
            <a:gdLst>
              <a:gd name="connsiteX0" fmla="*/ 585430 w 639659"/>
              <a:gd name="connsiteY0" fmla="*/ 0 h 591592"/>
              <a:gd name="connsiteX1" fmla="*/ 639659 w 639659"/>
              <a:gd name="connsiteY1" fmla="*/ 86274 h 591592"/>
              <a:gd name="connsiteX2" fmla="*/ 539828 w 639659"/>
              <a:gd name="connsiteY2" fmla="*/ 170699 h 591592"/>
              <a:gd name="connsiteX3" fmla="*/ 504086 w 639659"/>
              <a:gd name="connsiteY3" fmla="*/ 334003 h 591592"/>
              <a:gd name="connsiteX4" fmla="*/ 619939 w 639659"/>
              <a:gd name="connsiteY4" fmla="*/ 334003 h 591592"/>
              <a:gd name="connsiteX5" fmla="*/ 619939 w 639659"/>
              <a:gd name="connsiteY5" fmla="*/ 591592 h 591592"/>
              <a:gd name="connsiteX6" fmla="*/ 382070 w 639659"/>
              <a:gd name="connsiteY6" fmla="*/ 591592 h 591592"/>
              <a:gd name="connsiteX7" fmla="*/ 382070 w 639659"/>
              <a:gd name="connsiteY7" fmla="*/ 388232 h 591592"/>
              <a:gd name="connsiteX8" fmla="*/ 421509 w 639659"/>
              <a:gd name="connsiteY8" fmla="*/ 149131 h 591592"/>
              <a:gd name="connsiteX9" fmla="*/ 585430 w 639659"/>
              <a:gd name="connsiteY9" fmla="*/ 0 h 591592"/>
              <a:gd name="connsiteX10" fmla="*/ 203360 w 639659"/>
              <a:gd name="connsiteY10" fmla="*/ 0 h 591592"/>
              <a:gd name="connsiteX11" fmla="*/ 257589 w 639659"/>
              <a:gd name="connsiteY11" fmla="*/ 86274 h 591592"/>
              <a:gd name="connsiteX12" fmla="*/ 157758 w 639659"/>
              <a:gd name="connsiteY12" fmla="*/ 170699 h 591592"/>
              <a:gd name="connsiteX13" fmla="*/ 122016 w 639659"/>
              <a:gd name="connsiteY13" fmla="*/ 334003 h 591592"/>
              <a:gd name="connsiteX14" fmla="*/ 237869 w 639659"/>
              <a:gd name="connsiteY14" fmla="*/ 334003 h 591592"/>
              <a:gd name="connsiteX15" fmla="*/ 237869 w 639659"/>
              <a:gd name="connsiteY15" fmla="*/ 591592 h 591592"/>
              <a:gd name="connsiteX16" fmla="*/ 0 w 639659"/>
              <a:gd name="connsiteY16" fmla="*/ 591592 h 591592"/>
              <a:gd name="connsiteX17" fmla="*/ 0 w 639659"/>
              <a:gd name="connsiteY17" fmla="*/ 388232 h 591592"/>
              <a:gd name="connsiteX18" fmla="*/ 39440 w 639659"/>
              <a:gd name="connsiteY18" fmla="*/ 149131 h 591592"/>
              <a:gd name="connsiteX19" fmla="*/ 203360 w 639659"/>
              <a:gd name="connsiteY19" fmla="*/ 0 h 59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noFill/>
          <a:ln w="15875">
            <a:solidFill>
              <a:schemeClr val="tx1">
                <a:alpha val="60000"/>
              </a:schemeClr>
            </a:solidFill>
          </a:ln>
        </p:spPr>
        <p:txBody>
          <a:bodyPr wrap="square">
            <a:noAutofit/>
          </a:bodyPr>
          <a:lstStyle>
            <a:lvl1pPr>
              <a:defRPr sz="600">
                <a:noFill/>
              </a:defRPr>
            </a:lvl1pPr>
          </a:lstStyle>
          <a:p>
            <a:endParaRPr lang="en-US" noProof="0"/>
          </a:p>
        </p:txBody>
      </p:sp>
      <p:sp>
        <p:nvSpPr>
          <p:cNvPr id="16" name="Text Placeholder 15">
            <a:extLst>
              <a:ext uri="{FF2B5EF4-FFF2-40B4-BE49-F238E27FC236}">
                <a16:creationId xmlns:a16="http://schemas.microsoft.com/office/drawing/2014/main" id="{F077DEA5-EF76-7A05-ED13-207E2941010B}"/>
              </a:ext>
            </a:extLst>
          </p:cNvPr>
          <p:cNvSpPr>
            <a:spLocks noGrp="1"/>
          </p:cNvSpPr>
          <p:nvPr>
            <p:ph type="body" sz="quarter" idx="26" hasCustomPrompt="1"/>
          </p:nvPr>
        </p:nvSpPr>
        <p:spPr>
          <a:xfrm>
            <a:off x="807982" y="5230003"/>
            <a:ext cx="6094410" cy="360000"/>
          </a:xfrm>
          <a:prstGeom prst="roundRect">
            <a:avLst>
              <a:gd name="adj" fmla="val 50000"/>
            </a:avLst>
          </a:prstGeom>
          <a:solidFill>
            <a:schemeClr val="tx1"/>
          </a:solidFill>
        </p:spPr>
        <p:txBody>
          <a:bodyPr lIns="216000" rIns="216000" anchor="ctr"/>
          <a:lstStyle>
            <a:lvl1pPr>
              <a:defRPr sz="1400">
                <a:solidFill>
                  <a:schemeClr val="accent1"/>
                </a:solidFill>
              </a:defRPr>
            </a:lvl1pPr>
          </a:lstStyle>
          <a:p>
            <a:pPr lvl="0"/>
            <a:r>
              <a:rPr lang="en-US"/>
              <a:t>Add name and company</a:t>
            </a:r>
          </a:p>
        </p:txBody>
      </p:sp>
      <p:sp>
        <p:nvSpPr>
          <p:cNvPr id="3" name="Footer Placeholder 4">
            <a:extLst>
              <a:ext uri="{FF2B5EF4-FFF2-40B4-BE49-F238E27FC236}">
                <a16:creationId xmlns:a16="http://schemas.microsoft.com/office/drawing/2014/main" id="{9BEE26B8-3C97-5B49-1E11-DD6CF5C9E420}"/>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244C38DA-326C-52D6-AD28-A93733A0257C}"/>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BFBE8B45-28AC-514B-A684-021F1F9B219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1" name="Graphic 28">
            <a:extLst>
              <a:ext uri="{FF2B5EF4-FFF2-40B4-BE49-F238E27FC236}">
                <a16:creationId xmlns:a16="http://schemas.microsoft.com/office/drawing/2014/main" id="{53AD2E2E-EF39-980C-6CA5-57FE1788FB0A}"/>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2" name="Graphic 28">
              <a:extLst>
                <a:ext uri="{FF2B5EF4-FFF2-40B4-BE49-F238E27FC236}">
                  <a16:creationId xmlns:a16="http://schemas.microsoft.com/office/drawing/2014/main" id="{7AF9F6DA-9E88-CCF6-B92A-0FB516FC600C}"/>
                </a:ext>
              </a:extLst>
            </p:cNvPr>
            <p:cNvGrpSpPr/>
            <p:nvPr/>
          </p:nvGrpSpPr>
          <p:grpSpPr>
            <a:xfrm>
              <a:off x="5746051" y="2969418"/>
              <a:ext cx="701897" cy="918019"/>
              <a:chOff x="5746051" y="2969418"/>
              <a:chExt cx="701897" cy="918019"/>
            </a:xfrm>
            <a:grpFill/>
          </p:grpSpPr>
          <p:sp>
            <p:nvSpPr>
              <p:cNvPr id="17" name="Freeform: Shape 11">
                <a:extLst>
                  <a:ext uri="{FF2B5EF4-FFF2-40B4-BE49-F238E27FC236}">
                    <a16:creationId xmlns:a16="http://schemas.microsoft.com/office/drawing/2014/main" id="{1DB9B9C6-A4EF-B0CD-7556-387E581756A6}"/>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2">
                <a:extLst>
                  <a:ext uri="{FF2B5EF4-FFF2-40B4-BE49-F238E27FC236}">
                    <a16:creationId xmlns:a16="http://schemas.microsoft.com/office/drawing/2014/main" id="{73F65162-2041-412B-4295-A15F4410869D}"/>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3">
                <a:extLst>
                  <a:ext uri="{FF2B5EF4-FFF2-40B4-BE49-F238E27FC236}">
                    <a16:creationId xmlns:a16="http://schemas.microsoft.com/office/drawing/2014/main" id="{A434A9F7-F43C-5177-3410-0D3EC9078E82}"/>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4">
                <a:extLst>
                  <a:ext uri="{FF2B5EF4-FFF2-40B4-BE49-F238E27FC236}">
                    <a16:creationId xmlns:a16="http://schemas.microsoft.com/office/drawing/2014/main" id="{6E79D5B6-6492-423F-D14C-D4878DEBC496}"/>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5">
                <a:extLst>
                  <a:ext uri="{FF2B5EF4-FFF2-40B4-BE49-F238E27FC236}">
                    <a16:creationId xmlns:a16="http://schemas.microsoft.com/office/drawing/2014/main" id="{36B84F46-4188-96FE-7A76-B49436FD2717}"/>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6">
                <a:extLst>
                  <a:ext uri="{FF2B5EF4-FFF2-40B4-BE49-F238E27FC236}">
                    <a16:creationId xmlns:a16="http://schemas.microsoft.com/office/drawing/2014/main" id="{90A75FB1-DD3A-4C26-18AD-00417A52352E}"/>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C07738BF-5C1C-DD45-9302-280C5CD87011}"/>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DFCFA76C-325E-EE9F-21BD-3D4A4941E7E7}"/>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A94631D3-E6F1-93F9-BDEE-6294AD23DCE6}"/>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Tree>
    <p:extLst>
      <p:ext uri="{BB962C8B-B14F-4D97-AF65-F5344CB8AC3E}">
        <p14:creationId xmlns:p14="http://schemas.microsoft.com/office/powerpoint/2010/main" val="142241548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ull Image Cover | B">
    <p:bg>
      <p:bgPr>
        <a:solidFill>
          <a:schemeClr val="bg1">
            <a:lumMod val="85000"/>
          </a:schemeClr>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3B2D77C-1EC0-E1DA-1811-DF09D9F8A17E}"/>
              </a:ext>
            </a:extLst>
          </p:cNvPr>
          <p:cNvSpPr>
            <a:spLocks noGrp="1"/>
          </p:cNvSpPr>
          <p:nvPr>
            <p:ph type="pic" sz="quarter" idx="19" hasCustomPrompt="1"/>
          </p:nvPr>
        </p:nvSpPr>
        <p:spPr>
          <a:xfrm>
            <a:off x="0" y="0"/>
            <a:ext cx="12192000" cy="6858000"/>
          </a:xfrm>
        </p:spPr>
        <p:txBody>
          <a:bodyPr/>
          <a:lstStyle>
            <a:lvl1pPr algn="ctr">
              <a:defRPr/>
            </a:lvl1pPr>
          </a:lstStyle>
          <a:p>
            <a:r>
              <a:rPr lang="en-US"/>
              <a:t>Drag and drop image into placeholder</a:t>
            </a:r>
          </a:p>
          <a:p>
            <a:endParaRPr lang="en-US"/>
          </a:p>
        </p:txBody>
      </p:sp>
      <p:sp>
        <p:nvSpPr>
          <p:cNvPr id="2" name="Text Placeholder 18" descr="Experian Logo">
            <a:extLst>
              <a:ext uri="{FF2B5EF4-FFF2-40B4-BE49-F238E27FC236}">
                <a16:creationId xmlns:a16="http://schemas.microsoft.com/office/drawing/2014/main" id="{E24D4864-8E9F-0007-8B0D-57B499004F48}"/>
              </a:ext>
            </a:extLst>
          </p:cNvPr>
          <p:cNvSpPr>
            <a:spLocks noGrp="1"/>
          </p:cNvSpPr>
          <p:nvPr>
            <p:ph type="body" sz="quarter" idx="14" hasCustomPrompt="1"/>
          </p:nvPr>
        </p:nvSpPr>
        <p:spPr>
          <a:xfrm>
            <a:off x="442913" y="1827938"/>
            <a:ext cx="1781175" cy="58033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a:t> </a:t>
            </a:r>
          </a:p>
        </p:txBody>
      </p:sp>
      <p:sp>
        <p:nvSpPr>
          <p:cNvPr id="18" name="Title 17">
            <a:extLst>
              <a:ext uri="{FF2B5EF4-FFF2-40B4-BE49-F238E27FC236}">
                <a16:creationId xmlns:a16="http://schemas.microsoft.com/office/drawing/2014/main" id="{D4E107CE-0C63-279B-57F5-8057DD0F68B2}"/>
              </a:ext>
            </a:extLst>
          </p:cNvPr>
          <p:cNvSpPr>
            <a:spLocks noGrp="1"/>
          </p:cNvSpPr>
          <p:nvPr>
            <p:ph type="title" hasCustomPrompt="1"/>
          </p:nvPr>
        </p:nvSpPr>
        <p:spPr>
          <a:xfrm>
            <a:off x="442913" y="3271427"/>
            <a:ext cx="5200651" cy="2849051"/>
          </a:xfrm>
          <a:custGeom>
            <a:avLst/>
            <a:gdLst>
              <a:gd name="connsiteX0" fmla="*/ 383425 w 5200651"/>
              <a:gd name="connsiteY0" fmla="*/ 0 h 2849051"/>
              <a:gd name="connsiteX1" fmla="*/ 4817226 w 5200651"/>
              <a:gd name="connsiteY1" fmla="*/ 0 h 2849051"/>
              <a:gd name="connsiteX2" fmla="*/ 5200651 w 5200651"/>
              <a:gd name="connsiteY2" fmla="*/ 383425 h 2849051"/>
              <a:gd name="connsiteX3" fmla="*/ 5200651 w 5200651"/>
              <a:gd name="connsiteY3" fmla="*/ 2465626 h 2849051"/>
              <a:gd name="connsiteX4" fmla="*/ 4817226 w 5200651"/>
              <a:gd name="connsiteY4" fmla="*/ 2849051 h 2849051"/>
              <a:gd name="connsiteX5" fmla="*/ 383425 w 5200651"/>
              <a:gd name="connsiteY5" fmla="*/ 2849051 h 2849051"/>
              <a:gd name="connsiteX6" fmla="*/ 0 w 5200651"/>
              <a:gd name="connsiteY6" fmla="*/ 2465626 h 2849051"/>
              <a:gd name="connsiteX7" fmla="*/ 0 w 5200651"/>
              <a:gd name="connsiteY7" fmla="*/ 383425 h 2849051"/>
              <a:gd name="connsiteX8" fmla="*/ 383425 w 5200651"/>
              <a:gd name="connsiteY8" fmla="*/ 0 h 284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651" h="2849051">
                <a:moveTo>
                  <a:pt x="383425" y="0"/>
                </a:moveTo>
                <a:lnTo>
                  <a:pt x="4817226" y="0"/>
                </a:lnTo>
                <a:cubicBezTo>
                  <a:pt x="5028986" y="0"/>
                  <a:pt x="5200651" y="171665"/>
                  <a:pt x="5200651" y="383425"/>
                </a:cubicBezTo>
                <a:lnTo>
                  <a:pt x="5200651" y="2465626"/>
                </a:lnTo>
                <a:cubicBezTo>
                  <a:pt x="5200651" y="2677386"/>
                  <a:pt x="5028986" y="2849051"/>
                  <a:pt x="4817226" y="2849051"/>
                </a:cubicBezTo>
                <a:lnTo>
                  <a:pt x="383425" y="2849051"/>
                </a:lnTo>
                <a:cubicBezTo>
                  <a:pt x="171665" y="2849051"/>
                  <a:pt x="0" y="2677386"/>
                  <a:pt x="0" y="2465626"/>
                </a:cubicBezTo>
                <a:lnTo>
                  <a:pt x="0" y="383425"/>
                </a:lnTo>
                <a:cubicBezTo>
                  <a:pt x="0" y="171665"/>
                  <a:pt x="171665" y="0"/>
                  <a:pt x="383425" y="0"/>
                </a:cubicBezTo>
                <a:close/>
              </a:path>
            </a:pathLst>
          </a:custGeom>
          <a:solidFill>
            <a:schemeClr val="bg1"/>
          </a:solidFill>
        </p:spPr>
        <p:txBody>
          <a:bodyPr wrap="square" lIns="468000" tIns="468000" rIns="468000" bIns="468000" anchor="t">
            <a:noAutofit/>
          </a:bodyPr>
          <a:lstStyle>
            <a:lvl1pPr>
              <a:defRPr sz="3400">
                <a:solidFill>
                  <a:schemeClr val="accent1"/>
                </a:solidFill>
              </a:defRPr>
            </a:lvl1pPr>
          </a:lstStyle>
          <a:p>
            <a:r>
              <a:rPr lang="en-US"/>
              <a:t>Add title 34pt Arial</a:t>
            </a:r>
          </a:p>
        </p:txBody>
      </p:sp>
      <p:sp>
        <p:nvSpPr>
          <p:cNvPr id="22" name="Text Placeholder 21">
            <a:extLst>
              <a:ext uri="{FF2B5EF4-FFF2-40B4-BE49-F238E27FC236}">
                <a16:creationId xmlns:a16="http://schemas.microsoft.com/office/drawing/2014/main" id="{A181B1AC-3F82-D771-0190-8A4BD3C55CDB}"/>
              </a:ext>
            </a:extLst>
          </p:cNvPr>
          <p:cNvSpPr>
            <a:spLocks noGrp="1"/>
          </p:cNvSpPr>
          <p:nvPr>
            <p:ph type="body" sz="quarter" idx="15" hasCustomPrompt="1"/>
          </p:nvPr>
        </p:nvSpPr>
        <p:spPr>
          <a:xfrm>
            <a:off x="912813" y="5180678"/>
            <a:ext cx="4450820" cy="584200"/>
          </a:xfrm>
        </p:spPr>
        <p:txBody>
          <a:bodyPr anchor="b"/>
          <a:lstStyle>
            <a:lvl1pPr>
              <a:defRPr>
                <a:solidFill>
                  <a:schemeClr val="accent1"/>
                </a:solidFill>
              </a:defRPr>
            </a:lvl1pPr>
          </a:lstStyle>
          <a:p>
            <a:pPr lvl="0"/>
            <a:r>
              <a:rPr lang="en-US"/>
              <a:t>Add subtitle 18pt Arial</a:t>
            </a:r>
          </a:p>
        </p:txBody>
      </p:sp>
      <p:sp>
        <p:nvSpPr>
          <p:cNvPr id="13" name="Text Placeholder 9">
            <a:extLst>
              <a:ext uri="{FF2B5EF4-FFF2-40B4-BE49-F238E27FC236}">
                <a16:creationId xmlns:a16="http://schemas.microsoft.com/office/drawing/2014/main" id="{2F5890DB-90C0-F92B-9028-A793D81F62C2}"/>
              </a:ext>
            </a:extLst>
          </p:cNvPr>
          <p:cNvSpPr>
            <a:spLocks noGrp="1"/>
          </p:cNvSpPr>
          <p:nvPr>
            <p:ph type="body" sz="quarter" idx="18" hasCustomPrompt="1"/>
          </p:nvPr>
        </p:nvSpPr>
        <p:spPr>
          <a:xfrm>
            <a:off x="3580764" y="2823964"/>
            <a:ext cx="2062800" cy="277200"/>
          </a:xfrm>
          <a:prstGeom prst="roundRect">
            <a:avLst>
              <a:gd name="adj" fmla="val 50000"/>
            </a:avLst>
          </a:prstGeom>
          <a:solidFill>
            <a:srgbClr val="A6AFD0"/>
          </a:solidFill>
        </p:spPr>
        <p:txBody>
          <a:bodyPr anchor="ctr"/>
          <a:lstStyle>
            <a:lvl1pPr algn="ctr">
              <a:defRPr sz="1100">
                <a:solidFill>
                  <a:schemeClr val="bg1"/>
                </a:solidFill>
              </a:defRPr>
            </a:lvl1pPr>
          </a:lstStyle>
          <a:p>
            <a:pPr lvl="0"/>
            <a:r>
              <a:rPr lang="en-US"/>
              <a:t>Speaker position</a:t>
            </a:r>
          </a:p>
        </p:txBody>
      </p:sp>
      <p:sp>
        <p:nvSpPr>
          <p:cNvPr id="12" name="Text Placeholder 9">
            <a:extLst>
              <a:ext uri="{FF2B5EF4-FFF2-40B4-BE49-F238E27FC236}">
                <a16:creationId xmlns:a16="http://schemas.microsoft.com/office/drawing/2014/main" id="{4A9B6741-1B50-5853-CEF9-5167DFE0EDE3}"/>
              </a:ext>
            </a:extLst>
          </p:cNvPr>
          <p:cNvSpPr>
            <a:spLocks noGrp="1"/>
          </p:cNvSpPr>
          <p:nvPr>
            <p:ph type="body" sz="quarter" idx="17" hasCustomPrompt="1"/>
          </p:nvPr>
        </p:nvSpPr>
        <p:spPr>
          <a:xfrm>
            <a:off x="1756238" y="2823964"/>
            <a:ext cx="2019600" cy="277200"/>
          </a:xfrm>
          <a:prstGeom prst="roundRect">
            <a:avLst>
              <a:gd name="adj" fmla="val 50000"/>
            </a:avLst>
          </a:prstGeom>
          <a:solidFill>
            <a:srgbClr val="8795C0"/>
          </a:solidFill>
        </p:spPr>
        <p:txBody>
          <a:bodyPr anchor="ctr"/>
          <a:lstStyle>
            <a:lvl1pPr algn="ctr">
              <a:defRPr sz="1100">
                <a:solidFill>
                  <a:schemeClr val="bg1"/>
                </a:solidFill>
              </a:defRPr>
            </a:lvl1pPr>
          </a:lstStyle>
          <a:p>
            <a:pPr lvl="0"/>
            <a:r>
              <a:rPr lang="en-US"/>
              <a:t>Speaker name</a:t>
            </a:r>
          </a:p>
        </p:txBody>
      </p:sp>
      <p:sp>
        <p:nvSpPr>
          <p:cNvPr id="10" name="Text Placeholder 9">
            <a:extLst>
              <a:ext uri="{FF2B5EF4-FFF2-40B4-BE49-F238E27FC236}">
                <a16:creationId xmlns:a16="http://schemas.microsoft.com/office/drawing/2014/main" id="{D93F7017-D339-E5D2-D9A0-4A7C38B91FBA}"/>
              </a:ext>
            </a:extLst>
          </p:cNvPr>
          <p:cNvSpPr>
            <a:spLocks noGrp="1"/>
          </p:cNvSpPr>
          <p:nvPr>
            <p:ph type="body" sz="quarter" idx="16" hasCustomPrompt="1"/>
          </p:nvPr>
        </p:nvSpPr>
        <p:spPr>
          <a:xfrm>
            <a:off x="442913" y="2823964"/>
            <a:ext cx="1508400" cy="277200"/>
          </a:xfrm>
          <a:prstGeom prst="roundRect">
            <a:avLst>
              <a:gd name="adj" fmla="val 50000"/>
            </a:avLst>
          </a:prstGeom>
          <a:solidFill>
            <a:schemeClr val="accent1"/>
          </a:solidFill>
        </p:spPr>
        <p:txBody>
          <a:bodyPr anchor="ctr"/>
          <a:lstStyle>
            <a:lvl1pPr algn="ctr">
              <a:defRPr sz="1100">
                <a:solidFill>
                  <a:schemeClr val="bg1"/>
                </a:solidFill>
              </a:defRPr>
            </a:lvl1pPr>
          </a:lstStyle>
          <a:p>
            <a:pPr lvl="0"/>
            <a:r>
              <a:rPr lang="en-US"/>
              <a:t>Month XX, 2025</a:t>
            </a:r>
          </a:p>
        </p:txBody>
      </p:sp>
      <p:sp>
        <p:nvSpPr>
          <p:cNvPr id="16" name="Text Placeholder 9">
            <a:extLst>
              <a:ext uri="{FF2B5EF4-FFF2-40B4-BE49-F238E27FC236}">
                <a16:creationId xmlns:a16="http://schemas.microsoft.com/office/drawing/2014/main" id="{51C432D1-761D-57C5-30AA-DC06964CA8E3}"/>
              </a:ext>
            </a:extLst>
          </p:cNvPr>
          <p:cNvSpPr>
            <a:spLocks noGrp="1"/>
          </p:cNvSpPr>
          <p:nvPr>
            <p:ph type="body" sz="quarter" idx="20" hasCustomPrompt="1"/>
          </p:nvPr>
        </p:nvSpPr>
        <p:spPr>
          <a:xfrm>
            <a:off x="442913" y="382104"/>
            <a:ext cx="1508400" cy="277200"/>
          </a:xfrm>
          <a:prstGeom prst="roundRect">
            <a:avLst>
              <a:gd name="adj" fmla="val 50000"/>
            </a:avLst>
          </a:prstGeom>
          <a:noFill/>
          <a:ln>
            <a:solidFill>
              <a:schemeClr val="bg1"/>
            </a:solidFill>
          </a:ln>
        </p:spPr>
        <p:txBody>
          <a:bodyPr anchor="ctr"/>
          <a:lstStyle>
            <a:lvl1pPr algn="ctr">
              <a:defRPr sz="1100">
                <a:solidFill>
                  <a:schemeClr val="bg1"/>
                </a:solidFill>
              </a:defRPr>
            </a:lvl1pPr>
          </a:lstStyle>
          <a:p>
            <a:pPr lvl="0"/>
            <a:r>
              <a:rPr lang="en-US"/>
              <a:t>Insert deck type</a:t>
            </a:r>
          </a:p>
        </p:txBody>
      </p:sp>
      <p:sp>
        <p:nvSpPr>
          <p:cNvPr id="7" name="Footer Placeholder 4">
            <a:extLst>
              <a:ext uri="{FF2B5EF4-FFF2-40B4-BE49-F238E27FC236}">
                <a16:creationId xmlns:a16="http://schemas.microsoft.com/office/drawing/2014/main" id="{66D7709A-6169-E08C-8A2D-3054EB7FC3EC}"/>
              </a:ext>
            </a:extLst>
          </p:cNvPr>
          <p:cNvSpPr>
            <a:spLocks noGrp="1"/>
          </p:cNvSpPr>
          <p:nvPr>
            <p:ph type="ftr" sz="quarter" idx="3"/>
          </p:nvPr>
        </p:nvSpPr>
        <p:spPr>
          <a:xfrm>
            <a:off x="7133772" y="6272784"/>
            <a:ext cx="4615190" cy="292608"/>
          </a:xfrm>
          <a:prstGeom prst="rect">
            <a:avLst/>
          </a:prstGeom>
        </p:spPr>
        <p:txBody>
          <a:bodyPr vert="horz" lIns="0" tIns="0" rIns="0" bIns="0" rtlCol="0" anchor="b">
            <a:noAutofit/>
          </a:bodyPr>
          <a:lstStyle>
            <a:lvl1pPr algn="r">
              <a:defRPr sz="650">
                <a:solidFill>
                  <a:schemeClr val="bg1"/>
                </a:solidFill>
              </a:defRPr>
            </a:lvl1pPr>
          </a:lstStyle>
          <a:p>
            <a:endParaRPr lang="en-US">
              <a:solidFill>
                <a:schemeClr val="bg1"/>
              </a:solidFill>
            </a:endParaRPr>
          </a:p>
        </p:txBody>
      </p:sp>
      <p:sp>
        <p:nvSpPr>
          <p:cNvPr id="3" name="Date Placeholder 3">
            <a:extLst>
              <a:ext uri="{FF2B5EF4-FFF2-40B4-BE49-F238E27FC236}">
                <a16:creationId xmlns:a16="http://schemas.microsoft.com/office/drawing/2014/main" id="{58D662AC-A6CD-8197-39BF-56F6716780A8}"/>
              </a:ext>
            </a:extLst>
          </p:cNvPr>
          <p:cNvSpPr>
            <a:spLocks noGrp="1"/>
          </p:cNvSpPr>
          <p:nvPr>
            <p:ph type="dt" sz="half" idx="2"/>
          </p:nvPr>
        </p:nvSpPr>
        <p:spPr>
          <a:xfrm>
            <a:off x="442913" y="6272784"/>
            <a:ext cx="1439332" cy="292608"/>
          </a:xfrm>
          <a:prstGeom prst="rect">
            <a:avLst/>
          </a:prstGeom>
        </p:spPr>
        <p:txBody>
          <a:bodyPr vert="horz" lIns="0" tIns="0" rIns="0" bIns="0" rtlCol="0" anchor="b">
            <a:noAutofit/>
          </a:bodyPr>
          <a:lstStyle>
            <a:lvl1pPr algn="l">
              <a:defRPr sz="900">
                <a:solidFill>
                  <a:schemeClr val="tx2"/>
                </a:solidFill>
              </a:defRPr>
            </a:lvl1pPr>
          </a:lstStyle>
          <a:p>
            <a:r>
              <a:rPr lang="en-US"/>
              <a:t>Experian © 2026</a:t>
            </a:r>
          </a:p>
        </p:txBody>
      </p:sp>
    </p:spTree>
    <p:extLst>
      <p:ext uri="{BB962C8B-B14F-4D97-AF65-F5344CB8AC3E}">
        <p14:creationId xmlns:p14="http://schemas.microsoft.com/office/powerpoint/2010/main" val="21004564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Statement Simple | Light Blue">
    <p:bg>
      <p:bgPr>
        <a:solidFill>
          <a:schemeClr val="accent2"/>
        </a:solidFill>
        <a:effectLst/>
      </p:bgPr>
    </p:bg>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C2929024-57C5-BBAA-C57E-C0A1713C3796}"/>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56E61C1A-7E31-D9A0-2B32-83A373119B42}"/>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AC76D659-633A-E1F4-2F41-4AB9A7FFC097}"/>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1" name="Graphic 28">
            <a:extLst>
              <a:ext uri="{FF2B5EF4-FFF2-40B4-BE49-F238E27FC236}">
                <a16:creationId xmlns:a16="http://schemas.microsoft.com/office/drawing/2014/main" id="{E507030F-63A9-253D-7C38-EC42D137C211}"/>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2" name="Graphic 28">
              <a:extLst>
                <a:ext uri="{FF2B5EF4-FFF2-40B4-BE49-F238E27FC236}">
                  <a16:creationId xmlns:a16="http://schemas.microsoft.com/office/drawing/2014/main" id="{5B26F65C-E29B-55F3-306D-9DAC839D32A3}"/>
                </a:ext>
              </a:extLst>
            </p:cNvPr>
            <p:cNvGrpSpPr/>
            <p:nvPr/>
          </p:nvGrpSpPr>
          <p:grpSpPr>
            <a:xfrm>
              <a:off x="5746051" y="2969418"/>
              <a:ext cx="701897" cy="918019"/>
              <a:chOff x="5746051" y="2969418"/>
              <a:chExt cx="701897" cy="918019"/>
            </a:xfrm>
            <a:grpFill/>
          </p:grpSpPr>
          <p:sp>
            <p:nvSpPr>
              <p:cNvPr id="17" name="Freeform: Shape 11">
                <a:extLst>
                  <a:ext uri="{FF2B5EF4-FFF2-40B4-BE49-F238E27FC236}">
                    <a16:creationId xmlns:a16="http://schemas.microsoft.com/office/drawing/2014/main" id="{6EB32308-00AA-FA83-C333-9E9D2FD88640}"/>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2">
                <a:extLst>
                  <a:ext uri="{FF2B5EF4-FFF2-40B4-BE49-F238E27FC236}">
                    <a16:creationId xmlns:a16="http://schemas.microsoft.com/office/drawing/2014/main" id="{203DEFDC-20E9-2DAE-63CA-E283F9C75430}"/>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3">
                <a:extLst>
                  <a:ext uri="{FF2B5EF4-FFF2-40B4-BE49-F238E27FC236}">
                    <a16:creationId xmlns:a16="http://schemas.microsoft.com/office/drawing/2014/main" id="{ED2838E3-FE65-559F-92D9-E0921F0D6BF6}"/>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4">
                <a:extLst>
                  <a:ext uri="{FF2B5EF4-FFF2-40B4-BE49-F238E27FC236}">
                    <a16:creationId xmlns:a16="http://schemas.microsoft.com/office/drawing/2014/main" id="{15CAA101-3A78-A3BE-DD0E-3EAA85C9F5E5}"/>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5">
                <a:extLst>
                  <a:ext uri="{FF2B5EF4-FFF2-40B4-BE49-F238E27FC236}">
                    <a16:creationId xmlns:a16="http://schemas.microsoft.com/office/drawing/2014/main" id="{0A54D55D-39AC-3656-7A16-7413C71CDF2F}"/>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6">
                <a:extLst>
                  <a:ext uri="{FF2B5EF4-FFF2-40B4-BE49-F238E27FC236}">
                    <a16:creationId xmlns:a16="http://schemas.microsoft.com/office/drawing/2014/main" id="{69B8697D-4930-2F05-9159-36DA239AB48F}"/>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19171689-F68C-F87F-DE89-874DB92AF195}"/>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19201A35-76E1-804F-915B-A241CBAD330F}"/>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D554BF71-7C12-905F-885E-AE84F3E9CC5F}"/>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26" name="Title 1">
            <a:extLst>
              <a:ext uri="{FF2B5EF4-FFF2-40B4-BE49-F238E27FC236}">
                <a16:creationId xmlns:a16="http://schemas.microsoft.com/office/drawing/2014/main" id="{A92DF923-307E-F48F-396F-00D6A4A40DC6}"/>
              </a:ext>
            </a:extLst>
          </p:cNvPr>
          <p:cNvSpPr>
            <a:spLocks noGrp="1"/>
          </p:cNvSpPr>
          <p:nvPr>
            <p:ph type="title" hasCustomPrompt="1"/>
          </p:nvPr>
        </p:nvSpPr>
        <p:spPr>
          <a:xfrm>
            <a:off x="474608" y="1757778"/>
            <a:ext cx="9277872" cy="3301962"/>
          </a:xfrm>
          <a:prstGeom prst="roundRect">
            <a:avLst>
              <a:gd name="adj" fmla="val 11677"/>
            </a:avLst>
          </a:prstGeom>
          <a:noFill/>
        </p:spPr>
        <p:txBody>
          <a:bodyPr lIns="216000" rIns="216000" anchor="ctr"/>
          <a:lstStyle>
            <a:lvl1pPr>
              <a:defRPr sz="2700">
                <a:solidFill>
                  <a:schemeClr val="tx1"/>
                </a:solidFill>
              </a:defRPr>
            </a:lvl1pPr>
          </a:lstStyle>
          <a:p>
            <a:r>
              <a:rPr lang="en-US"/>
              <a:t>Add statement 27pt Arial</a:t>
            </a:r>
          </a:p>
        </p:txBody>
      </p:sp>
      <p:sp>
        <p:nvSpPr>
          <p:cNvPr id="27" name="Media Placeholder 15">
            <a:extLst>
              <a:ext uri="{FF2B5EF4-FFF2-40B4-BE49-F238E27FC236}">
                <a16:creationId xmlns:a16="http://schemas.microsoft.com/office/drawing/2014/main" id="{22F47702-7852-12BA-9E76-9F1F09154F32}"/>
              </a:ext>
            </a:extLst>
          </p:cNvPr>
          <p:cNvSpPr>
            <a:spLocks noGrp="1"/>
          </p:cNvSpPr>
          <p:nvPr>
            <p:ph type="media" sz="quarter" idx="15"/>
          </p:nvPr>
        </p:nvSpPr>
        <p:spPr>
          <a:xfrm>
            <a:off x="807982" y="792069"/>
            <a:ext cx="639659" cy="591592"/>
          </a:xfrm>
          <a:custGeom>
            <a:avLst/>
            <a:gdLst>
              <a:gd name="connsiteX0" fmla="*/ 585430 w 639659"/>
              <a:gd name="connsiteY0" fmla="*/ 0 h 591592"/>
              <a:gd name="connsiteX1" fmla="*/ 639659 w 639659"/>
              <a:gd name="connsiteY1" fmla="*/ 86274 h 591592"/>
              <a:gd name="connsiteX2" fmla="*/ 539828 w 639659"/>
              <a:gd name="connsiteY2" fmla="*/ 170699 h 591592"/>
              <a:gd name="connsiteX3" fmla="*/ 504086 w 639659"/>
              <a:gd name="connsiteY3" fmla="*/ 334003 h 591592"/>
              <a:gd name="connsiteX4" fmla="*/ 619939 w 639659"/>
              <a:gd name="connsiteY4" fmla="*/ 334003 h 591592"/>
              <a:gd name="connsiteX5" fmla="*/ 619939 w 639659"/>
              <a:gd name="connsiteY5" fmla="*/ 591592 h 591592"/>
              <a:gd name="connsiteX6" fmla="*/ 382070 w 639659"/>
              <a:gd name="connsiteY6" fmla="*/ 591592 h 591592"/>
              <a:gd name="connsiteX7" fmla="*/ 382070 w 639659"/>
              <a:gd name="connsiteY7" fmla="*/ 388232 h 591592"/>
              <a:gd name="connsiteX8" fmla="*/ 421509 w 639659"/>
              <a:gd name="connsiteY8" fmla="*/ 149131 h 591592"/>
              <a:gd name="connsiteX9" fmla="*/ 585430 w 639659"/>
              <a:gd name="connsiteY9" fmla="*/ 0 h 591592"/>
              <a:gd name="connsiteX10" fmla="*/ 203360 w 639659"/>
              <a:gd name="connsiteY10" fmla="*/ 0 h 591592"/>
              <a:gd name="connsiteX11" fmla="*/ 257589 w 639659"/>
              <a:gd name="connsiteY11" fmla="*/ 86274 h 591592"/>
              <a:gd name="connsiteX12" fmla="*/ 157758 w 639659"/>
              <a:gd name="connsiteY12" fmla="*/ 170699 h 591592"/>
              <a:gd name="connsiteX13" fmla="*/ 122016 w 639659"/>
              <a:gd name="connsiteY13" fmla="*/ 334003 h 591592"/>
              <a:gd name="connsiteX14" fmla="*/ 237869 w 639659"/>
              <a:gd name="connsiteY14" fmla="*/ 334003 h 591592"/>
              <a:gd name="connsiteX15" fmla="*/ 237869 w 639659"/>
              <a:gd name="connsiteY15" fmla="*/ 591592 h 591592"/>
              <a:gd name="connsiteX16" fmla="*/ 0 w 639659"/>
              <a:gd name="connsiteY16" fmla="*/ 591592 h 591592"/>
              <a:gd name="connsiteX17" fmla="*/ 0 w 639659"/>
              <a:gd name="connsiteY17" fmla="*/ 388232 h 591592"/>
              <a:gd name="connsiteX18" fmla="*/ 39440 w 639659"/>
              <a:gd name="connsiteY18" fmla="*/ 149131 h 591592"/>
              <a:gd name="connsiteX19" fmla="*/ 203360 w 639659"/>
              <a:gd name="connsiteY19" fmla="*/ 0 h 59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noFill/>
          <a:ln w="15875">
            <a:solidFill>
              <a:schemeClr val="tx1">
                <a:alpha val="60000"/>
              </a:schemeClr>
            </a:solidFill>
          </a:ln>
        </p:spPr>
        <p:txBody>
          <a:bodyPr wrap="square">
            <a:noAutofit/>
          </a:bodyPr>
          <a:lstStyle>
            <a:lvl1pPr>
              <a:defRPr sz="600">
                <a:noFill/>
              </a:defRPr>
            </a:lvl1pPr>
          </a:lstStyle>
          <a:p>
            <a:endParaRPr lang="en-US" noProof="0"/>
          </a:p>
        </p:txBody>
      </p:sp>
      <p:sp>
        <p:nvSpPr>
          <p:cNvPr id="28" name="Text Placeholder 15">
            <a:extLst>
              <a:ext uri="{FF2B5EF4-FFF2-40B4-BE49-F238E27FC236}">
                <a16:creationId xmlns:a16="http://schemas.microsoft.com/office/drawing/2014/main" id="{A877931A-B044-06E2-8D23-E20F2139D7D3}"/>
              </a:ext>
            </a:extLst>
          </p:cNvPr>
          <p:cNvSpPr>
            <a:spLocks noGrp="1"/>
          </p:cNvSpPr>
          <p:nvPr>
            <p:ph type="body" sz="quarter" idx="26" hasCustomPrompt="1"/>
          </p:nvPr>
        </p:nvSpPr>
        <p:spPr>
          <a:xfrm>
            <a:off x="807982" y="5230003"/>
            <a:ext cx="6094410" cy="360000"/>
          </a:xfrm>
          <a:prstGeom prst="roundRect">
            <a:avLst>
              <a:gd name="adj" fmla="val 50000"/>
            </a:avLst>
          </a:prstGeom>
          <a:solidFill>
            <a:schemeClr val="tx1"/>
          </a:solidFill>
        </p:spPr>
        <p:txBody>
          <a:bodyPr lIns="216000" rIns="216000" anchor="ctr"/>
          <a:lstStyle>
            <a:lvl1pPr>
              <a:defRPr sz="1400">
                <a:solidFill>
                  <a:schemeClr val="accent2"/>
                </a:solidFill>
              </a:defRPr>
            </a:lvl1pPr>
          </a:lstStyle>
          <a:p>
            <a:pPr lvl="0"/>
            <a:r>
              <a:rPr lang="en-US"/>
              <a:t>Add name and company</a:t>
            </a:r>
          </a:p>
        </p:txBody>
      </p:sp>
    </p:spTree>
    <p:extLst>
      <p:ext uri="{BB962C8B-B14F-4D97-AF65-F5344CB8AC3E}">
        <p14:creationId xmlns:p14="http://schemas.microsoft.com/office/powerpoint/2010/main" val="3206339203"/>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atement Simple | Purple">
    <p:bg>
      <p:bgPr>
        <a:solidFill>
          <a:schemeClr val="accent3"/>
        </a:solidFill>
        <a:effectLst/>
      </p:bgPr>
    </p:bg>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E773FA3C-249D-8B60-6009-1200B937A5B5}"/>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17BF8D52-14C2-C073-BC99-7ACD5F02273B}"/>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8444B65B-4773-1EC6-2C15-4D9E649349E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1" name="Graphic 28">
            <a:extLst>
              <a:ext uri="{FF2B5EF4-FFF2-40B4-BE49-F238E27FC236}">
                <a16:creationId xmlns:a16="http://schemas.microsoft.com/office/drawing/2014/main" id="{81D8DF1E-A0D2-B6A5-2874-083FC537AAC2}"/>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2" name="Graphic 28">
              <a:extLst>
                <a:ext uri="{FF2B5EF4-FFF2-40B4-BE49-F238E27FC236}">
                  <a16:creationId xmlns:a16="http://schemas.microsoft.com/office/drawing/2014/main" id="{A0A05478-A106-6DD4-DB9B-7207D6A9D923}"/>
                </a:ext>
              </a:extLst>
            </p:cNvPr>
            <p:cNvGrpSpPr/>
            <p:nvPr/>
          </p:nvGrpSpPr>
          <p:grpSpPr>
            <a:xfrm>
              <a:off x="5746051" y="2969418"/>
              <a:ext cx="701897" cy="918019"/>
              <a:chOff x="5746051" y="2969418"/>
              <a:chExt cx="701897" cy="918019"/>
            </a:xfrm>
            <a:grpFill/>
          </p:grpSpPr>
          <p:sp>
            <p:nvSpPr>
              <p:cNvPr id="17" name="Freeform: Shape 11">
                <a:extLst>
                  <a:ext uri="{FF2B5EF4-FFF2-40B4-BE49-F238E27FC236}">
                    <a16:creationId xmlns:a16="http://schemas.microsoft.com/office/drawing/2014/main" id="{1A434C09-20FC-8DF9-FB6B-4E4FDDE3F797}"/>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2">
                <a:extLst>
                  <a:ext uri="{FF2B5EF4-FFF2-40B4-BE49-F238E27FC236}">
                    <a16:creationId xmlns:a16="http://schemas.microsoft.com/office/drawing/2014/main" id="{18BA5B7A-CCDE-ED8E-381B-43F13B6EFE82}"/>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3">
                <a:extLst>
                  <a:ext uri="{FF2B5EF4-FFF2-40B4-BE49-F238E27FC236}">
                    <a16:creationId xmlns:a16="http://schemas.microsoft.com/office/drawing/2014/main" id="{AF15ABC2-7149-BC93-B526-4244C6A71E69}"/>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4">
                <a:extLst>
                  <a:ext uri="{FF2B5EF4-FFF2-40B4-BE49-F238E27FC236}">
                    <a16:creationId xmlns:a16="http://schemas.microsoft.com/office/drawing/2014/main" id="{35424AD7-FDB7-A17E-7B96-6512F7543E3E}"/>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5">
                <a:extLst>
                  <a:ext uri="{FF2B5EF4-FFF2-40B4-BE49-F238E27FC236}">
                    <a16:creationId xmlns:a16="http://schemas.microsoft.com/office/drawing/2014/main" id="{FDE0EE9D-5976-94B0-5B41-FC8B95185D8C}"/>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6">
                <a:extLst>
                  <a:ext uri="{FF2B5EF4-FFF2-40B4-BE49-F238E27FC236}">
                    <a16:creationId xmlns:a16="http://schemas.microsoft.com/office/drawing/2014/main" id="{8C4B847A-1E23-67DD-2970-A43C25302280}"/>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6597F58F-B7B0-0150-EB88-E8CE1EB55E7D}"/>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8DE8880D-F329-807A-EDA6-2108BCA1C8D6}"/>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527A7E01-AF9F-6943-EBA3-81E5A186EC87}"/>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23" name="Title 1">
            <a:extLst>
              <a:ext uri="{FF2B5EF4-FFF2-40B4-BE49-F238E27FC236}">
                <a16:creationId xmlns:a16="http://schemas.microsoft.com/office/drawing/2014/main" id="{85132513-7511-5BBB-240D-093B709A5CDD}"/>
              </a:ext>
            </a:extLst>
          </p:cNvPr>
          <p:cNvSpPr>
            <a:spLocks noGrp="1"/>
          </p:cNvSpPr>
          <p:nvPr>
            <p:ph type="title" hasCustomPrompt="1"/>
          </p:nvPr>
        </p:nvSpPr>
        <p:spPr>
          <a:xfrm>
            <a:off x="474608" y="1757778"/>
            <a:ext cx="9277872" cy="3301962"/>
          </a:xfrm>
          <a:prstGeom prst="roundRect">
            <a:avLst>
              <a:gd name="adj" fmla="val 11677"/>
            </a:avLst>
          </a:prstGeom>
          <a:noFill/>
        </p:spPr>
        <p:txBody>
          <a:bodyPr lIns="216000" rIns="216000" anchor="ctr"/>
          <a:lstStyle>
            <a:lvl1pPr>
              <a:defRPr sz="2700">
                <a:solidFill>
                  <a:schemeClr val="tx1"/>
                </a:solidFill>
              </a:defRPr>
            </a:lvl1pPr>
          </a:lstStyle>
          <a:p>
            <a:r>
              <a:rPr lang="en-US"/>
              <a:t>Add statement 27pt Arial</a:t>
            </a:r>
          </a:p>
        </p:txBody>
      </p:sp>
      <p:sp>
        <p:nvSpPr>
          <p:cNvPr id="24" name="Media Placeholder 15">
            <a:extLst>
              <a:ext uri="{FF2B5EF4-FFF2-40B4-BE49-F238E27FC236}">
                <a16:creationId xmlns:a16="http://schemas.microsoft.com/office/drawing/2014/main" id="{BF45CE21-AE48-39C0-DB0C-FD2AEF11BE10}"/>
              </a:ext>
            </a:extLst>
          </p:cNvPr>
          <p:cNvSpPr>
            <a:spLocks noGrp="1"/>
          </p:cNvSpPr>
          <p:nvPr>
            <p:ph type="media" sz="quarter" idx="15"/>
          </p:nvPr>
        </p:nvSpPr>
        <p:spPr>
          <a:xfrm>
            <a:off x="807982" y="792069"/>
            <a:ext cx="639659" cy="591592"/>
          </a:xfrm>
          <a:custGeom>
            <a:avLst/>
            <a:gdLst>
              <a:gd name="connsiteX0" fmla="*/ 585430 w 639659"/>
              <a:gd name="connsiteY0" fmla="*/ 0 h 591592"/>
              <a:gd name="connsiteX1" fmla="*/ 639659 w 639659"/>
              <a:gd name="connsiteY1" fmla="*/ 86274 h 591592"/>
              <a:gd name="connsiteX2" fmla="*/ 539828 w 639659"/>
              <a:gd name="connsiteY2" fmla="*/ 170699 h 591592"/>
              <a:gd name="connsiteX3" fmla="*/ 504086 w 639659"/>
              <a:gd name="connsiteY3" fmla="*/ 334003 h 591592"/>
              <a:gd name="connsiteX4" fmla="*/ 619939 w 639659"/>
              <a:gd name="connsiteY4" fmla="*/ 334003 h 591592"/>
              <a:gd name="connsiteX5" fmla="*/ 619939 w 639659"/>
              <a:gd name="connsiteY5" fmla="*/ 591592 h 591592"/>
              <a:gd name="connsiteX6" fmla="*/ 382070 w 639659"/>
              <a:gd name="connsiteY6" fmla="*/ 591592 h 591592"/>
              <a:gd name="connsiteX7" fmla="*/ 382070 w 639659"/>
              <a:gd name="connsiteY7" fmla="*/ 388232 h 591592"/>
              <a:gd name="connsiteX8" fmla="*/ 421509 w 639659"/>
              <a:gd name="connsiteY8" fmla="*/ 149131 h 591592"/>
              <a:gd name="connsiteX9" fmla="*/ 585430 w 639659"/>
              <a:gd name="connsiteY9" fmla="*/ 0 h 591592"/>
              <a:gd name="connsiteX10" fmla="*/ 203360 w 639659"/>
              <a:gd name="connsiteY10" fmla="*/ 0 h 591592"/>
              <a:gd name="connsiteX11" fmla="*/ 257589 w 639659"/>
              <a:gd name="connsiteY11" fmla="*/ 86274 h 591592"/>
              <a:gd name="connsiteX12" fmla="*/ 157758 w 639659"/>
              <a:gd name="connsiteY12" fmla="*/ 170699 h 591592"/>
              <a:gd name="connsiteX13" fmla="*/ 122016 w 639659"/>
              <a:gd name="connsiteY13" fmla="*/ 334003 h 591592"/>
              <a:gd name="connsiteX14" fmla="*/ 237869 w 639659"/>
              <a:gd name="connsiteY14" fmla="*/ 334003 h 591592"/>
              <a:gd name="connsiteX15" fmla="*/ 237869 w 639659"/>
              <a:gd name="connsiteY15" fmla="*/ 591592 h 591592"/>
              <a:gd name="connsiteX16" fmla="*/ 0 w 639659"/>
              <a:gd name="connsiteY16" fmla="*/ 591592 h 591592"/>
              <a:gd name="connsiteX17" fmla="*/ 0 w 639659"/>
              <a:gd name="connsiteY17" fmla="*/ 388232 h 591592"/>
              <a:gd name="connsiteX18" fmla="*/ 39440 w 639659"/>
              <a:gd name="connsiteY18" fmla="*/ 149131 h 591592"/>
              <a:gd name="connsiteX19" fmla="*/ 203360 w 639659"/>
              <a:gd name="connsiteY19" fmla="*/ 0 h 59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noFill/>
          <a:ln w="15875">
            <a:solidFill>
              <a:schemeClr val="tx1">
                <a:alpha val="60000"/>
              </a:schemeClr>
            </a:solidFill>
          </a:ln>
        </p:spPr>
        <p:txBody>
          <a:bodyPr wrap="square">
            <a:noAutofit/>
          </a:bodyPr>
          <a:lstStyle>
            <a:lvl1pPr>
              <a:defRPr sz="600">
                <a:noFill/>
              </a:defRPr>
            </a:lvl1pPr>
          </a:lstStyle>
          <a:p>
            <a:endParaRPr lang="en-US" noProof="0"/>
          </a:p>
        </p:txBody>
      </p:sp>
      <p:sp>
        <p:nvSpPr>
          <p:cNvPr id="25" name="Text Placeholder 15">
            <a:extLst>
              <a:ext uri="{FF2B5EF4-FFF2-40B4-BE49-F238E27FC236}">
                <a16:creationId xmlns:a16="http://schemas.microsoft.com/office/drawing/2014/main" id="{3977F834-F566-7F51-7027-0C964924C27D}"/>
              </a:ext>
            </a:extLst>
          </p:cNvPr>
          <p:cNvSpPr>
            <a:spLocks noGrp="1"/>
          </p:cNvSpPr>
          <p:nvPr>
            <p:ph type="body" sz="quarter" idx="26" hasCustomPrompt="1"/>
          </p:nvPr>
        </p:nvSpPr>
        <p:spPr>
          <a:xfrm>
            <a:off x="807982" y="5230003"/>
            <a:ext cx="6094410" cy="360000"/>
          </a:xfrm>
          <a:prstGeom prst="roundRect">
            <a:avLst>
              <a:gd name="adj" fmla="val 50000"/>
            </a:avLst>
          </a:prstGeom>
          <a:solidFill>
            <a:schemeClr val="tx1"/>
          </a:solidFill>
        </p:spPr>
        <p:txBody>
          <a:bodyPr lIns="216000" rIns="216000" anchor="ctr"/>
          <a:lstStyle>
            <a:lvl1pPr>
              <a:defRPr sz="1400">
                <a:solidFill>
                  <a:schemeClr val="accent3"/>
                </a:solidFill>
              </a:defRPr>
            </a:lvl1pPr>
          </a:lstStyle>
          <a:p>
            <a:pPr lvl="0"/>
            <a:r>
              <a:rPr lang="en-US"/>
              <a:t>Add name and company</a:t>
            </a:r>
          </a:p>
        </p:txBody>
      </p:sp>
    </p:spTree>
    <p:extLst>
      <p:ext uri="{BB962C8B-B14F-4D97-AF65-F5344CB8AC3E}">
        <p14:creationId xmlns:p14="http://schemas.microsoft.com/office/powerpoint/2010/main" val="4007166650"/>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Statement Simple | Magenta">
    <p:bg>
      <p:bgPr>
        <a:solidFill>
          <a:schemeClr val="accent4"/>
        </a:solidFill>
        <a:effectLst/>
      </p:bgPr>
    </p:bg>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B186B664-63A6-3C5E-73BD-1AC8190BBF7F}"/>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EE1C2383-B972-519A-322C-6DB8D389741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317EFD70-F033-019E-4E6C-03C22C548B8E}"/>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grpSp>
        <p:nvGrpSpPr>
          <p:cNvPr id="11" name="Graphic 28">
            <a:extLst>
              <a:ext uri="{FF2B5EF4-FFF2-40B4-BE49-F238E27FC236}">
                <a16:creationId xmlns:a16="http://schemas.microsoft.com/office/drawing/2014/main" id="{60626729-6187-C18C-2FFF-17272095B198}"/>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2" name="Graphic 28">
              <a:extLst>
                <a:ext uri="{FF2B5EF4-FFF2-40B4-BE49-F238E27FC236}">
                  <a16:creationId xmlns:a16="http://schemas.microsoft.com/office/drawing/2014/main" id="{A1815192-7814-FE11-493A-7A9DC3EA090D}"/>
                </a:ext>
              </a:extLst>
            </p:cNvPr>
            <p:cNvGrpSpPr/>
            <p:nvPr/>
          </p:nvGrpSpPr>
          <p:grpSpPr>
            <a:xfrm>
              <a:off x="5746051" y="2969418"/>
              <a:ext cx="701897" cy="918019"/>
              <a:chOff x="5746051" y="2969418"/>
              <a:chExt cx="701897" cy="918019"/>
            </a:xfrm>
            <a:grpFill/>
          </p:grpSpPr>
          <p:sp>
            <p:nvSpPr>
              <p:cNvPr id="17" name="Freeform: Shape 11">
                <a:extLst>
                  <a:ext uri="{FF2B5EF4-FFF2-40B4-BE49-F238E27FC236}">
                    <a16:creationId xmlns:a16="http://schemas.microsoft.com/office/drawing/2014/main" id="{941714F1-EF0F-91B6-EB53-DA5A20023983}"/>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2">
                <a:extLst>
                  <a:ext uri="{FF2B5EF4-FFF2-40B4-BE49-F238E27FC236}">
                    <a16:creationId xmlns:a16="http://schemas.microsoft.com/office/drawing/2014/main" id="{CAF1D084-24B0-4687-7416-7A4BB419B6A3}"/>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3">
                <a:extLst>
                  <a:ext uri="{FF2B5EF4-FFF2-40B4-BE49-F238E27FC236}">
                    <a16:creationId xmlns:a16="http://schemas.microsoft.com/office/drawing/2014/main" id="{F7D96011-57AE-1D4D-38F9-A69C090E4421}"/>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4">
                <a:extLst>
                  <a:ext uri="{FF2B5EF4-FFF2-40B4-BE49-F238E27FC236}">
                    <a16:creationId xmlns:a16="http://schemas.microsoft.com/office/drawing/2014/main" id="{05179E91-8231-ADE6-A2FF-FBE6FF3B1C79}"/>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1" name="Freeform: Shape 15">
                <a:extLst>
                  <a:ext uri="{FF2B5EF4-FFF2-40B4-BE49-F238E27FC236}">
                    <a16:creationId xmlns:a16="http://schemas.microsoft.com/office/drawing/2014/main" id="{6AF29BD2-9D28-169E-E4F7-511B57F6FF95}"/>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2" name="Freeform: Shape 16">
                <a:extLst>
                  <a:ext uri="{FF2B5EF4-FFF2-40B4-BE49-F238E27FC236}">
                    <a16:creationId xmlns:a16="http://schemas.microsoft.com/office/drawing/2014/main" id="{2D98606B-88DE-CC23-D27D-C3F241D9A8D0}"/>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13" name="Graphic 28">
              <a:extLst>
                <a:ext uri="{FF2B5EF4-FFF2-40B4-BE49-F238E27FC236}">
                  <a16:creationId xmlns:a16="http://schemas.microsoft.com/office/drawing/2014/main" id="{16CEFE74-D008-2DD9-5977-38EE003FCF73}"/>
                </a:ext>
              </a:extLst>
            </p:cNvPr>
            <p:cNvGrpSpPr/>
            <p:nvPr/>
          </p:nvGrpSpPr>
          <p:grpSpPr>
            <a:xfrm>
              <a:off x="6399751" y="3580923"/>
              <a:ext cx="62769" cy="60769"/>
              <a:chOff x="6399751" y="3580923"/>
              <a:chExt cx="62769" cy="60769"/>
            </a:xfrm>
            <a:grpFill/>
          </p:grpSpPr>
          <p:sp>
            <p:nvSpPr>
              <p:cNvPr id="14" name="Freeform: Shape 9">
                <a:extLst>
                  <a:ext uri="{FF2B5EF4-FFF2-40B4-BE49-F238E27FC236}">
                    <a16:creationId xmlns:a16="http://schemas.microsoft.com/office/drawing/2014/main" id="{8EAA64D3-87B3-DAB9-0669-7BB63C66F586}"/>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15" name="Freeform: Shape 10">
                <a:extLst>
                  <a:ext uri="{FF2B5EF4-FFF2-40B4-BE49-F238E27FC236}">
                    <a16:creationId xmlns:a16="http://schemas.microsoft.com/office/drawing/2014/main" id="{01565169-3D6D-A6C3-00DA-4346E5628965}"/>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23" name="Title 1">
            <a:extLst>
              <a:ext uri="{FF2B5EF4-FFF2-40B4-BE49-F238E27FC236}">
                <a16:creationId xmlns:a16="http://schemas.microsoft.com/office/drawing/2014/main" id="{BBC95A42-B3B4-B5B8-50EA-B1B61DB3CF9D}"/>
              </a:ext>
            </a:extLst>
          </p:cNvPr>
          <p:cNvSpPr>
            <a:spLocks noGrp="1"/>
          </p:cNvSpPr>
          <p:nvPr>
            <p:ph type="title" hasCustomPrompt="1"/>
          </p:nvPr>
        </p:nvSpPr>
        <p:spPr>
          <a:xfrm>
            <a:off x="474608" y="1757778"/>
            <a:ext cx="9277872" cy="3301962"/>
          </a:xfrm>
          <a:prstGeom prst="roundRect">
            <a:avLst>
              <a:gd name="adj" fmla="val 11677"/>
            </a:avLst>
          </a:prstGeom>
          <a:noFill/>
        </p:spPr>
        <p:txBody>
          <a:bodyPr lIns="216000" rIns="216000" anchor="ctr"/>
          <a:lstStyle>
            <a:lvl1pPr>
              <a:defRPr sz="2700">
                <a:solidFill>
                  <a:schemeClr val="tx1"/>
                </a:solidFill>
              </a:defRPr>
            </a:lvl1pPr>
          </a:lstStyle>
          <a:p>
            <a:r>
              <a:rPr lang="en-US"/>
              <a:t>Add statement 27pt Arial</a:t>
            </a:r>
          </a:p>
        </p:txBody>
      </p:sp>
      <p:sp>
        <p:nvSpPr>
          <p:cNvPr id="24" name="Media Placeholder 15">
            <a:extLst>
              <a:ext uri="{FF2B5EF4-FFF2-40B4-BE49-F238E27FC236}">
                <a16:creationId xmlns:a16="http://schemas.microsoft.com/office/drawing/2014/main" id="{7D8B5710-0229-BE4C-8879-CB18C109E944}"/>
              </a:ext>
            </a:extLst>
          </p:cNvPr>
          <p:cNvSpPr>
            <a:spLocks noGrp="1"/>
          </p:cNvSpPr>
          <p:nvPr>
            <p:ph type="media" sz="quarter" idx="15"/>
          </p:nvPr>
        </p:nvSpPr>
        <p:spPr>
          <a:xfrm>
            <a:off x="807982" y="792069"/>
            <a:ext cx="639659" cy="591592"/>
          </a:xfrm>
          <a:custGeom>
            <a:avLst/>
            <a:gdLst>
              <a:gd name="connsiteX0" fmla="*/ 585430 w 639659"/>
              <a:gd name="connsiteY0" fmla="*/ 0 h 591592"/>
              <a:gd name="connsiteX1" fmla="*/ 639659 w 639659"/>
              <a:gd name="connsiteY1" fmla="*/ 86274 h 591592"/>
              <a:gd name="connsiteX2" fmla="*/ 539828 w 639659"/>
              <a:gd name="connsiteY2" fmla="*/ 170699 h 591592"/>
              <a:gd name="connsiteX3" fmla="*/ 504086 w 639659"/>
              <a:gd name="connsiteY3" fmla="*/ 334003 h 591592"/>
              <a:gd name="connsiteX4" fmla="*/ 619939 w 639659"/>
              <a:gd name="connsiteY4" fmla="*/ 334003 h 591592"/>
              <a:gd name="connsiteX5" fmla="*/ 619939 w 639659"/>
              <a:gd name="connsiteY5" fmla="*/ 591592 h 591592"/>
              <a:gd name="connsiteX6" fmla="*/ 382070 w 639659"/>
              <a:gd name="connsiteY6" fmla="*/ 591592 h 591592"/>
              <a:gd name="connsiteX7" fmla="*/ 382070 w 639659"/>
              <a:gd name="connsiteY7" fmla="*/ 388232 h 591592"/>
              <a:gd name="connsiteX8" fmla="*/ 421509 w 639659"/>
              <a:gd name="connsiteY8" fmla="*/ 149131 h 591592"/>
              <a:gd name="connsiteX9" fmla="*/ 585430 w 639659"/>
              <a:gd name="connsiteY9" fmla="*/ 0 h 591592"/>
              <a:gd name="connsiteX10" fmla="*/ 203360 w 639659"/>
              <a:gd name="connsiteY10" fmla="*/ 0 h 591592"/>
              <a:gd name="connsiteX11" fmla="*/ 257589 w 639659"/>
              <a:gd name="connsiteY11" fmla="*/ 86274 h 591592"/>
              <a:gd name="connsiteX12" fmla="*/ 157758 w 639659"/>
              <a:gd name="connsiteY12" fmla="*/ 170699 h 591592"/>
              <a:gd name="connsiteX13" fmla="*/ 122016 w 639659"/>
              <a:gd name="connsiteY13" fmla="*/ 334003 h 591592"/>
              <a:gd name="connsiteX14" fmla="*/ 237869 w 639659"/>
              <a:gd name="connsiteY14" fmla="*/ 334003 h 591592"/>
              <a:gd name="connsiteX15" fmla="*/ 237869 w 639659"/>
              <a:gd name="connsiteY15" fmla="*/ 591592 h 591592"/>
              <a:gd name="connsiteX16" fmla="*/ 0 w 639659"/>
              <a:gd name="connsiteY16" fmla="*/ 591592 h 591592"/>
              <a:gd name="connsiteX17" fmla="*/ 0 w 639659"/>
              <a:gd name="connsiteY17" fmla="*/ 388232 h 591592"/>
              <a:gd name="connsiteX18" fmla="*/ 39440 w 639659"/>
              <a:gd name="connsiteY18" fmla="*/ 149131 h 591592"/>
              <a:gd name="connsiteX19" fmla="*/ 203360 w 639659"/>
              <a:gd name="connsiteY19" fmla="*/ 0 h 591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9659" h="591592">
                <a:moveTo>
                  <a:pt x="585430" y="0"/>
                </a:moveTo>
                <a:lnTo>
                  <a:pt x="639659" y="86274"/>
                </a:lnTo>
                <a:cubicBezTo>
                  <a:pt x="594468" y="105172"/>
                  <a:pt x="561191" y="133314"/>
                  <a:pt x="539828" y="170699"/>
                </a:cubicBezTo>
                <a:cubicBezTo>
                  <a:pt x="518465" y="208084"/>
                  <a:pt x="506551" y="262519"/>
                  <a:pt x="504086" y="334003"/>
                </a:cubicBezTo>
                <a:lnTo>
                  <a:pt x="619939" y="334003"/>
                </a:lnTo>
                <a:lnTo>
                  <a:pt x="619939" y="591592"/>
                </a:lnTo>
                <a:lnTo>
                  <a:pt x="382070" y="591592"/>
                </a:lnTo>
                <a:lnTo>
                  <a:pt x="382070" y="388232"/>
                </a:lnTo>
                <a:cubicBezTo>
                  <a:pt x="382070" y="278130"/>
                  <a:pt x="395216" y="198430"/>
                  <a:pt x="421509" y="149131"/>
                </a:cubicBezTo>
                <a:cubicBezTo>
                  <a:pt x="456019" y="83398"/>
                  <a:pt x="510659" y="33688"/>
                  <a:pt x="585430" y="0"/>
                </a:cubicBezTo>
                <a:close/>
                <a:moveTo>
                  <a:pt x="203360" y="0"/>
                </a:moveTo>
                <a:lnTo>
                  <a:pt x="257589" y="86274"/>
                </a:lnTo>
                <a:cubicBezTo>
                  <a:pt x="212398" y="105172"/>
                  <a:pt x="179121" y="133314"/>
                  <a:pt x="157758" y="170699"/>
                </a:cubicBezTo>
                <a:cubicBezTo>
                  <a:pt x="136395" y="208084"/>
                  <a:pt x="124481" y="262519"/>
                  <a:pt x="122016" y="334003"/>
                </a:cubicBezTo>
                <a:lnTo>
                  <a:pt x="237869" y="334003"/>
                </a:lnTo>
                <a:lnTo>
                  <a:pt x="237869" y="591592"/>
                </a:lnTo>
                <a:lnTo>
                  <a:pt x="0" y="591592"/>
                </a:lnTo>
                <a:lnTo>
                  <a:pt x="0" y="388232"/>
                </a:lnTo>
                <a:cubicBezTo>
                  <a:pt x="0" y="278130"/>
                  <a:pt x="13147" y="198430"/>
                  <a:pt x="39440" y="149131"/>
                </a:cubicBezTo>
                <a:cubicBezTo>
                  <a:pt x="73949" y="83398"/>
                  <a:pt x="128589" y="33688"/>
                  <a:pt x="203360" y="0"/>
                </a:cubicBezTo>
                <a:close/>
              </a:path>
            </a:pathLst>
          </a:custGeom>
          <a:noFill/>
          <a:ln w="15875">
            <a:solidFill>
              <a:schemeClr val="tx1">
                <a:alpha val="60000"/>
              </a:schemeClr>
            </a:solidFill>
          </a:ln>
        </p:spPr>
        <p:txBody>
          <a:bodyPr wrap="square">
            <a:noAutofit/>
          </a:bodyPr>
          <a:lstStyle>
            <a:lvl1pPr>
              <a:defRPr sz="600">
                <a:noFill/>
              </a:defRPr>
            </a:lvl1pPr>
          </a:lstStyle>
          <a:p>
            <a:endParaRPr lang="en-US" noProof="0"/>
          </a:p>
        </p:txBody>
      </p:sp>
      <p:sp>
        <p:nvSpPr>
          <p:cNvPr id="25" name="Text Placeholder 15">
            <a:extLst>
              <a:ext uri="{FF2B5EF4-FFF2-40B4-BE49-F238E27FC236}">
                <a16:creationId xmlns:a16="http://schemas.microsoft.com/office/drawing/2014/main" id="{E3E87677-01CA-B5F4-305E-7F31C1A4D779}"/>
              </a:ext>
            </a:extLst>
          </p:cNvPr>
          <p:cNvSpPr>
            <a:spLocks noGrp="1"/>
          </p:cNvSpPr>
          <p:nvPr>
            <p:ph type="body" sz="quarter" idx="26" hasCustomPrompt="1"/>
          </p:nvPr>
        </p:nvSpPr>
        <p:spPr>
          <a:xfrm>
            <a:off x="807982" y="5230003"/>
            <a:ext cx="6094410" cy="360000"/>
          </a:xfrm>
          <a:prstGeom prst="roundRect">
            <a:avLst>
              <a:gd name="adj" fmla="val 50000"/>
            </a:avLst>
          </a:prstGeom>
          <a:solidFill>
            <a:schemeClr val="tx1"/>
          </a:solidFill>
        </p:spPr>
        <p:txBody>
          <a:bodyPr lIns="216000" rIns="216000" anchor="ctr"/>
          <a:lstStyle>
            <a:lvl1pPr>
              <a:defRPr sz="1400">
                <a:solidFill>
                  <a:schemeClr val="accent4"/>
                </a:solidFill>
              </a:defRPr>
            </a:lvl1pPr>
          </a:lstStyle>
          <a:p>
            <a:pPr lvl="0"/>
            <a:r>
              <a:rPr lang="en-US"/>
              <a:t>Add name and company</a:t>
            </a:r>
          </a:p>
        </p:txBody>
      </p:sp>
      <p:sp>
        <p:nvSpPr>
          <p:cNvPr id="26" name="TextBox 25">
            <a:extLst>
              <a:ext uri="{FF2B5EF4-FFF2-40B4-BE49-F238E27FC236}">
                <a16:creationId xmlns:a16="http://schemas.microsoft.com/office/drawing/2014/main" id="{6DD52468-DE27-2ABB-E01A-0F60312841A5}"/>
              </a:ext>
            </a:extLst>
          </p:cNvPr>
          <p:cNvSpPr txBox="1"/>
          <p:nvPr userDrawn="1"/>
        </p:nvSpPr>
        <p:spPr>
          <a:xfrm>
            <a:off x="1398494" y="-1228165"/>
            <a:ext cx="0" cy="0"/>
          </a:xfrm>
          <a:prstGeom prst="rect">
            <a:avLst/>
          </a:prstGeom>
          <a:noFill/>
        </p:spPr>
        <p:txBody>
          <a:bodyPr wrap="none" lIns="0" tIns="0" rIns="0" bIns="0" rtlCol="0">
            <a:noAutofit/>
          </a:bodyPr>
          <a:lstStyle/>
          <a:p>
            <a:pPr marL="0" indent="0" algn="l" defTabSz="914400" rtl="0" eaLnBrk="1" latinLnBrk="0" hangingPunct="1">
              <a:lnSpc>
                <a:spcPct val="110000"/>
              </a:lnSpc>
              <a:spcBef>
                <a:spcPts val="0"/>
              </a:spcBef>
              <a:spcAft>
                <a:spcPts val="600"/>
              </a:spcAft>
              <a:buFont typeface="Arial" panose="020B0604020202020204" pitchFamily="34" charset="0"/>
              <a:buNone/>
            </a:pPr>
            <a:endParaRPr lang="en-US" sz="1600" kern="1200" err="1">
              <a:solidFill>
                <a:schemeClr val="tx2"/>
              </a:solidFill>
              <a:latin typeface="+mn-lt"/>
              <a:ea typeface="+mn-ea"/>
              <a:cs typeface="+mn-cs"/>
            </a:endParaRPr>
          </a:p>
        </p:txBody>
      </p:sp>
    </p:spTree>
    <p:extLst>
      <p:ext uri="{BB962C8B-B14F-4D97-AF65-F5344CB8AC3E}">
        <p14:creationId xmlns:p14="http://schemas.microsoft.com/office/powerpoint/2010/main" val="1359641072"/>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eam/presenter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C39EF3A-D02B-E555-7F67-D812A2312B7F}"/>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Team/presenters</a:t>
            </a:r>
          </a:p>
        </p:txBody>
      </p:sp>
      <p:sp>
        <p:nvSpPr>
          <p:cNvPr id="8" name="TextBox 7">
            <a:extLst>
              <a:ext uri="{FF2B5EF4-FFF2-40B4-BE49-F238E27FC236}">
                <a16:creationId xmlns:a16="http://schemas.microsoft.com/office/drawing/2014/main" id="{606AD992-F3AA-FBBE-96E5-1A21655D8134}"/>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05</a:t>
            </a:r>
          </a:p>
        </p:txBody>
      </p:sp>
      <p:sp>
        <p:nvSpPr>
          <p:cNvPr id="9" name="TextBox 8">
            <a:extLst>
              <a:ext uri="{FF2B5EF4-FFF2-40B4-BE49-F238E27FC236}">
                <a16:creationId xmlns:a16="http://schemas.microsoft.com/office/drawing/2014/main" id="{88052EF3-1EC6-2DA3-058F-3FF600CF5170}"/>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767600368"/>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27" name="Text Placeholder 16">
            <a:extLst>
              <a:ext uri="{FF2B5EF4-FFF2-40B4-BE49-F238E27FC236}">
                <a16:creationId xmlns:a16="http://schemas.microsoft.com/office/drawing/2014/main" id="{5895C82E-2228-A99A-1048-04C0F7BC97D0}"/>
              </a:ext>
            </a:extLst>
          </p:cNvPr>
          <p:cNvSpPr>
            <a:spLocks noGrp="1"/>
          </p:cNvSpPr>
          <p:nvPr>
            <p:ph type="body" sz="quarter" idx="33" hasCustomPrompt="1"/>
          </p:nvPr>
        </p:nvSpPr>
        <p:spPr>
          <a:xfrm>
            <a:off x="442912" y="1683321"/>
            <a:ext cx="2698846" cy="3827463"/>
          </a:xfrm>
          <a:prstGeom prst="roundRect">
            <a:avLst>
              <a:gd name="adj" fmla="val 11403"/>
            </a:avLst>
          </a:prstGeom>
          <a:solidFill>
            <a:srgbClr val="004796"/>
          </a:solidFill>
        </p:spPr>
        <p:txBody>
          <a:bodyPr lIns="216000" tIns="1512000" rIns="216000" bIns="216000" anchor="t"/>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6" name="Title 1">
            <a:extLst>
              <a:ext uri="{FF2B5EF4-FFF2-40B4-BE49-F238E27FC236}">
                <a16:creationId xmlns:a16="http://schemas.microsoft.com/office/drawing/2014/main" id="{898BD6CF-94B3-9C81-1D72-D83AC30A5306}"/>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8" name="Text Placeholder 6">
            <a:extLst>
              <a:ext uri="{FF2B5EF4-FFF2-40B4-BE49-F238E27FC236}">
                <a16:creationId xmlns:a16="http://schemas.microsoft.com/office/drawing/2014/main" id="{2E5E4D4F-AAD7-4075-3B7D-7593DEFDDEA7}"/>
              </a:ext>
            </a:extLst>
          </p:cNvPr>
          <p:cNvSpPr>
            <a:spLocks noGrp="1"/>
          </p:cNvSpPr>
          <p:nvPr>
            <p:ph type="body" sz="quarter" idx="13" hasCustomPrompt="1"/>
          </p:nvPr>
        </p:nvSpPr>
        <p:spPr>
          <a:xfrm>
            <a:off x="442914" y="981075"/>
            <a:ext cx="10339271"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24" name="Picture Placeholder 14">
            <a:extLst>
              <a:ext uri="{FF2B5EF4-FFF2-40B4-BE49-F238E27FC236}">
                <a16:creationId xmlns:a16="http://schemas.microsoft.com/office/drawing/2014/main" id="{64F180AC-1F33-EA9B-61EE-73E56C6E6F3B}"/>
              </a:ext>
            </a:extLst>
          </p:cNvPr>
          <p:cNvSpPr>
            <a:spLocks noGrp="1"/>
          </p:cNvSpPr>
          <p:nvPr>
            <p:ph type="pic" sz="quarter" idx="30"/>
          </p:nvPr>
        </p:nvSpPr>
        <p:spPr>
          <a:xfrm>
            <a:off x="769355" y="2009580"/>
            <a:ext cx="1054157" cy="1053279"/>
          </a:xfrm>
          <a:prstGeom prst="roundRect">
            <a:avLst>
              <a:gd name="adj" fmla="val 21595"/>
            </a:avLst>
          </a:prstGeom>
          <a:solidFill>
            <a:schemeClr val="bg2"/>
          </a:solidFill>
        </p:spPr>
        <p:txBody>
          <a:bodyPr/>
          <a:lstStyle/>
          <a:p>
            <a:endParaRPr lang="en-GB"/>
          </a:p>
        </p:txBody>
      </p:sp>
      <p:sp>
        <p:nvSpPr>
          <p:cNvPr id="2" name="Text Placeholder 16">
            <a:extLst>
              <a:ext uri="{FF2B5EF4-FFF2-40B4-BE49-F238E27FC236}">
                <a16:creationId xmlns:a16="http://schemas.microsoft.com/office/drawing/2014/main" id="{9AA473AD-248E-322F-C557-CA438E1813EC}"/>
              </a:ext>
            </a:extLst>
          </p:cNvPr>
          <p:cNvSpPr>
            <a:spLocks noGrp="1"/>
          </p:cNvSpPr>
          <p:nvPr>
            <p:ph type="body" sz="quarter" idx="34" hasCustomPrompt="1"/>
          </p:nvPr>
        </p:nvSpPr>
        <p:spPr>
          <a:xfrm>
            <a:off x="3312019" y="1683321"/>
            <a:ext cx="2698847" cy="3827463"/>
          </a:xfrm>
          <a:prstGeom prst="roundRect">
            <a:avLst>
              <a:gd name="adj" fmla="val 11403"/>
            </a:avLst>
          </a:prstGeom>
          <a:solidFill>
            <a:schemeClr val="accent2"/>
          </a:solidFill>
        </p:spPr>
        <p:txBody>
          <a:bodyPr lIns="216000" tIns="1512000" rIns="216000" bIns="216000" anchor="t"/>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7" name="Picture Placeholder 14">
            <a:extLst>
              <a:ext uri="{FF2B5EF4-FFF2-40B4-BE49-F238E27FC236}">
                <a16:creationId xmlns:a16="http://schemas.microsoft.com/office/drawing/2014/main" id="{CA50A329-DC7B-8B76-4D04-C5F1526CEE39}"/>
              </a:ext>
            </a:extLst>
          </p:cNvPr>
          <p:cNvSpPr>
            <a:spLocks noGrp="1"/>
          </p:cNvSpPr>
          <p:nvPr>
            <p:ph type="pic" sz="quarter" idx="35"/>
          </p:nvPr>
        </p:nvSpPr>
        <p:spPr>
          <a:xfrm>
            <a:off x="3617680" y="2009580"/>
            <a:ext cx="1054157" cy="1053279"/>
          </a:xfrm>
          <a:prstGeom prst="roundRect">
            <a:avLst>
              <a:gd name="adj" fmla="val 20956"/>
            </a:avLst>
          </a:prstGeom>
          <a:solidFill>
            <a:schemeClr val="bg2"/>
          </a:solidFill>
        </p:spPr>
        <p:txBody>
          <a:bodyPr/>
          <a:lstStyle/>
          <a:p>
            <a:endParaRPr lang="en-GB"/>
          </a:p>
        </p:txBody>
      </p:sp>
      <p:sp>
        <p:nvSpPr>
          <p:cNvPr id="9" name="Text Placeholder 16">
            <a:extLst>
              <a:ext uri="{FF2B5EF4-FFF2-40B4-BE49-F238E27FC236}">
                <a16:creationId xmlns:a16="http://schemas.microsoft.com/office/drawing/2014/main" id="{023F774D-AF50-E99F-906C-B070865CA90E}"/>
              </a:ext>
            </a:extLst>
          </p:cNvPr>
          <p:cNvSpPr>
            <a:spLocks noGrp="1"/>
          </p:cNvSpPr>
          <p:nvPr>
            <p:ph type="body" sz="quarter" idx="36" hasCustomPrompt="1"/>
          </p:nvPr>
        </p:nvSpPr>
        <p:spPr>
          <a:xfrm>
            <a:off x="6181126" y="1683321"/>
            <a:ext cx="2698847" cy="3827463"/>
          </a:xfrm>
          <a:prstGeom prst="roundRect">
            <a:avLst>
              <a:gd name="adj" fmla="val 11403"/>
            </a:avLst>
          </a:prstGeom>
          <a:solidFill>
            <a:schemeClr val="accent3"/>
          </a:solidFill>
        </p:spPr>
        <p:txBody>
          <a:bodyPr lIns="216000" tIns="1512000" rIns="216000" bIns="216000" anchor="t"/>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10" name="Picture Placeholder 14">
            <a:extLst>
              <a:ext uri="{FF2B5EF4-FFF2-40B4-BE49-F238E27FC236}">
                <a16:creationId xmlns:a16="http://schemas.microsoft.com/office/drawing/2014/main" id="{966BFD24-59AA-FC85-4A44-518CB982493D}"/>
              </a:ext>
            </a:extLst>
          </p:cNvPr>
          <p:cNvSpPr>
            <a:spLocks noGrp="1"/>
          </p:cNvSpPr>
          <p:nvPr>
            <p:ph type="pic" sz="quarter" idx="37"/>
          </p:nvPr>
        </p:nvSpPr>
        <p:spPr>
          <a:xfrm>
            <a:off x="6466005" y="2009580"/>
            <a:ext cx="1054157" cy="1053279"/>
          </a:xfrm>
          <a:prstGeom prst="roundRect">
            <a:avLst>
              <a:gd name="adj" fmla="val 22871"/>
            </a:avLst>
          </a:prstGeom>
          <a:solidFill>
            <a:schemeClr val="bg2"/>
          </a:solidFill>
        </p:spPr>
        <p:txBody>
          <a:bodyPr/>
          <a:lstStyle/>
          <a:p>
            <a:endParaRPr lang="en-GB"/>
          </a:p>
        </p:txBody>
      </p:sp>
      <p:sp>
        <p:nvSpPr>
          <p:cNvPr id="11" name="Text Placeholder 16">
            <a:extLst>
              <a:ext uri="{FF2B5EF4-FFF2-40B4-BE49-F238E27FC236}">
                <a16:creationId xmlns:a16="http://schemas.microsoft.com/office/drawing/2014/main" id="{7AF4BAC4-98A6-DA6D-998E-49094A248C28}"/>
              </a:ext>
            </a:extLst>
          </p:cNvPr>
          <p:cNvSpPr>
            <a:spLocks noGrp="1"/>
          </p:cNvSpPr>
          <p:nvPr>
            <p:ph type="body" sz="quarter" idx="38" hasCustomPrompt="1"/>
          </p:nvPr>
        </p:nvSpPr>
        <p:spPr>
          <a:xfrm>
            <a:off x="9040679" y="1683321"/>
            <a:ext cx="2708407" cy="3827463"/>
          </a:xfrm>
          <a:prstGeom prst="roundRect">
            <a:avLst>
              <a:gd name="adj" fmla="val 11403"/>
            </a:avLst>
          </a:prstGeom>
          <a:solidFill>
            <a:schemeClr val="accent4"/>
          </a:solidFill>
          <a:ln>
            <a:noFill/>
          </a:ln>
        </p:spPr>
        <p:txBody>
          <a:bodyPr lIns="216000" tIns="1512000" rIns="216000" bIns="216000" anchor="t"/>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12" name="Picture Placeholder 14">
            <a:extLst>
              <a:ext uri="{FF2B5EF4-FFF2-40B4-BE49-F238E27FC236}">
                <a16:creationId xmlns:a16="http://schemas.microsoft.com/office/drawing/2014/main" id="{CBF3054B-4E7A-4EA3-9A5D-41132EADA9D2}"/>
              </a:ext>
            </a:extLst>
          </p:cNvPr>
          <p:cNvSpPr>
            <a:spLocks noGrp="1"/>
          </p:cNvSpPr>
          <p:nvPr>
            <p:ph type="pic" sz="quarter" idx="39"/>
          </p:nvPr>
        </p:nvSpPr>
        <p:spPr>
          <a:xfrm>
            <a:off x="9314330" y="2009580"/>
            <a:ext cx="1054157" cy="1053279"/>
          </a:xfrm>
          <a:prstGeom prst="roundRect">
            <a:avLst>
              <a:gd name="adj" fmla="val 22233"/>
            </a:avLst>
          </a:prstGeom>
          <a:solidFill>
            <a:schemeClr val="bg2"/>
          </a:solidFill>
        </p:spPr>
        <p:txBody>
          <a:bodyPr/>
          <a:lstStyle/>
          <a:p>
            <a:endParaRPr lang="en-GB"/>
          </a:p>
        </p:txBody>
      </p:sp>
      <p:sp>
        <p:nvSpPr>
          <p:cNvPr id="3" name="Footer Placeholder 4">
            <a:extLst>
              <a:ext uri="{FF2B5EF4-FFF2-40B4-BE49-F238E27FC236}">
                <a16:creationId xmlns:a16="http://schemas.microsoft.com/office/drawing/2014/main" id="{C3263B01-D3CA-8DCC-F078-95495F580A9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797B24CD-8A8D-16DF-D6B0-4EBA599F73D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A75C9F35-AF39-B3A9-CDA8-113058156CB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2787422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am x6">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8BD6CF-94B3-9C81-1D72-D83AC30A5306}"/>
              </a:ext>
            </a:extLst>
          </p:cNvPr>
          <p:cNvSpPr>
            <a:spLocks noGrp="1"/>
          </p:cNvSpPr>
          <p:nvPr>
            <p:ph type="title" hasCustomPrompt="1"/>
          </p:nvPr>
        </p:nvSpPr>
        <p:spPr>
          <a:xfrm>
            <a:off x="442913" y="457200"/>
            <a:ext cx="4921567" cy="2363788"/>
          </a:xfrm>
        </p:spPr>
        <p:txBody>
          <a:bodyPr anchor="t"/>
          <a:lstStyle>
            <a:lvl1pPr>
              <a:defRPr/>
            </a:lvl1pPr>
          </a:lstStyle>
          <a:p>
            <a:r>
              <a:rPr lang="en-US"/>
              <a:t>Headline preset in 32pt bold if emphasis needed</a:t>
            </a:r>
          </a:p>
        </p:txBody>
      </p:sp>
      <p:sp>
        <p:nvSpPr>
          <p:cNvPr id="12" name="Picture Placeholder 14">
            <a:extLst>
              <a:ext uri="{FF2B5EF4-FFF2-40B4-BE49-F238E27FC236}">
                <a16:creationId xmlns:a16="http://schemas.microsoft.com/office/drawing/2014/main" id="{CBF3054B-4E7A-4EA3-9A5D-41132EADA9D2}"/>
              </a:ext>
            </a:extLst>
          </p:cNvPr>
          <p:cNvSpPr>
            <a:spLocks noGrp="1"/>
          </p:cNvSpPr>
          <p:nvPr>
            <p:ph type="pic" sz="quarter" idx="39" hasCustomPrompt="1"/>
          </p:nvPr>
        </p:nvSpPr>
        <p:spPr>
          <a:xfrm>
            <a:off x="9991498" y="2989262"/>
            <a:ext cx="1757592" cy="1816486"/>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17" name="Picture Placeholder 14">
            <a:extLst>
              <a:ext uri="{FF2B5EF4-FFF2-40B4-BE49-F238E27FC236}">
                <a16:creationId xmlns:a16="http://schemas.microsoft.com/office/drawing/2014/main" id="{DD32B21B-360C-18E8-B554-D28FB05B4F2E}"/>
              </a:ext>
            </a:extLst>
          </p:cNvPr>
          <p:cNvSpPr>
            <a:spLocks noGrp="1"/>
          </p:cNvSpPr>
          <p:nvPr>
            <p:ph type="pic" sz="quarter" idx="42" hasCustomPrompt="1"/>
          </p:nvPr>
        </p:nvSpPr>
        <p:spPr>
          <a:xfrm>
            <a:off x="8063659" y="2989262"/>
            <a:ext cx="1757581" cy="1816486"/>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18" name="Picture Placeholder 14">
            <a:extLst>
              <a:ext uri="{FF2B5EF4-FFF2-40B4-BE49-F238E27FC236}">
                <a16:creationId xmlns:a16="http://schemas.microsoft.com/office/drawing/2014/main" id="{550E95A8-FA27-B721-5CF1-9C201FDE46CE}"/>
              </a:ext>
            </a:extLst>
          </p:cNvPr>
          <p:cNvSpPr>
            <a:spLocks noGrp="1"/>
          </p:cNvSpPr>
          <p:nvPr>
            <p:ph type="pic" sz="quarter" idx="43" hasCustomPrompt="1"/>
          </p:nvPr>
        </p:nvSpPr>
        <p:spPr>
          <a:xfrm>
            <a:off x="6135820" y="2989262"/>
            <a:ext cx="1757581" cy="1816486"/>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20" name="Text Placeholder 19">
            <a:extLst>
              <a:ext uri="{FF2B5EF4-FFF2-40B4-BE49-F238E27FC236}">
                <a16:creationId xmlns:a16="http://schemas.microsoft.com/office/drawing/2014/main" id="{4AED52AC-63BC-2194-5ECA-387A92E544E3}"/>
              </a:ext>
            </a:extLst>
          </p:cNvPr>
          <p:cNvSpPr>
            <a:spLocks noGrp="1"/>
          </p:cNvSpPr>
          <p:nvPr>
            <p:ph type="body" sz="quarter" idx="44" hasCustomPrompt="1"/>
          </p:nvPr>
        </p:nvSpPr>
        <p:spPr>
          <a:xfrm>
            <a:off x="6135819" y="4869941"/>
            <a:ext cx="1757581" cy="483109"/>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23" name="Text Placeholder 19">
            <a:extLst>
              <a:ext uri="{FF2B5EF4-FFF2-40B4-BE49-F238E27FC236}">
                <a16:creationId xmlns:a16="http://schemas.microsoft.com/office/drawing/2014/main" id="{C06EAB39-85B0-ADBA-E4D3-9D8340408DE4}"/>
              </a:ext>
            </a:extLst>
          </p:cNvPr>
          <p:cNvSpPr>
            <a:spLocks noGrp="1"/>
          </p:cNvSpPr>
          <p:nvPr>
            <p:ph type="body" sz="quarter" idx="45" hasCustomPrompt="1"/>
          </p:nvPr>
        </p:nvSpPr>
        <p:spPr>
          <a:xfrm>
            <a:off x="8063659" y="4869941"/>
            <a:ext cx="1757581" cy="483109"/>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25" name="Text Placeholder 19">
            <a:extLst>
              <a:ext uri="{FF2B5EF4-FFF2-40B4-BE49-F238E27FC236}">
                <a16:creationId xmlns:a16="http://schemas.microsoft.com/office/drawing/2014/main" id="{E8A7DF7D-A201-189D-CD02-C81D31B789BA}"/>
              </a:ext>
            </a:extLst>
          </p:cNvPr>
          <p:cNvSpPr>
            <a:spLocks noGrp="1"/>
          </p:cNvSpPr>
          <p:nvPr>
            <p:ph type="body" sz="quarter" idx="46" hasCustomPrompt="1"/>
          </p:nvPr>
        </p:nvSpPr>
        <p:spPr>
          <a:xfrm>
            <a:off x="9991498" y="4869941"/>
            <a:ext cx="1757592" cy="483109"/>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3" name="Picture Placeholder 14">
            <a:extLst>
              <a:ext uri="{FF2B5EF4-FFF2-40B4-BE49-F238E27FC236}">
                <a16:creationId xmlns:a16="http://schemas.microsoft.com/office/drawing/2014/main" id="{A765AF93-2315-CF8F-5CA1-5A81E00DCF91}"/>
              </a:ext>
            </a:extLst>
          </p:cNvPr>
          <p:cNvSpPr>
            <a:spLocks noGrp="1"/>
          </p:cNvSpPr>
          <p:nvPr>
            <p:ph type="pic" sz="quarter" idx="47" hasCustomPrompt="1"/>
          </p:nvPr>
        </p:nvSpPr>
        <p:spPr>
          <a:xfrm>
            <a:off x="9991498" y="457200"/>
            <a:ext cx="1757592" cy="1816486"/>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34" name="Picture Placeholder 14">
            <a:extLst>
              <a:ext uri="{FF2B5EF4-FFF2-40B4-BE49-F238E27FC236}">
                <a16:creationId xmlns:a16="http://schemas.microsoft.com/office/drawing/2014/main" id="{96C92643-ABC0-596D-DFF3-F4EE0B55E8E8}"/>
              </a:ext>
            </a:extLst>
          </p:cNvPr>
          <p:cNvSpPr>
            <a:spLocks noGrp="1"/>
          </p:cNvSpPr>
          <p:nvPr>
            <p:ph type="pic" sz="quarter" idx="48" hasCustomPrompt="1"/>
          </p:nvPr>
        </p:nvSpPr>
        <p:spPr>
          <a:xfrm>
            <a:off x="8063659" y="457200"/>
            <a:ext cx="1757581" cy="1816486"/>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35" name="Picture Placeholder 14">
            <a:extLst>
              <a:ext uri="{FF2B5EF4-FFF2-40B4-BE49-F238E27FC236}">
                <a16:creationId xmlns:a16="http://schemas.microsoft.com/office/drawing/2014/main" id="{38C18977-23EF-81B7-0C5D-118B90316FAB}"/>
              </a:ext>
            </a:extLst>
          </p:cNvPr>
          <p:cNvSpPr>
            <a:spLocks noGrp="1"/>
          </p:cNvSpPr>
          <p:nvPr>
            <p:ph type="pic" sz="quarter" idx="49" hasCustomPrompt="1"/>
          </p:nvPr>
        </p:nvSpPr>
        <p:spPr>
          <a:xfrm>
            <a:off x="6135820" y="457200"/>
            <a:ext cx="1757581" cy="1816486"/>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36" name="Text Placeholder 19">
            <a:extLst>
              <a:ext uri="{FF2B5EF4-FFF2-40B4-BE49-F238E27FC236}">
                <a16:creationId xmlns:a16="http://schemas.microsoft.com/office/drawing/2014/main" id="{86F3181A-2CF3-737E-ACD3-8E43A1E06B45}"/>
              </a:ext>
            </a:extLst>
          </p:cNvPr>
          <p:cNvSpPr>
            <a:spLocks noGrp="1"/>
          </p:cNvSpPr>
          <p:nvPr>
            <p:ph type="body" sz="quarter" idx="50" hasCustomPrompt="1"/>
          </p:nvPr>
        </p:nvSpPr>
        <p:spPr>
          <a:xfrm>
            <a:off x="6135819" y="2337879"/>
            <a:ext cx="1757581" cy="483109"/>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7" name="Text Placeholder 19">
            <a:extLst>
              <a:ext uri="{FF2B5EF4-FFF2-40B4-BE49-F238E27FC236}">
                <a16:creationId xmlns:a16="http://schemas.microsoft.com/office/drawing/2014/main" id="{F93163F5-D6B9-A9CD-42B4-C4BFC66A0559}"/>
              </a:ext>
            </a:extLst>
          </p:cNvPr>
          <p:cNvSpPr>
            <a:spLocks noGrp="1"/>
          </p:cNvSpPr>
          <p:nvPr>
            <p:ph type="body" sz="quarter" idx="51" hasCustomPrompt="1"/>
          </p:nvPr>
        </p:nvSpPr>
        <p:spPr>
          <a:xfrm>
            <a:off x="8063659" y="2337879"/>
            <a:ext cx="1757581" cy="483109"/>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8" name="Text Placeholder 19">
            <a:extLst>
              <a:ext uri="{FF2B5EF4-FFF2-40B4-BE49-F238E27FC236}">
                <a16:creationId xmlns:a16="http://schemas.microsoft.com/office/drawing/2014/main" id="{931CA2FA-118C-CC81-88CB-E144B8507276}"/>
              </a:ext>
            </a:extLst>
          </p:cNvPr>
          <p:cNvSpPr>
            <a:spLocks noGrp="1"/>
          </p:cNvSpPr>
          <p:nvPr>
            <p:ph type="body" sz="quarter" idx="52" hasCustomPrompt="1"/>
          </p:nvPr>
        </p:nvSpPr>
        <p:spPr>
          <a:xfrm>
            <a:off x="9991498" y="2337879"/>
            <a:ext cx="1757592" cy="483109"/>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 name="Footer Placeholder 4">
            <a:extLst>
              <a:ext uri="{FF2B5EF4-FFF2-40B4-BE49-F238E27FC236}">
                <a16:creationId xmlns:a16="http://schemas.microsoft.com/office/drawing/2014/main" id="{81EAF14D-014F-DC32-EAD2-9A61F3A17060}"/>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B7F210F2-3E28-2C36-F1E7-FB6674621A88}"/>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2D29FCBF-4D09-FB7B-2202-12F930650179}"/>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732541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am Presenter x8">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29B20F7-D5F7-35EE-FBE5-F05389465B33}"/>
              </a:ext>
            </a:extLst>
          </p:cNvPr>
          <p:cNvSpPr>
            <a:spLocks noGrp="1"/>
          </p:cNvSpPr>
          <p:nvPr>
            <p:ph type="title" hasCustomPrompt="1"/>
          </p:nvPr>
        </p:nvSpPr>
        <p:spPr>
          <a:xfrm>
            <a:off x="442913" y="457201"/>
            <a:ext cx="11291887" cy="406399"/>
          </a:xfrm>
        </p:spPr>
        <p:txBody>
          <a:bodyPr anchor="t"/>
          <a:lstStyle>
            <a:lvl1pPr>
              <a:defRPr/>
            </a:lvl1pPr>
          </a:lstStyle>
          <a:p>
            <a:r>
              <a:rPr lang="en-US"/>
              <a:t>Headline preset in 32pt bold if emphasis needed</a:t>
            </a:r>
          </a:p>
        </p:txBody>
      </p:sp>
      <p:sp>
        <p:nvSpPr>
          <p:cNvPr id="25" name="Text Placeholder 6">
            <a:extLst>
              <a:ext uri="{FF2B5EF4-FFF2-40B4-BE49-F238E27FC236}">
                <a16:creationId xmlns:a16="http://schemas.microsoft.com/office/drawing/2014/main" id="{C1C60F0C-2353-BE06-A5DB-38B15770E1EF}"/>
              </a:ext>
            </a:extLst>
          </p:cNvPr>
          <p:cNvSpPr>
            <a:spLocks noGrp="1"/>
          </p:cNvSpPr>
          <p:nvPr>
            <p:ph type="body" sz="quarter" idx="13" hasCustomPrompt="1"/>
          </p:nvPr>
        </p:nvSpPr>
        <p:spPr>
          <a:xfrm>
            <a:off x="442914" y="981075"/>
            <a:ext cx="11291886"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6" name="Picture Placeholder 14">
            <a:extLst>
              <a:ext uri="{FF2B5EF4-FFF2-40B4-BE49-F238E27FC236}">
                <a16:creationId xmlns:a16="http://schemas.microsoft.com/office/drawing/2014/main" id="{48F43CE8-50BE-A9F8-7F6A-FEB3EC9B7308}"/>
              </a:ext>
            </a:extLst>
          </p:cNvPr>
          <p:cNvSpPr>
            <a:spLocks noGrp="1"/>
          </p:cNvSpPr>
          <p:nvPr>
            <p:ph type="pic" sz="quarter" idx="39" hasCustomPrompt="1"/>
          </p:nvPr>
        </p:nvSpPr>
        <p:spPr>
          <a:xfrm>
            <a:off x="6492607" y="4064529"/>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19" name="Picture Placeholder 14">
            <a:extLst>
              <a:ext uri="{FF2B5EF4-FFF2-40B4-BE49-F238E27FC236}">
                <a16:creationId xmlns:a16="http://schemas.microsoft.com/office/drawing/2014/main" id="{1D54EFDC-DCE9-FB38-7CEB-711B45209723}"/>
              </a:ext>
            </a:extLst>
          </p:cNvPr>
          <p:cNvSpPr>
            <a:spLocks noGrp="1"/>
          </p:cNvSpPr>
          <p:nvPr>
            <p:ph type="pic" sz="quarter" idx="42" hasCustomPrompt="1"/>
          </p:nvPr>
        </p:nvSpPr>
        <p:spPr>
          <a:xfrm>
            <a:off x="4268865" y="4064529"/>
            <a:ext cx="1430511"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26" name="Picture Placeholder 14">
            <a:extLst>
              <a:ext uri="{FF2B5EF4-FFF2-40B4-BE49-F238E27FC236}">
                <a16:creationId xmlns:a16="http://schemas.microsoft.com/office/drawing/2014/main" id="{884E353C-458B-6D40-C3BA-C788F343939A}"/>
              </a:ext>
            </a:extLst>
          </p:cNvPr>
          <p:cNvSpPr>
            <a:spLocks noGrp="1"/>
          </p:cNvSpPr>
          <p:nvPr>
            <p:ph type="pic" sz="quarter" idx="43" hasCustomPrompt="1"/>
          </p:nvPr>
        </p:nvSpPr>
        <p:spPr>
          <a:xfrm>
            <a:off x="2045123" y="4064529"/>
            <a:ext cx="1430511"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27" name="Text Placeholder 19">
            <a:extLst>
              <a:ext uri="{FF2B5EF4-FFF2-40B4-BE49-F238E27FC236}">
                <a16:creationId xmlns:a16="http://schemas.microsoft.com/office/drawing/2014/main" id="{5C383E0C-A528-F66D-CD2F-7E7734F99B9D}"/>
              </a:ext>
            </a:extLst>
          </p:cNvPr>
          <p:cNvSpPr>
            <a:spLocks noGrp="1"/>
          </p:cNvSpPr>
          <p:nvPr>
            <p:ph type="body" sz="quarter" idx="44" hasCustomPrompt="1"/>
          </p:nvPr>
        </p:nvSpPr>
        <p:spPr>
          <a:xfrm>
            <a:off x="2045123" y="5697078"/>
            <a:ext cx="1430512"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28" name="Text Placeholder 19">
            <a:extLst>
              <a:ext uri="{FF2B5EF4-FFF2-40B4-BE49-F238E27FC236}">
                <a16:creationId xmlns:a16="http://schemas.microsoft.com/office/drawing/2014/main" id="{14526F85-D051-15E8-8813-EB03D6A6479B}"/>
              </a:ext>
            </a:extLst>
          </p:cNvPr>
          <p:cNvSpPr>
            <a:spLocks noGrp="1"/>
          </p:cNvSpPr>
          <p:nvPr>
            <p:ph type="body" sz="quarter" idx="45" hasCustomPrompt="1"/>
          </p:nvPr>
        </p:nvSpPr>
        <p:spPr>
          <a:xfrm>
            <a:off x="4268865" y="5697078"/>
            <a:ext cx="1430512"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3" name="Text Placeholder 19">
            <a:extLst>
              <a:ext uri="{FF2B5EF4-FFF2-40B4-BE49-F238E27FC236}">
                <a16:creationId xmlns:a16="http://schemas.microsoft.com/office/drawing/2014/main" id="{28124DED-3031-3B2E-B640-10CB6608915B}"/>
              </a:ext>
            </a:extLst>
          </p:cNvPr>
          <p:cNvSpPr>
            <a:spLocks noGrp="1"/>
          </p:cNvSpPr>
          <p:nvPr>
            <p:ph type="body" sz="quarter" idx="46" hasCustomPrompt="1"/>
          </p:nvPr>
        </p:nvSpPr>
        <p:spPr>
          <a:xfrm>
            <a:off x="6492607" y="5697078"/>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4" name="Picture Placeholder 14">
            <a:extLst>
              <a:ext uri="{FF2B5EF4-FFF2-40B4-BE49-F238E27FC236}">
                <a16:creationId xmlns:a16="http://schemas.microsoft.com/office/drawing/2014/main" id="{C05C75C7-2F76-E1AE-27F1-C969264989C6}"/>
              </a:ext>
            </a:extLst>
          </p:cNvPr>
          <p:cNvSpPr>
            <a:spLocks noGrp="1"/>
          </p:cNvSpPr>
          <p:nvPr>
            <p:ph type="pic" sz="quarter" idx="47" hasCustomPrompt="1"/>
          </p:nvPr>
        </p:nvSpPr>
        <p:spPr>
          <a:xfrm>
            <a:off x="6492607" y="1769534"/>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35" name="Picture Placeholder 14">
            <a:extLst>
              <a:ext uri="{FF2B5EF4-FFF2-40B4-BE49-F238E27FC236}">
                <a16:creationId xmlns:a16="http://schemas.microsoft.com/office/drawing/2014/main" id="{99364AFB-E25D-401E-34A7-F7960D17E5EE}"/>
              </a:ext>
            </a:extLst>
          </p:cNvPr>
          <p:cNvSpPr>
            <a:spLocks noGrp="1"/>
          </p:cNvSpPr>
          <p:nvPr>
            <p:ph type="pic" sz="quarter" idx="48" hasCustomPrompt="1"/>
          </p:nvPr>
        </p:nvSpPr>
        <p:spPr>
          <a:xfrm>
            <a:off x="4268865" y="1769534"/>
            <a:ext cx="1430511"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36" name="Picture Placeholder 14">
            <a:extLst>
              <a:ext uri="{FF2B5EF4-FFF2-40B4-BE49-F238E27FC236}">
                <a16:creationId xmlns:a16="http://schemas.microsoft.com/office/drawing/2014/main" id="{37910A30-A6C5-E4A4-785F-D18CA0863903}"/>
              </a:ext>
            </a:extLst>
          </p:cNvPr>
          <p:cNvSpPr>
            <a:spLocks noGrp="1"/>
          </p:cNvSpPr>
          <p:nvPr>
            <p:ph type="pic" sz="quarter" idx="49" hasCustomPrompt="1"/>
          </p:nvPr>
        </p:nvSpPr>
        <p:spPr>
          <a:xfrm>
            <a:off x="2045123" y="1769534"/>
            <a:ext cx="1430511"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37" name="Text Placeholder 19">
            <a:extLst>
              <a:ext uri="{FF2B5EF4-FFF2-40B4-BE49-F238E27FC236}">
                <a16:creationId xmlns:a16="http://schemas.microsoft.com/office/drawing/2014/main" id="{E7865677-E62F-2D2B-6B98-8390DE384656}"/>
              </a:ext>
            </a:extLst>
          </p:cNvPr>
          <p:cNvSpPr>
            <a:spLocks noGrp="1"/>
          </p:cNvSpPr>
          <p:nvPr>
            <p:ph type="body" sz="quarter" idx="50" hasCustomPrompt="1"/>
          </p:nvPr>
        </p:nvSpPr>
        <p:spPr>
          <a:xfrm>
            <a:off x="2045123" y="3402083"/>
            <a:ext cx="1430512"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8" name="Text Placeholder 19">
            <a:extLst>
              <a:ext uri="{FF2B5EF4-FFF2-40B4-BE49-F238E27FC236}">
                <a16:creationId xmlns:a16="http://schemas.microsoft.com/office/drawing/2014/main" id="{A13E4B58-F80C-FFEE-2E20-DFB4F45E7F1D}"/>
              </a:ext>
            </a:extLst>
          </p:cNvPr>
          <p:cNvSpPr>
            <a:spLocks noGrp="1"/>
          </p:cNvSpPr>
          <p:nvPr>
            <p:ph type="body" sz="quarter" idx="51" hasCustomPrompt="1"/>
          </p:nvPr>
        </p:nvSpPr>
        <p:spPr>
          <a:xfrm>
            <a:off x="4268865" y="3402083"/>
            <a:ext cx="1430512"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9" name="Text Placeholder 19">
            <a:extLst>
              <a:ext uri="{FF2B5EF4-FFF2-40B4-BE49-F238E27FC236}">
                <a16:creationId xmlns:a16="http://schemas.microsoft.com/office/drawing/2014/main" id="{06BF70E9-A5D5-5132-E17E-8568255248CD}"/>
              </a:ext>
            </a:extLst>
          </p:cNvPr>
          <p:cNvSpPr>
            <a:spLocks noGrp="1"/>
          </p:cNvSpPr>
          <p:nvPr>
            <p:ph type="body" sz="quarter" idx="52" hasCustomPrompt="1"/>
          </p:nvPr>
        </p:nvSpPr>
        <p:spPr>
          <a:xfrm>
            <a:off x="6492607" y="3402083"/>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40" name="Picture Placeholder 14">
            <a:extLst>
              <a:ext uri="{FF2B5EF4-FFF2-40B4-BE49-F238E27FC236}">
                <a16:creationId xmlns:a16="http://schemas.microsoft.com/office/drawing/2014/main" id="{CB023788-A9E0-C1B1-2CE9-DA15BC36F473}"/>
              </a:ext>
            </a:extLst>
          </p:cNvPr>
          <p:cNvSpPr>
            <a:spLocks noGrp="1"/>
          </p:cNvSpPr>
          <p:nvPr>
            <p:ph type="pic" sz="quarter" idx="53" hasCustomPrompt="1"/>
          </p:nvPr>
        </p:nvSpPr>
        <p:spPr>
          <a:xfrm>
            <a:off x="8716358" y="1769534"/>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41" name="Picture Placeholder 14">
            <a:extLst>
              <a:ext uri="{FF2B5EF4-FFF2-40B4-BE49-F238E27FC236}">
                <a16:creationId xmlns:a16="http://schemas.microsoft.com/office/drawing/2014/main" id="{90523971-41A1-1EAA-1DD1-A2ECC7837464}"/>
              </a:ext>
            </a:extLst>
          </p:cNvPr>
          <p:cNvSpPr>
            <a:spLocks noGrp="1"/>
          </p:cNvSpPr>
          <p:nvPr>
            <p:ph type="pic" sz="quarter" idx="55" hasCustomPrompt="1"/>
          </p:nvPr>
        </p:nvSpPr>
        <p:spPr>
          <a:xfrm>
            <a:off x="8716357" y="4064529"/>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42" name="Text Placeholder 19">
            <a:extLst>
              <a:ext uri="{FF2B5EF4-FFF2-40B4-BE49-F238E27FC236}">
                <a16:creationId xmlns:a16="http://schemas.microsoft.com/office/drawing/2014/main" id="{77C3FC66-97B3-050C-30C2-A531BA374F46}"/>
              </a:ext>
            </a:extLst>
          </p:cNvPr>
          <p:cNvSpPr>
            <a:spLocks noGrp="1"/>
          </p:cNvSpPr>
          <p:nvPr>
            <p:ph type="body" sz="quarter" idx="56" hasCustomPrompt="1"/>
          </p:nvPr>
        </p:nvSpPr>
        <p:spPr>
          <a:xfrm>
            <a:off x="8716357" y="5697078"/>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43" name="Text Placeholder 19">
            <a:extLst>
              <a:ext uri="{FF2B5EF4-FFF2-40B4-BE49-F238E27FC236}">
                <a16:creationId xmlns:a16="http://schemas.microsoft.com/office/drawing/2014/main" id="{C14D3323-B46A-A6DF-3E79-737AFC8F910E}"/>
              </a:ext>
            </a:extLst>
          </p:cNvPr>
          <p:cNvSpPr>
            <a:spLocks noGrp="1"/>
          </p:cNvSpPr>
          <p:nvPr>
            <p:ph type="body" sz="quarter" idx="57" hasCustomPrompt="1"/>
          </p:nvPr>
        </p:nvSpPr>
        <p:spPr>
          <a:xfrm>
            <a:off x="8716357" y="3402083"/>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 name="Footer Placeholder 4">
            <a:extLst>
              <a:ext uri="{FF2B5EF4-FFF2-40B4-BE49-F238E27FC236}">
                <a16:creationId xmlns:a16="http://schemas.microsoft.com/office/drawing/2014/main" id="{6739356A-5047-D684-5927-F642DFA83E5F}"/>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7DD04E39-6FDF-B095-ABDE-E9B3928DA7B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96C0FB28-F40C-C187-F194-DABDA45521A9}"/>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79900632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am Presenter x10">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29B20F7-D5F7-35EE-FBE5-F05389465B33}"/>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25" name="Text Placeholder 6">
            <a:extLst>
              <a:ext uri="{FF2B5EF4-FFF2-40B4-BE49-F238E27FC236}">
                <a16:creationId xmlns:a16="http://schemas.microsoft.com/office/drawing/2014/main" id="{C1C60F0C-2353-BE06-A5DB-38B15770E1EF}"/>
              </a:ext>
            </a:extLst>
          </p:cNvPr>
          <p:cNvSpPr>
            <a:spLocks noGrp="1"/>
          </p:cNvSpPr>
          <p:nvPr>
            <p:ph type="body" sz="quarter" idx="13" hasCustomPrompt="1"/>
          </p:nvPr>
        </p:nvSpPr>
        <p:spPr>
          <a:xfrm>
            <a:off x="442914" y="981075"/>
            <a:ext cx="10339271"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7" name="Picture Placeholder 14">
            <a:extLst>
              <a:ext uri="{FF2B5EF4-FFF2-40B4-BE49-F238E27FC236}">
                <a16:creationId xmlns:a16="http://schemas.microsoft.com/office/drawing/2014/main" id="{0A0B26C6-DED1-C2F7-2813-4A3E65C1AC48}"/>
              </a:ext>
            </a:extLst>
          </p:cNvPr>
          <p:cNvSpPr>
            <a:spLocks noGrp="1"/>
          </p:cNvSpPr>
          <p:nvPr>
            <p:ph type="pic" sz="quarter" idx="39" hasCustomPrompt="1"/>
          </p:nvPr>
        </p:nvSpPr>
        <p:spPr>
          <a:xfrm>
            <a:off x="5394488" y="3851169"/>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8" name="Picture Placeholder 14">
            <a:extLst>
              <a:ext uri="{FF2B5EF4-FFF2-40B4-BE49-F238E27FC236}">
                <a16:creationId xmlns:a16="http://schemas.microsoft.com/office/drawing/2014/main" id="{DDA12AC0-3A6E-3C3D-4950-6315833E755E}"/>
              </a:ext>
            </a:extLst>
          </p:cNvPr>
          <p:cNvSpPr>
            <a:spLocks noGrp="1"/>
          </p:cNvSpPr>
          <p:nvPr>
            <p:ph type="pic" sz="quarter" idx="42" hasCustomPrompt="1"/>
          </p:nvPr>
        </p:nvSpPr>
        <p:spPr>
          <a:xfrm>
            <a:off x="3170746" y="3851169"/>
            <a:ext cx="1430511"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9" name="Picture Placeholder 14">
            <a:extLst>
              <a:ext uri="{FF2B5EF4-FFF2-40B4-BE49-F238E27FC236}">
                <a16:creationId xmlns:a16="http://schemas.microsoft.com/office/drawing/2014/main" id="{A85DC8F8-3341-A058-47A2-B96F161927DE}"/>
              </a:ext>
            </a:extLst>
          </p:cNvPr>
          <p:cNvSpPr>
            <a:spLocks noGrp="1"/>
          </p:cNvSpPr>
          <p:nvPr>
            <p:ph type="pic" sz="quarter" idx="43" hasCustomPrompt="1"/>
          </p:nvPr>
        </p:nvSpPr>
        <p:spPr>
          <a:xfrm>
            <a:off x="947004" y="3851169"/>
            <a:ext cx="1430511"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10" name="Text Placeholder 19">
            <a:extLst>
              <a:ext uri="{FF2B5EF4-FFF2-40B4-BE49-F238E27FC236}">
                <a16:creationId xmlns:a16="http://schemas.microsoft.com/office/drawing/2014/main" id="{CAEE0CB1-D1E9-FAA5-1AA7-4D1DDE2EAC98}"/>
              </a:ext>
            </a:extLst>
          </p:cNvPr>
          <p:cNvSpPr>
            <a:spLocks noGrp="1"/>
          </p:cNvSpPr>
          <p:nvPr>
            <p:ph type="body" sz="quarter" idx="44" hasCustomPrompt="1"/>
          </p:nvPr>
        </p:nvSpPr>
        <p:spPr>
          <a:xfrm>
            <a:off x="947004" y="5483718"/>
            <a:ext cx="1430512"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11" name="Text Placeholder 19">
            <a:extLst>
              <a:ext uri="{FF2B5EF4-FFF2-40B4-BE49-F238E27FC236}">
                <a16:creationId xmlns:a16="http://schemas.microsoft.com/office/drawing/2014/main" id="{9DDAA9D9-079C-4CB7-DC34-752BD89E0551}"/>
              </a:ext>
            </a:extLst>
          </p:cNvPr>
          <p:cNvSpPr>
            <a:spLocks noGrp="1"/>
          </p:cNvSpPr>
          <p:nvPr>
            <p:ph type="body" sz="quarter" idx="45" hasCustomPrompt="1"/>
          </p:nvPr>
        </p:nvSpPr>
        <p:spPr>
          <a:xfrm>
            <a:off x="3170746" y="5483718"/>
            <a:ext cx="1430512"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12" name="Text Placeholder 19">
            <a:extLst>
              <a:ext uri="{FF2B5EF4-FFF2-40B4-BE49-F238E27FC236}">
                <a16:creationId xmlns:a16="http://schemas.microsoft.com/office/drawing/2014/main" id="{D60E1E27-2D4F-1061-779D-38640F42D889}"/>
              </a:ext>
            </a:extLst>
          </p:cNvPr>
          <p:cNvSpPr>
            <a:spLocks noGrp="1"/>
          </p:cNvSpPr>
          <p:nvPr>
            <p:ph type="body" sz="quarter" idx="46" hasCustomPrompt="1"/>
          </p:nvPr>
        </p:nvSpPr>
        <p:spPr>
          <a:xfrm>
            <a:off x="5394488" y="5483718"/>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13" name="Picture Placeholder 14">
            <a:extLst>
              <a:ext uri="{FF2B5EF4-FFF2-40B4-BE49-F238E27FC236}">
                <a16:creationId xmlns:a16="http://schemas.microsoft.com/office/drawing/2014/main" id="{65A2AF8A-9CC7-880A-B591-E4430F243999}"/>
              </a:ext>
            </a:extLst>
          </p:cNvPr>
          <p:cNvSpPr>
            <a:spLocks noGrp="1"/>
          </p:cNvSpPr>
          <p:nvPr>
            <p:ph type="pic" sz="quarter" idx="47" hasCustomPrompt="1"/>
          </p:nvPr>
        </p:nvSpPr>
        <p:spPr>
          <a:xfrm>
            <a:off x="5394488" y="1556174"/>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14" name="Picture Placeholder 14">
            <a:extLst>
              <a:ext uri="{FF2B5EF4-FFF2-40B4-BE49-F238E27FC236}">
                <a16:creationId xmlns:a16="http://schemas.microsoft.com/office/drawing/2014/main" id="{C80E212C-3A9C-D880-485D-B822EF42F16B}"/>
              </a:ext>
            </a:extLst>
          </p:cNvPr>
          <p:cNvSpPr>
            <a:spLocks noGrp="1"/>
          </p:cNvSpPr>
          <p:nvPr>
            <p:ph type="pic" sz="quarter" idx="48" hasCustomPrompt="1"/>
          </p:nvPr>
        </p:nvSpPr>
        <p:spPr>
          <a:xfrm>
            <a:off x="3170746" y="1556174"/>
            <a:ext cx="1430511"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15" name="Picture Placeholder 14">
            <a:extLst>
              <a:ext uri="{FF2B5EF4-FFF2-40B4-BE49-F238E27FC236}">
                <a16:creationId xmlns:a16="http://schemas.microsoft.com/office/drawing/2014/main" id="{745FC851-6C8D-511B-DF9B-C763A3C82441}"/>
              </a:ext>
            </a:extLst>
          </p:cNvPr>
          <p:cNvSpPr>
            <a:spLocks noGrp="1"/>
          </p:cNvSpPr>
          <p:nvPr>
            <p:ph type="pic" sz="quarter" idx="49" hasCustomPrompt="1"/>
          </p:nvPr>
        </p:nvSpPr>
        <p:spPr>
          <a:xfrm>
            <a:off x="947004" y="1556174"/>
            <a:ext cx="1430511"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16" name="Text Placeholder 19">
            <a:extLst>
              <a:ext uri="{FF2B5EF4-FFF2-40B4-BE49-F238E27FC236}">
                <a16:creationId xmlns:a16="http://schemas.microsoft.com/office/drawing/2014/main" id="{83C3D5FB-DBEA-E44C-D072-4E81378C6690}"/>
              </a:ext>
            </a:extLst>
          </p:cNvPr>
          <p:cNvSpPr>
            <a:spLocks noGrp="1"/>
          </p:cNvSpPr>
          <p:nvPr>
            <p:ph type="body" sz="quarter" idx="50" hasCustomPrompt="1"/>
          </p:nvPr>
        </p:nvSpPr>
        <p:spPr>
          <a:xfrm>
            <a:off x="947004" y="3188723"/>
            <a:ext cx="1430512"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17" name="Text Placeholder 19">
            <a:extLst>
              <a:ext uri="{FF2B5EF4-FFF2-40B4-BE49-F238E27FC236}">
                <a16:creationId xmlns:a16="http://schemas.microsoft.com/office/drawing/2014/main" id="{0EC109C3-F229-C0D0-DF15-BEE75FAF85D7}"/>
              </a:ext>
            </a:extLst>
          </p:cNvPr>
          <p:cNvSpPr>
            <a:spLocks noGrp="1"/>
          </p:cNvSpPr>
          <p:nvPr>
            <p:ph type="body" sz="quarter" idx="51" hasCustomPrompt="1"/>
          </p:nvPr>
        </p:nvSpPr>
        <p:spPr>
          <a:xfrm>
            <a:off x="3170746" y="3188723"/>
            <a:ext cx="1430512"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18" name="Text Placeholder 19">
            <a:extLst>
              <a:ext uri="{FF2B5EF4-FFF2-40B4-BE49-F238E27FC236}">
                <a16:creationId xmlns:a16="http://schemas.microsoft.com/office/drawing/2014/main" id="{460D465A-56A7-FBD8-8B28-A6231E3721EF}"/>
              </a:ext>
            </a:extLst>
          </p:cNvPr>
          <p:cNvSpPr>
            <a:spLocks noGrp="1"/>
          </p:cNvSpPr>
          <p:nvPr>
            <p:ph type="body" sz="quarter" idx="52" hasCustomPrompt="1"/>
          </p:nvPr>
        </p:nvSpPr>
        <p:spPr>
          <a:xfrm>
            <a:off x="5394488" y="3188723"/>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20" name="Picture Placeholder 14">
            <a:extLst>
              <a:ext uri="{FF2B5EF4-FFF2-40B4-BE49-F238E27FC236}">
                <a16:creationId xmlns:a16="http://schemas.microsoft.com/office/drawing/2014/main" id="{77A64E81-E2D0-B8F1-B28F-7FEFE2C2B1BE}"/>
              </a:ext>
            </a:extLst>
          </p:cNvPr>
          <p:cNvSpPr>
            <a:spLocks noGrp="1"/>
          </p:cNvSpPr>
          <p:nvPr>
            <p:ph type="pic" sz="quarter" idx="53" hasCustomPrompt="1"/>
          </p:nvPr>
        </p:nvSpPr>
        <p:spPr>
          <a:xfrm>
            <a:off x="7618239" y="1556174"/>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21" name="Picture Placeholder 14">
            <a:extLst>
              <a:ext uri="{FF2B5EF4-FFF2-40B4-BE49-F238E27FC236}">
                <a16:creationId xmlns:a16="http://schemas.microsoft.com/office/drawing/2014/main" id="{B0E58B61-4F66-92C9-9137-5D97104454CC}"/>
              </a:ext>
            </a:extLst>
          </p:cNvPr>
          <p:cNvSpPr>
            <a:spLocks noGrp="1"/>
          </p:cNvSpPr>
          <p:nvPr>
            <p:ph type="pic" sz="quarter" idx="54" hasCustomPrompt="1"/>
          </p:nvPr>
        </p:nvSpPr>
        <p:spPr>
          <a:xfrm>
            <a:off x="9841991" y="1556174"/>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22" name="Picture Placeholder 14">
            <a:extLst>
              <a:ext uri="{FF2B5EF4-FFF2-40B4-BE49-F238E27FC236}">
                <a16:creationId xmlns:a16="http://schemas.microsoft.com/office/drawing/2014/main" id="{EEE0E341-AA01-615C-3466-96218F0DB2EA}"/>
              </a:ext>
            </a:extLst>
          </p:cNvPr>
          <p:cNvSpPr>
            <a:spLocks noGrp="1"/>
          </p:cNvSpPr>
          <p:nvPr>
            <p:ph type="pic" sz="quarter" idx="55" hasCustomPrompt="1"/>
          </p:nvPr>
        </p:nvSpPr>
        <p:spPr>
          <a:xfrm>
            <a:off x="7618238" y="3851169"/>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23" name="Text Placeholder 19">
            <a:extLst>
              <a:ext uri="{FF2B5EF4-FFF2-40B4-BE49-F238E27FC236}">
                <a16:creationId xmlns:a16="http://schemas.microsoft.com/office/drawing/2014/main" id="{35498C59-F3BA-3903-2512-15FEA456A987}"/>
              </a:ext>
            </a:extLst>
          </p:cNvPr>
          <p:cNvSpPr>
            <a:spLocks noGrp="1"/>
          </p:cNvSpPr>
          <p:nvPr>
            <p:ph type="body" sz="quarter" idx="56" hasCustomPrompt="1"/>
          </p:nvPr>
        </p:nvSpPr>
        <p:spPr>
          <a:xfrm>
            <a:off x="7618238" y="5483718"/>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29" name="Text Placeholder 19">
            <a:extLst>
              <a:ext uri="{FF2B5EF4-FFF2-40B4-BE49-F238E27FC236}">
                <a16:creationId xmlns:a16="http://schemas.microsoft.com/office/drawing/2014/main" id="{72DACF3C-4A79-2ACD-CA53-53E8A8D441BA}"/>
              </a:ext>
            </a:extLst>
          </p:cNvPr>
          <p:cNvSpPr>
            <a:spLocks noGrp="1"/>
          </p:cNvSpPr>
          <p:nvPr>
            <p:ph type="body" sz="quarter" idx="57" hasCustomPrompt="1"/>
          </p:nvPr>
        </p:nvSpPr>
        <p:spPr>
          <a:xfrm>
            <a:off x="7618238" y="3188723"/>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0" name="Picture Placeholder 14">
            <a:extLst>
              <a:ext uri="{FF2B5EF4-FFF2-40B4-BE49-F238E27FC236}">
                <a16:creationId xmlns:a16="http://schemas.microsoft.com/office/drawing/2014/main" id="{88CB3FC3-A2EF-6A1D-3257-A7FB14E535F6}"/>
              </a:ext>
            </a:extLst>
          </p:cNvPr>
          <p:cNvSpPr>
            <a:spLocks noGrp="1"/>
          </p:cNvSpPr>
          <p:nvPr>
            <p:ph type="pic" sz="quarter" idx="58" hasCustomPrompt="1"/>
          </p:nvPr>
        </p:nvSpPr>
        <p:spPr>
          <a:xfrm>
            <a:off x="9841990" y="3851169"/>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31" name="Text Placeholder 19">
            <a:extLst>
              <a:ext uri="{FF2B5EF4-FFF2-40B4-BE49-F238E27FC236}">
                <a16:creationId xmlns:a16="http://schemas.microsoft.com/office/drawing/2014/main" id="{3DB54FEA-5AF2-DE72-C518-36AC6FA7E20B}"/>
              </a:ext>
            </a:extLst>
          </p:cNvPr>
          <p:cNvSpPr>
            <a:spLocks noGrp="1"/>
          </p:cNvSpPr>
          <p:nvPr>
            <p:ph type="body" sz="quarter" idx="59" hasCustomPrompt="1"/>
          </p:nvPr>
        </p:nvSpPr>
        <p:spPr>
          <a:xfrm>
            <a:off x="9841990" y="5483718"/>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2" name="Text Placeholder 19">
            <a:extLst>
              <a:ext uri="{FF2B5EF4-FFF2-40B4-BE49-F238E27FC236}">
                <a16:creationId xmlns:a16="http://schemas.microsoft.com/office/drawing/2014/main" id="{A00504C7-B953-7788-8E8C-18D2AC908A70}"/>
              </a:ext>
            </a:extLst>
          </p:cNvPr>
          <p:cNvSpPr>
            <a:spLocks noGrp="1"/>
          </p:cNvSpPr>
          <p:nvPr>
            <p:ph type="body" sz="quarter" idx="60" hasCustomPrompt="1"/>
          </p:nvPr>
        </p:nvSpPr>
        <p:spPr>
          <a:xfrm>
            <a:off x="9841990" y="3188723"/>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 name="Footer Placeholder 4">
            <a:extLst>
              <a:ext uri="{FF2B5EF4-FFF2-40B4-BE49-F238E27FC236}">
                <a16:creationId xmlns:a16="http://schemas.microsoft.com/office/drawing/2014/main" id="{689EBA3B-49F4-CF15-3B8F-70B4B6DC25AF}"/>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7BD2B3A4-0B83-851D-0E93-F881AEC7AE2B}"/>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C042C942-EF06-2699-C6F1-B005A8FB8F67}"/>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2882841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am Presenter x12">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329B20F7-D5F7-35EE-FBE5-F05389465B33}"/>
              </a:ext>
            </a:extLst>
          </p:cNvPr>
          <p:cNvSpPr>
            <a:spLocks noGrp="1"/>
          </p:cNvSpPr>
          <p:nvPr>
            <p:ph type="title" hasCustomPrompt="1"/>
          </p:nvPr>
        </p:nvSpPr>
        <p:spPr>
          <a:xfrm>
            <a:off x="442913" y="457201"/>
            <a:ext cx="11306173" cy="406399"/>
          </a:xfrm>
        </p:spPr>
        <p:txBody>
          <a:bodyPr anchor="t"/>
          <a:lstStyle>
            <a:lvl1pPr>
              <a:defRPr/>
            </a:lvl1pPr>
          </a:lstStyle>
          <a:p>
            <a:r>
              <a:rPr lang="en-US"/>
              <a:t>Headline preset in 32pt bold if emphasis needed</a:t>
            </a:r>
          </a:p>
        </p:txBody>
      </p:sp>
      <p:sp>
        <p:nvSpPr>
          <p:cNvPr id="25" name="Text Placeholder 6">
            <a:extLst>
              <a:ext uri="{FF2B5EF4-FFF2-40B4-BE49-F238E27FC236}">
                <a16:creationId xmlns:a16="http://schemas.microsoft.com/office/drawing/2014/main" id="{C1C60F0C-2353-BE06-A5DB-38B15770E1EF}"/>
              </a:ext>
            </a:extLst>
          </p:cNvPr>
          <p:cNvSpPr>
            <a:spLocks noGrp="1"/>
          </p:cNvSpPr>
          <p:nvPr>
            <p:ph type="body" sz="quarter" idx="13" hasCustomPrompt="1"/>
          </p:nvPr>
        </p:nvSpPr>
        <p:spPr>
          <a:xfrm>
            <a:off x="442914" y="981075"/>
            <a:ext cx="11306172"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7" name="Picture Placeholder 14">
            <a:extLst>
              <a:ext uri="{FF2B5EF4-FFF2-40B4-BE49-F238E27FC236}">
                <a16:creationId xmlns:a16="http://schemas.microsoft.com/office/drawing/2014/main" id="{0A0B26C6-DED1-C2F7-2813-4A3E65C1AC48}"/>
              </a:ext>
            </a:extLst>
          </p:cNvPr>
          <p:cNvSpPr>
            <a:spLocks noGrp="1"/>
          </p:cNvSpPr>
          <p:nvPr>
            <p:ph type="pic" sz="quarter" idx="39" hasCustomPrompt="1"/>
          </p:nvPr>
        </p:nvSpPr>
        <p:spPr>
          <a:xfrm>
            <a:off x="4393163" y="3744517"/>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8" name="Picture Placeholder 14">
            <a:extLst>
              <a:ext uri="{FF2B5EF4-FFF2-40B4-BE49-F238E27FC236}">
                <a16:creationId xmlns:a16="http://schemas.microsoft.com/office/drawing/2014/main" id="{DDA12AC0-3A6E-3C3D-4950-6315833E755E}"/>
              </a:ext>
            </a:extLst>
          </p:cNvPr>
          <p:cNvSpPr>
            <a:spLocks noGrp="1"/>
          </p:cNvSpPr>
          <p:nvPr>
            <p:ph type="pic" sz="quarter" idx="42" hasCustomPrompt="1"/>
          </p:nvPr>
        </p:nvSpPr>
        <p:spPr>
          <a:xfrm>
            <a:off x="2418038" y="3744517"/>
            <a:ext cx="1430511"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9" name="Picture Placeholder 14">
            <a:extLst>
              <a:ext uri="{FF2B5EF4-FFF2-40B4-BE49-F238E27FC236}">
                <a16:creationId xmlns:a16="http://schemas.microsoft.com/office/drawing/2014/main" id="{A85DC8F8-3341-A058-47A2-B96F161927DE}"/>
              </a:ext>
            </a:extLst>
          </p:cNvPr>
          <p:cNvSpPr>
            <a:spLocks noGrp="1"/>
          </p:cNvSpPr>
          <p:nvPr>
            <p:ph type="pic" sz="quarter" idx="43" hasCustomPrompt="1"/>
          </p:nvPr>
        </p:nvSpPr>
        <p:spPr>
          <a:xfrm>
            <a:off x="442913" y="3744517"/>
            <a:ext cx="1430511"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10" name="Text Placeholder 19">
            <a:extLst>
              <a:ext uri="{FF2B5EF4-FFF2-40B4-BE49-F238E27FC236}">
                <a16:creationId xmlns:a16="http://schemas.microsoft.com/office/drawing/2014/main" id="{CAEE0CB1-D1E9-FAA5-1AA7-4D1DDE2EAC98}"/>
              </a:ext>
            </a:extLst>
          </p:cNvPr>
          <p:cNvSpPr>
            <a:spLocks noGrp="1"/>
          </p:cNvSpPr>
          <p:nvPr>
            <p:ph type="body" sz="quarter" idx="44" hasCustomPrompt="1"/>
          </p:nvPr>
        </p:nvSpPr>
        <p:spPr>
          <a:xfrm>
            <a:off x="442913" y="5377066"/>
            <a:ext cx="1430512"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11" name="Text Placeholder 19">
            <a:extLst>
              <a:ext uri="{FF2B5EF4-FFF2-40B4-BE49-F238E27FC236}">
                <a16:creationId xmlns:a16="http://schemas.microsoft.com/office/drawing/2014/main" id="{9DDAA9D9-079C-4CB7-DC34-752BD89E0551}"/>
              </a:ext>
            </a:extLst>
          </p:cNvPr>
          <p:cNvSpPr>
            <a:spLocks noGrp="1"/>
          </p:cNvSpPr>
          <p:nvPr>
            <p:ph type="body" sz="quarter" idx="45" hasCustomPrompt="1"/>
          </p:nvPr>
        </p:nvSpPr>
        <p:spPr>
          <a:xfrm>
            <a:off x="2418038" y="5377066"/>
            <a:ext cx="1430512"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12" name="Text Placeholder 19">
            <a:extLst>
              <a:ext uri="{FF2B5EF4-FFF2-40B4-BE49-F238E27FC236}">
                <a16:creationId xmlns:a16="http://schemas.microsoft.com/office/drawing/2014/main" id="{D60E1E27-2D4F-1061-779D-38640F42D889}"/>
              </a:ext>
            </a:extLst>
          </p:cNvPr>
          <p:cNvSpPr>
            <a:spLocks noGrp="1"/>
          </p:cNvSpPr>
          <p:nvPr>
            <p:ph type="body" sz="quarter" idx="46" hasCustomPrompt="1"/>
          </p:nvPr>
        </p:nvSpPr>
        <p:spPr>
          <a:xfrm>
            <a:off x="4393163" y="5377066"/>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13" name="Picture Placeholder 14">
            <a:extLst>
              <a:ext uri="{FF2B5EF4-FFF2-40B4-BE49-F238E27FC236}">
                <a16:creationId xmlns:a16="http://schemas.microsoft.com/office/drawing/2014/main" id="{65A2AF8A-9CC7-880A-B591-E4430F243999}"/>
              </a:ext>
            </a:extLst>
          </p:cNvPr>
          <p:cNvSpPr>
            <a:spLocks noGrp="1"/>
          </p:cNvSpPr>
          <p:nvPr>
            <p:ph type="pic" sz="quarter" idx="47" hasCustomPrompt="1"/>
          </p:nvPr>
        </p:nvSpPr>
        <p:spPr>
          <a:xfrm>
            <a:off x="4393163" y="1503312"/>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14" name="Picture Placeholder 14">
            <a:extLst>
              <a:ext uri="{FF2B5EF4-FFF2-40B4-BE49-F238E27FC236}">
                <a16:creationId xmlns:a16="http://schemas.microsoft.com/office/drawing/2014/main" id="{C80E212C-3A9C-D880-485D-B822EF42F16B}"/>
              </a:ext>
            </a:extLst>
          </p:cNvPr>
          <p:cNvSpPr>
            <a:spLocks noGrp="1"/>
          </p:cNvSpPr>
          <p:nvPr>
            <p:ph type="pic" sz="quarter" idx="48" hasCustomPrompt="1"/>
          </p:nvPr>
        </p:nvSpPr>
        <p:spPr>
          <a:xfrm>
            <a:off x="2418038" y="1503312"/>
            <a:ext cx="1430511"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15" name="Picture Placeholder 14">
            <a:extLst>
              <a:ext uri="{FF2B5EF4-FFF2-40B4-BE49-F238E27FC236}">
                <a16:creationId xmlns:a16="http://schemas.microsoft.com/office/drawing/2014/main" id="{745FC851-6C8D-511B-DF9B-C763A3C82441}"/>
              </a:ext>
            </a:extLst>
          </p:cNvPr>
          <p:cNvSpPr>
            <a:spLocks noGrp="1"/>
          </p:cNvSpPr>
          <p:nvPr>
            <p:ph type="pic" sz="quarter" idx="49" hasCustomPrompt="1"/>
          </p:nvPr>
        </p:nvSpPr>
        <p:spPr>
          <a:xfrm>
            <a:off x="442913" y="1503312"/>
            <a:ext cx="1430511"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16" name="Text Placeholder 19">
            <a:extLst>
              <a:ext uri="{FF2B5EF4-FFF2-40B4-BE49-F238E27FC236}">
                <a16:creationId xmlns:a16="http://schemas.microsoft.com/office/drawing/2014/main" id="{83C3D5FB-DBEA-E44C-D072-4E81378C6690}"/>
              </a:ext>
            </a:extLst>
          </p:cNvPr>
          <p:cNvSpPr>
            <a:spLocks noGrp="1"/>
          </p:cNvSpPr>
          <p:nvPr>
            <p:ph type="body" sz="quarter" idx="50" hasCustomPrompt="1"/>
          </p:nvPr>
        </p:nvSpPr>
        <p:spPr>
          <a:xfrm>
            <a:off x="442913" y="3135861"/>
            <a:ext cx="1430512"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17" name="Text Placeholder 19">
            <a:extLst>
              <a:ext uri="{FF2B5EF4-FFF2-40B4-BE49-F238E27FC236}">
                <a16:creationId xmlns:a16="http://schemas.microsoft.com/office/drawing/2014/main" id="{0EC109C3-F229-C0D0-DF15-BEE75FAF85D7}"/>
              </a:ext>
            </a:extLst>
          </p:cNvPr>
          <p:cNvSpPr>
            <a:spLocks noGrp="1"/>
          </p:cNvSpPr>
          <p:nvPr>
            <p:ph type="body" sz="quarter" idx="51" hasCustomPrompt="1"/>
          </p:nvPr>
        </p:nvSpPr>
        <p:spPr>
          <a:xfrm>
            <a:off x="2418038" y="3135861"/>
            <a:ext cx="1430512"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18" name="Text Placeholder 19">
            <a:extLst>
              <a:ext uri="{FF2B5EF4-FFF2-40B4-BE49-F238E27FC236}">
                <a16:creationId xmlns:a16="http://schemas.microsoft.com/office/drawing/2014/main" id="{460D465A-56A7-FBD8-8B28-A6231E3721EF}"/>
              </a:ext>
            </a:extLst>
          </p:cNvPr>
          <p:cNvSpPr>
            <a:spLocks noGrp="1"/>
          </p:cNvSpPr>
          <p:nvPr>
            <p:ph type="body" sz="quarter" idx="52" hasCustomPrompt="1"/>
          </p:nvPr>
        </p:nvSpPr>
        <p:spPr>
          <a:xfrm>
            <a:off x="4393163" y="3135861"/>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20" name="Picture Placeholder 14">
            <a:extLst>
              <a:ext uri="{FF2B5EF4-FFF2-40B4-BE49-F238E27FC236}">
                <a16:creationId xmlns:a16="http://schemas.microsoft.com/office/drawing/2014/main" id="{77A64E81-E2D0-B8F1-B28F-7FEFE2C2B1BE}"/>
              </a:ext>
            </a:extLst>
          </p:cNvPr>
          <p:cNvSpPr>
            <a:spLocks noGrp="1"/>
          </p:cNvSpPr>
          <p:nvPr>
            <p:ph type="pic" sz="quarter" idx="53" hasCustomPrompt="1"/>
          </p:nvPr>
        </p:nvSpPr>
        <p:spPr>
          <a:xfrm>
            <a:off x="8343431" y="1503312"/>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21" name="Picture Placeholder 14">
            <a:extLst>
              <a:ext uri="{FF2B5EF4-FFF2-40B4-BE49-F238E27FC236}">
                <a16:creationId xmlns:a16="http://schemas.microsoft.com/office/drawing/2014/main" id="{B0E58B61-4F66-92C9-9137-5D97104454CC}"/>
              </a:ext>
            </a:extLst>
          </p:cNvPr>
          <p:cNvSpPr>
            <a:spLocks noGrp="1"/>
          </p:cNvSpPr>
          <p:nvPr>
            <p:ph type="pic" sz="quarter" idx="54" hasCustomPrompt="1"/>
          </p:nvPr>
        </p:nvSpPr>
        <p:spPr>
          <a:xfrm>
            <a:off x="10318567" y="1503312"/>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22" name="Picture Placeholder 14">
            <a:extLst>
              <a:ext uri="{FF2B5EF4-FFF2-40B4-BE49-F238E27FC236}">
                <a16:creationId xmlns:a16="http://schemas.microsoft.com/office/drawing/2014/main" id="{EEE0E341-AA01-615C-3466-96218F0DB2EA}"/>
              </a:ext>
            </a:extLst>
          </p:cNvPr>
          <p:cNvSpPr>
            <a:spLocks noGrp="1"/>
          </p:cNvSpPr>
          <p:nvPr>
            <p:ph type="pic" sz="quarter" idx="55" hasCustomPrompt="1"/>
          </p:nvPr>
        </p:nvSpPr>
        <p:spPr>
          <a:xfrm>
            <a:off x="8343431" y="3744517"/>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23" name="Text Placeholder 19">
            <a:extLst>
              <a:ext uri="{FF2B5EF4-FFF2-40B4-BE49-F238E27FC236}">
                <a16:creationId xmlns:a16="http://schemas.microsoft.com/office/drawing/2014/main" id="{35498C59-F3BA-3903-2512-15FEA456A987}"/>
              </a:ext>
            </a:extLst>
          </p:cNvPr>
          <p:cNvSpPr>
            <a:spLocks noGrp="1"/>
          </p:cNvSpPr>
          <p:nvPr>
            <p:ph type="body" sz="quarter" idx="56" hasCustomPrompt="1"/>
          </p:nvPr>
        </p:nvSpPr>
        <p:spPr>
          <a:xfrm>
            <a:off x="8343431" y="5377066"/>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29" name="Text Placeholder 19">
            <a:extLst>
              <a:ext uri="{FF2B5EF4-FFF2-40B4-BE49-F238E27FC236}">
                <a16:creationId xmlns:a16="http://schemas.microsoft.com/office/drawing/2014/main" id="{72DACF3C-4A79-2ACD-CA53-53E8A8D441BA}"/>
              </a:ext>
            </a:extLst>
          </p:cNvPr>
          <p:cNvSpPr>
            <a:spLocks noGrp="1"/>
          </p:cNvSpPr>
          <p:nvPr>
            <p:ph type="body" sz="quarter" idx="57" hasCustomPrompt="1"/>
          </p:nvPr>
        </p:nvSpPr>
        <p:spPr>
          <a:xfrm>
            <a:off x="8343431" y="3135861"/>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0" name="Picture Placeholder 14">
            <a:extLst>
              <a:ext uri="{FF2B5EF4-FFF2-40B4-BE49-F238E27FC236}">
                <a16:creationId xmlns:a16="http://schemas.microsoft.com/office/drawing/2014/main" id="{88CB3FC3-A2EF-6A1D-3257-A7FB14E535F6}"/>
              </a:ext>
            </a:extLst>
          </p:cNvPr>
          <p:cNvSpPr>
            <a:spLocks noGrp="1"/>
          </p:cNvSpPr>
          <p:nvPr>
            <p:ph type="pic" sz="quarter" idx="58" hasCustomPrompt="1"/>
          </p:nvPr>
        </p:nvSpPr>
        <p:spPr>
          <a:xfrm>
            <a:off x="10318566" y="3744517"/>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31" name="Text Placeholder 19">
            <a:extLst>
              <a:ext uri="{FF2B5EF4-FFF2-40B4-BE49-F238E27FC236}">
                <a16:creationId xmlns:a16="http://schemas.microsoft.com/office/drawing/2014/main" id="{3DB54FEA-5AF2-DE72-C518-36AC6FA7E20B}"/>
              </a:ext>
            </a:extLst>
          </p:cNvPr>
          <p:cNvSpPr>
            <a:spLocks noGrp="1"/>
          </p:cNvSpPr>
          <p:nvPr>
            <p:ph type="body" sz="quarter" idx="59" hasCustomPrompt="1"/>
          </p:nvPr>
        </p:nvSpPr>
        <p:spPr>
          <a:xfrm>
            <a:off x="10318566" y="5377066"/>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32" name="Text Placeholder 19">
            <a:extLst>
              <a:ext uri="{FF2B5EF4-FFF2-40B4-BE49-F238E27FC236}">
                <a16:creationId xmlns:a16="http://schemas.microsoft.com/office/drawing/2014/main" id="{A00504C7-B953-7788-8E8C-18D2AC908A70}"/>
              </a:ext>
            </a:extLst>
          </p:cNvPr>
          <p:cNvSpPr>
            <a:spLocks noGrp="1"/>
          </p:cNvSpPr>
          <p:nvPr>
            <p:ph type="body" sz="quarter" idx="60" hasCustomPrompt="1"/>
          </p:nvPr>
        </p:nvSpPr>
        <p:spPr>
          <a:xfrm>
            <a:off x="10318566" y="3135861"/>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2" name="Picture Placeholder 14">
            <a:extLst>
              <a:ext uri="{FF2B5EF4-FFF2-40B4-BE49-F238E27FC236}">
                <a16:creationId xmlns:a16="http://schemas.microsoft.com/office/drawing/2014/main" id="{62FA959E-8180-D62C-23B9-BD5CCF4930F9}"/>
              </a:ext>
            </a:extLst>
          </p:cNvPr>
          <p:cNvSpPr>
            <a:spLocks noGrp="1"/>
          </p:cNvSpPr>
          <p:nvPr>
            <p:ph type="pic" sz="quarter" idx="61" hasCustomPrompt="1"/>
          </p:nvPr>
        </p:nvSpPr>
        <p:spPr>
          <a:xfrm>
            <a:off x="6368297" y="1503312"/>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6" name="Picture Placeholder 14">
            <a:extLst>
              <a:ext uri="{FF2B5EF4-FFF2-40B4-BE49-F238E27FC236}">
                <a16:creationId xmlns:a16="http://schemas.microsoft.com/office/drawing/2014/main" id="{9C0C64CC-5584-F171-5619-C5EEDA480AAD}"/>
              </a:ext>
            </a:extLst>
          </p:cNvPr>
          <p:cNvSpPr>
            <a:spLocks noGrp="1"/>
          </p:cNvSpPr>
          <p:nvPr>
            <p:ph type="pic" sz="quarter" idx="62" hasCustomPrompt="1"/>
          </p:nvPr>
        </p:nvSpPr>
        <p:spPr>
          <a:xfrm>
            <a:off x="6368297" y="3744517"/>
            <a:ext cx="1430520" cy="1478454"/>
          </a:xfrm>
          <a:prstGeom prst="roundRect">
            <a:avLst>
              <a:gd name="adj" fmla="val 17333"/>
            </a:avLst>
          </a:prstGeom>
          <a:solidFill>
            <a:schemeClr val="bg2"/>
          </a:solidFill>
        </p:spPr>
        <p:txBody>
          <a:bodyPr/>
          <a:lstStyle>
            <a:lvl1pPr algn="ctr">
              <a:defRPr/>
            </a:lvl1pPr>
          </a:lstStyle>
          <a:p>
            <a:r>
              <a:rPr lang="en-US"/>
              <a:t>Drag and drop image into placeholder</a:t>
            </a:r>
          </a:p>
          <a:p>
            <a:endParaRPr lang="en-US"/>
          </a:p>
        </p:txBody>
      </p:sp>
      <p:sp>
        <p:nvSpPr>
          <p:cNvPr id="19" name="Text Placeholder 19">
            <a:extLst>
              <a:ext uri="{FF2B5EF4-FFF2-40B4-BE49-F238E27FC236}">
                <a16:creationId xmlns:a16="http://schemas.microsoft.com/office/drawing/2014/main" id="{A7CC8A01-DF6C-DE21-EEBB-4D22C5C94895}"/>
              </a:ext>
            </a:extLst>
          </p:cNvPr>
          <p:cNvSpPr>
            <a:spLocks noGrp="1"/>
          </p:cNvSpPr>
          <p:nvPr>
            <p:ph type="body" sz="quarter" idx="63" hasCustomPrompt="1"/>
          </p:nvPr>
        </p:nvSpPr>
        <p:spPr>
          <a:xfrm>
            <a:off x="6368297" y="5377066"/>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26" name="Text Placeholder 19">
            <a:extLst>
              <a:ext uri="{FF2B5EF4-FFF2-40B4-BE49-F238E27FC236}">
                <a16:creationId xmlns:a16="http://schemas.microsoft.com/office/drawing/2014/main" id="{64CF99B1-CA5C-4088-7885-28A291127976}"/>
              </a:ext>
            </a:extLst>
          </p:cNvPr>
          <p:cNvSpPr>
            <a:spLocks noGrp="1"/>
          </p:cNvSpPr>
          <p:nvPr>
            <p:ph type="body" sz="quarter" idx="64" hasCustomPrompt="1"/>
          </p:nvPr>
        </p:nvSpPr>
        <p:spPr>
          <a:xfrm>
            <a:off x="6368297" y="3135861"/>
            <a:ext cx="1430521" cy="393207"/>
          </a:xfrm>
        </p:spPr>
        <p:txBody>
          <a:bodyPr/>
          <a:lstStyle>
            <a:lvl1pPr>
              <a:lnSpc>
                <a:spcPct val="100000"/>
              </a:lnSpc>
              <a:spcAft>
                <a:spcPts val="0"/>
              </a:spcAft>
              <a:defRPr>
                <a:solidFill>
                  <a:schemeClr val="accent1"/>
                </a:solidFill>
              </a:defRPr>
            </a:lvl1pPr>
            <a:lvl2pPr marL="0" indent="0">
              <a:lnSpc>
                <a:spcPct val="100000"/>
              </a:lnSpc>
              <a:spcAft>
                <a:spcPts val="0"/>
              </a:spcAft>
              <a:buNone/>
              <a:defRPr sz="1400"/>
            </a:lvl2pPr>
          </a:lstStyle>
          <a:p>
            <a:pPr lvl="0"/>
            <a:r>
              <a:rPr lang="en-US"/>
              <a:t>Add name 16pt</a:t>
            </a:r>
          </a:p>
          <a:p>
            <a:pPr lvl="1"/>
            <a:r>
              <a:rPr lang="en-US"/>
              <a:t>Add title 14pt</a:t>
            </a:r>
          </a:p>
        </p:txBody>
      </p:sp>
      <p:sp>
        <p:nvSpPr>
          <p:cNvPr id="4" name="Footer Placeholder 4">
            <a:extLst>
              <a:ext uri="{FF2B5EF4-FFF2-40B4-BE49-F238E27FC236}">
                <a16:creationId xmlns:a16="http://schemas.microsoft.com/office/drawing/2014/main" id="{CEE329A8-4109-665B-C8C0-0791E9042A6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5" name="Slide Number Placeholder 5">
            <a:extLst>
              <a:ext uri="{FF2B5EF4-FFF2-40B4-BE49-F238E27FC236}">
                <a16:creationId xmlns:a16="http://schemas.microsoft.com/office/drawing/2014/main" id="{CAA602E9-B31F-2502-55A0-53CAE31F938E}"/>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34" name="Date Placeholder 3">
            <a:extLst>
              <a:ext uri="{FF2B5EF4-FFF2-40B4-BE49-F238E27FC236}">
                <a16:creationId xmlns:a16="http://schemas.microsoft.com/office/drawing/2014/main" id="{7AB663CA-CEAB-DF40-E794-0E10CE2722F2}"/>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4216906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am Presenter x4 | 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8BD6CF-94B3-9C81-1D72-D83AC30A5306}"/>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8" name="Text Placeholder 6">
            <a:extLst>
              <a:ext uri="{FF2B5EF4-FFF2-40B4-BE49-F238E27FC236}">
                <a16:creationId xmlns:a16="http://schemas.microsoft.com/office/drawing/2014/main" id="{2E5E4D4F-AAD7-4075-3B7D-7593DEFDDEA7}"/>
              </a:ext>
            </a:extLst>
          </p:cNvPr>
          <p:cNvSpPr>
            <a:spLocks noGrp="1"/>
          </p:cNvSpPr>
          <p:nvPr>
            <p:ph type="body" sz="quarter" idx="13" hasCustomPrompt="1"/>
          </p:nvPr>
        </p:nvSpPr>
        <p:spPr>
          <a:xfrm>
            <a:off x="442914" y="981075"/>
            <a:ext cx="10339271"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24" name="Picture Placeholder 14">
            <a:extLst>
              <a:ext uri="{FF2B5EF4-FFF2-40B4-BE49-F238E27FC236}">
                <a16:creationId xmlns:a16="http://schemas.microsoft.com/office/drawing/2014/main" id="{64F180AC-1F33-EA9B-61EE-73E56C6E6F3B}"/>
              </a:ext>
            </a:extLst>
          </p:cNvPr>
          <p:cNvSpPr>
            <a:spLocks noGrp="1"/>
          </p:cNvSpPr>
          <p:nvPr>
            <p:ph type="pic" sz="quarter" idx="30" hasCustomPrompt="1"/>
          </p:nvPr>
        </p:nvSpPr>
        <p:spPr>
          <a:xfrm>
            <a:off x="442912" y="1683321"/>
            <a:ext cx="2698847" cy="2753913"/>
          </a:xfrm>
          <a:prstGeom prst="roundRect">
            <a:avLst>
              <a:gd name="adj" fmla="val 11403"/>
            </a:avLst>
          </a:prstGeom>
          <a:solidFill>
            <a:schemeClr val="bg2"/>
          </a:solidFill>
        </p:spPr>
        <p:txBody>
          <a:bodyPr/>
          <a:lstStyle>
            <a:lvl1pPr algn="ctr">
              <a:defRPr/>
            </a:lvl1pPr>
          </a:lstStyle>
          <a:p>
            <a:r>
              <a:rPr lang="en-US"/>
              <a:t>Drag and drop image into placeholder</a:t>
            </a:r>
          </a:p>
          <a:p>
            <a:endParaRPr lang="en-US"/>
          </a:p>
        </p:txBody>
      </p:sp>
      <p:sp>
        <p:nvSpPr>
          <p:cNvPr id="27" name="Text Placeholder 16">
            <a:extLst>
              <a:ext uri="{FF2B5EF4-FFF2-40B4-BE49-F238E27FC236}">
                <a16:creationId xmlns:a16="http://schemas.microsoft.com/office/drawing/2014/main" id="{5895C82E-2228-A99A-1048-04C0F7BC97D0}"/>
              </a:ext>
            </a:extLst>
          </p:cNvPr>
          <p:cNvSpPr>
            <a:spLocks noGrp="1"/>
          </p:cNvSpPr>
          <p:nvPr>
            <p:ph type="body" sz="quarter" idx="33" hasCustomPrompt="1"/>
          </p:nvPr>
        </p:nvSpPr>
        <p:spPr>
          <a:xfrm>
            <a:off x="442912" y="4607496"/>
            <a:ext cx="2698847" cy="903288"/>
          </a:xfrm>
          <a:prstGeom prst="roundRect">
            <a:avLst>
              <a:gd name="adj" fmla="val 20621"/>
            </a:avLst>
          </a:prstGeom>
          <a:solidFill>
            <a:srgbClr val="004796"/>
          </a:solidFill>
        </p:spPr>
        <p:txBody>
          <a:bodyPr lIns="216000" rIns="216000" anchor="ctr"/>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25" name="Picture Placeholder 14">
            <a:extLst>
              <a:ext uri="{FF2B5EF4-FFF2-40B4-BE49-F238E27FC236}">
                <a16:creationId xmlns:a16="http://schemas.microsoft.com/office/drawing/2014/main" id="{951F7317-5420-AD99-8100-6AE2E2A9CCF7}"/>
              </a:ext>
            </a:extLst>
          </p:cNvPr>
          <p:cNvSpPr>
            <a:spLocks noGrp="1"/>
          </p:cNvSpPr>
          <p:nvPr>
            <p:ph type="pic" sz="quarter" idx="31" hasCustomPrompt="1"/>
          </p:nvPr>
        </p:nvSpPr>
        <p:spPr>
          <a:xfrm>
            <a:off x="3312021" y="1683321"/>
            <a:ext cx="2698847" cy="2753913"/>
          </a:xfrm>
          <a:prstGeom prst="roundRect">
            <a:avLst>
              <a:gd name="adj" fmla="val 11403"/>
            </a:avLst>
          </a:prstGeom>
          <a:solidFill>
            <a:schemeClr val="bg2"/>
          </a:solidFill>
        </p:spPr>
        <p:txBody>
          <a:bodyPr/>
          <a:lstStyle>
            <a:lvl1pPr algn="ctr">
              <a:defRPr/>
            </a:lvl1pPr>
          </a:lstStyle>
          <a:p>
            <a:r>
              <a:rPr lang="en-US"/>
              <a:t>Drag and drop image into placeholder</a:t>
            </a:r>
          </a:p>
          <a:p>
            <a:endParaRPr lang="en-US"/>
          </a:p>
        </p:txBody>
      </p:sp>
      <p:sp>
        <p:nvSpPr>
          <p:cNvPr id="20" name="Picture Placeholder 14">
            <a:extLst>
              <a:ext uri="{FF2B5EF4-FFF2-40B4-BE49-F238E27FC236}">
                <a16:creationId xmlns:a16="http://schemas.microsoft.com/office/drawing/2014/main" id="{630AC1DE-0081-C187-A75B-B84FB7DC8BB3}"/>
              </a:ext>
            </a:extLst>
          </p:cNvPr>
          <p:cNvSpPr>
            <a:spLocks noGrp="1"/>
          </p:cNvSpPr>
          <p:nvPr>
            <p:ph type="pic" sz="quarter" idx="27" hasCustomPrompt="1"/>
          </p:nvPr>
        </p:nvSpPr>
        <p:spPr>
          <a:xfrm>
            <a:off x="6181130" y="1683321"/>
            <a:ext cx="2698847" cy="2753913"/>
          </a:xfrm>
          <a:prstGeom prst="roundRect">
            <a:avLst>
              <a:gd name="adj" fmla="val 11403"/>
            </a:avLst>
          </a:prstGeom>
          <a:solidFill>
            <a:schemeClr val="bg2"/>
          </a:solidFill>
        </p:spPr>
        <p:txBody>
          <a:bodyPr/>
          <a:lstStyle>
            <a:lvl1pPr algn="ctr">
              <a:defRPr/>
            </a:lvl1pPr>
          </a:lstStyle>
          <a:p>
            <a:r>
              <a:rPr lang="en-US"/>
              <a:t>Drag and drop image into placeholder</a:t>
            </a:r>
          </a:p>
          <a:p>
            <a:endParaRPr lang="en-US"/>
          </a:p>
        </p:txBody>
      </p:sp>
      <p:sp>
        <p:nvSpPr>
          <p:cNvPr id="21" name="Picture Placeholder 14">
            <a:extLst>
              <a:ext uri="{FF2B5EF4-FFF2-40B4-BE49-F238E27FC236}">
                <a16:creationId xmlns:a16="http://schemas.microsoft.com/office/drawing/2014/main" id="{075C270E-93B2-E153-8C2D-31EB4BCFD611}"/>
              </a:ext>
            </a:extLst>
          </p:cNvPr>
          <p:cNvSpPr>
            <a:spLocks noGrp="1"/>
          </p:cNvSpPr>
          <p:nvPr>
            <p:ph type="pic" sz="quarter" idx="28" hasCustomPrompt="1"/>
          </p:nvPr>
        </p:nvSpPr>
        <p:spPr>
          <a:xfrm>
            <a:off x="9040680" y="1683321"/>
            <a:ext cx="2708408" cy="2753913"/>
          </a:xfrm>
          <a:prstGeom prst="roundRect">
            <a:avLst>
              <a:gd name="adj" fmla="val 11403"/>
            </a:avLst>
          </a:prstGeom>
          <a:solidFill>
            <a:schemeClr val="bg2"/>
          </a:solidFill>
        </p:spPr>
        <p:txBody>
          <a:bodyPr/>
          <a:lstStyle>
            <a:lvl1pPr algn="ctr">
              <a:defRPr/>
            </a:lvl1pPr>
          </a:lstStyle>
          <a:p>
            <a:r>
              <a:rPr lang="en-US"/>
              <a:t>Drag and drop image into placeholder</a:t>
            </a:r>
          </a:p>
          <a:p>
            <a:endParaRPr lang="en-US"/>
          </a:p>
        </p:txBody>
      </p:sp>
      <p:sp>
        <p:nvSpPr>
          <p:cNvPr id="3" name="Text Placeholder 16">
            <a:extLst>
              <a:ext uri="{FF2B5EF4-FFF2-40B4-BE49-F238E27FC236}">
                <a16:creationId xmlns:a16="http://schemas.microsoft.com/office/drawing/2014/main" id="{10F07D97-0510-1A68-6EFB-073BB29A79BA}"/>
              </a:ext>
            </a:extLst>
          </p:cNvPr>
          <p:cNvSpPr>
            <a:spLocks noGrp="1"/>
          </p:cNvSpPr>
          <p:nvPr>
            <p:ph type="body" sz="quarter" idx="37" hasCustomPrompt="1"/>
          </p:nvPr>
        </p:nvSpPr>
        <p:spPr>
          <a:xfrm>
            <a:off x="3312021" y="4607496"/>
            <a:ext cx="2698847" cy="903288"/>
          </a:xfrm>
          <a:prstGeom prst="roundRect">
            <a:avLst>
              <a:gd name="adj" fmla="val 20621"/>
            </a:avLst>
          </a:prstGeom>
          <a:solidFill>
            <a:schemeClr val="accent2"/>
          </a:solidFill>
        </p:spPr>
        <p:txBody>
          <a:bodyPr lIns="216000" rIns="216000" anchor="ctr"/>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4" name="Text Placeholder 16">
            <a:extLst>
              <a:ext uri="{FF2B5EF4-FFF2-40B4-BE49-F238E27FC236}">
                <a16:creationId xmlns:a16="http://schemas.microsoft.com/office/drawing/2014/main" id="{1D81D070-C896-9BE4-209F-DEE4BE353A39}"/>
              </a:ext>
            </a:extLst>
          </p:cNvPr>
          <p:cNvSpPr>
            <a:spLocks noGrp="1"/>
          </p:cNvSpPr>
          <p:nvPr>
            <p:ph type="body" sz="quarter" idx="38" hasCustomPrompt="1"/>
          </p:nvPr>
        </p:nvSpPr>
        <p:spPr>
          <a:xfrm>
            <a:off x="6165057" y="4607496"/>
            <a:ext cx="2698847" cy="903288"/>
          </a:xfrm>
          <a:prstGeom prst="roundRect">
            <a:avLst>
              <a:gd name="adj" fmla="val 20621"/>
            </a:avLst>
          </a:prstGeom>
          <a:solidFill>
            <a:schemeClr val="accent3"/>
          </a:solidFill>
        </p:spPr>
        <p:txBody>
          <a:bodyPr lIns="216000" rIns="216000" anchor="ctr"/>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5" name="Text Placeholder 16">
            <a:extLst>
              <a:ext uri="{FF2B5EF4-FFF2-40B4-BE49-F238E27FC236}">
                <a16:creationId xmlns:a16="http://schemas.microsoft.com/office/drawing/2014/main" id="{9B05726B-5F37-A01B-6B81-70277F8E383A}"/>
              </a:ext>
            </a:extLst>
          </p:cNvPr>
          <p:cNvSpPr>
            <a:spLocks noGrp="1"/>
          </p:cNvSpPr>
          <p:nvPr>
            <p:ph type="body" sz="quarter" idx="39" hasCustomPrompt="1"/>
          </p:nvPr>
        </p:nvSpPr>
        <p:spPr>
          <a:xfrm>
            <a:off x="9051132" y="4607496"/>
            <a:ext cx="2698847" cy="903288"/>
          </a:xfrm>
          <a:prstGeom prst="roundRect">
            <a:avLst>
              <a:gd name="adj" fmla="val 20621"/>
            </a:avLst>
          </a:prstGeom>
          <a:solidFill>
            <a:schemeClr val="accent4"/>
          </a:solidFill>
        </p:spPr>
        <p:txBody>
          <a:bodyPr lIns="216000" rIns="216000" anchor="ctr"/>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10" name="Footer Placeholder 4">
            <a:extLst>
              <a:ext uri="{FF2B5EF4-FFF2-40B4-BE49-F238E27FC236}">
                <a16:creationId xmlns:a16="http://schemas.microsoft.com/office/drawing/2014/main" id="{AD004E65-6EC3-A58F-46A2-976F7C00E664}"/>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1" name="Slide Number Placeholder 5">
            <a:extLst>
              <a:ext uri="{FF2B5EF4-FFF2-40B4-BE49-F238E27FC236}">
                <a16:creationId xmlns:a16="http://schemas.microsoft.com/office/drawing/2014/main" id="{758248E4-4A9E-C6A6-2FAE-48C8139E9E88}"/>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2" name="Date Placeholder 3">
            <a:extLst>
              <a:ext uri="{FF2B5EF4-FFF2-40B4-BE49-F238E27FC236}">
                <a16:creationId xmlns:a16="http://schemas.microsoft.com/office/drawing/2014/main" id="{8071625E-3469-93EA-2290-D92AF28520E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241044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Full Image Cover | C">
    <p:bg>
      <p:bgRef idx="1001">
        <a:schemeClr val="bg1"/>
      </p:bgRef>
    </p:bg>
    <p:spTree>
      <p:nvGrpSpPr>
        <p:cNvPr id="1" name=""/>
        <p:cNvGrpSpPr/>
        <p:nvPr/>
      </p:nvGrpSpPr>
      <p:grpSpPr>
        <a:xfrm>
          <a:off x="0" y="0"/>
          <a:ext cx="0" cy="0"/>
          <a:chOff x="0" y="0"/>
          <a:chExt cx="0" cy="0"/>
        </a:xfrm>
      </p:grpSpPr>
      <p:sp>
        <p:nvSpPr>
          <p:cNvPr id="2" name="Text Placeholder 18" descr="Experian Logo">
            <a:extLst>
              <a:ext uri="{FF2B5EF4-FFF2-40B4-BE49-F238E27FC236}">
                <a16:creationId xmlns:a16="http://schemas.microsoft.com/office/drawing/2014/main" id="{E24D4864-8E9F-0007-8B0D-57B499004F48}"/>
              </a:ext>
            </a:extLst>
          </p:cNvPr>
          <p:cNvSpPr>
            <a:spLocks noGrp="1"/>
          </p:cNvSpPr>
          <p:nvPr>
            <p:ph type="body" sz="quarter" idx="14" hasCustomPrompt="1"/>
          </p:nvPr>
        </p:nvSpPr>
        <p:spPr>
          <a:xfrm>
            <a:off x="442913" y="1827938"/>
            <a:ext cx="1781175" cy="58033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a:t> </a:t>
            </a:r>
          </a:p>
        </p:txBody>
      </p:sp>
      <p:sp>
        <p:nvSpPr>
          <p:cNvPr id="18" name="Title 17">
            <a:extLst>
              <a:ext uri="{FF2B5EF4-FFF2-40B4-BE49-F238E27FC236}">
                <a16:creationId xmlns:a16="http://schemas.microsoft.com/office/drawing/2014/main" id="{D4E107CE-0C63-279B-57F5-8057DD0F68B2}"/>
              </a:ext>
            </a:extLst>
          </p:cNvPr>
          <p:cNvSpPr>
            <a:spLocks noGrp="1"/>
          </p:cNvSpPr>
          <p:nvPr>
            <p:ph type="title" hasCustomPrompt="1"/>
          </p:nvPr>
        </p:nvSpPr>
        <p:spPr>
          <a:xfrm>
            <a:off x="442913" y="3271427"/>
            <a:ext cx="5200651" cy="2849051"/>
          </a:xfrm>
          <a:custGeom>
            <a:avLst/>
            <a:gdLst>
              <a:gd name="connsiteX0" fmla="*/ 383425 w 5200651"/>
              <a:gd name="connsiteY0" fmla="*/ 0 h 2849051"/>
              <a:gd name="connsiteX1" fmla="*/ 4817226 w 5200651"/>
              <a:gd name="connsiteY1" fmla="*/ 0 h 2849051"/>
              <a:gd name="connsiteX2" fmla="*/ 5200651 w 5200651"/>
              <a:gd name="connsiteY2" fmla="*/ 383425 h 2849051"/>
              <a:gd name="connsiteX3" fmla="*/ 5200651 w 5200651"/>
              <a:gd name="connsiteY3" fmla="*/ 2465626 h 2849051"/>
              <a:gd name="connsiteX4" fmla="*/ 4817226 w 5200651"/>
              <a:gd name="connsiteY4" fmla="*/ 2849051 h 2849051"/>
              <a:gd name="connsiteX5" fmla="*/ 383425 w 5200651"/>
              <a:gd name="connsiteY5" fmla="*/ 2849051 h 2849051"/>
              <a:gd name="connsiteX6" fmla="*/ 0 w 5200651"/>
              <a:gd name="connsiteY6" fmla="*/ 2465626 h 2849051"/>
              <a:gd name="connsiteX7" fmla="*/ 0 w 5200651"/>
              <a:gd name="connsiteY7" fmla="*/ 383425 h 2849051"/>
              <a:gd name="connsiteX8" fmla="*/ 383425 w 5200651"/>
              <a:gd name="connsiteY8" fmla="*/ 0 h 284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651" h="2849051">
                <a:moveTo>
                  <a:pt x="383425" y="0"/>
                </a:moveTo>
                <a:lnTo>
                  <a:pt x="4817226" y="0"/>
                </a:lnTo>
                <a:cubicBezTo>
                  <a:pt x="5028986" y="0"/>
                  <a:pt x="5200651" y="171665"/>
                  <a:pt x="5200651" y="383425"/>
                </a:cubicBezTo>
                <a:lnTo>
                  <a:pt x="5200651" y="2465626"/>
                </a:lnTo>
                <a:cubicBezTo>
                  <a:pt x="5200651" y="2677386"/>
                  <a:pt x="5028986" y="2849051"/>
                  <a:pt x="4817226" y="2849051"/>
                </a:cubicBezTo>
                <a:lnTo>
                  <a:pt x="383425" y="2849051"/>
                </a:lnTo>
                <a:cubicBezTo>
                  <a:pt x="171665" y="2849051"/>
                  <a:pt x="0" y="2677386"/>
                  <a:pt x="0" y="2465626"/>
                </a:cubicBezTo>
                <a:lnTo>
                  <a:pt x="0" y="383425"/>
                </a:lnTo>
                <a:cubicBezTo>
                  <a:pt x="0" y="171665"/>
                  <a:pt x="171665" y="0"/>
                  <a:pt x="383425" y="0"/>
                </a:cubicBezTo>
                <a:close/>
              </a:path>
            </a:pathLst>
          </a:custGeom>
          <a:solidFill>
            <a:srgbClr val="EBF0FA"/>
          </a:solidFill>
        </p:spPr>
        <p:txBody>
          <a:bodyPr wrap="square" lIns="468000" tIns="468000" rIns="468000" bIns="468000" anchor="t">
            <a:noAutofit/>
          </a:bodyPr>
          <a:lstStyle>
            <a:lvl1pPr>
              <a:defRPr sz="3400">
                <a:solidFill>
                  <a:schemeClr val="accent1"/>
                </a:solidFill>
              </a:defRPr>
            </a:lvl1pPr>
          </a:lstStyle>
          <a:p>
            <a:r>
              <a:rPr lang="en-US"/>
              <a:t>Add title 34pt Arial</a:t>
            </a:r>
          </a:p>
        </p:txBody>
      </p:sp>
      <p:sp>
        <p:nvSpPr>
          <p:cNvPr id="22" name="Text Placeholder 21">
            <a:extLst>
              <a:ext uri="{FF2B5EF4-FFF2-40B4-BE49-F238E27FC236}">
                <a16:creationId xmlns:a16="http://schemas.microsoft.com/office/drawing/2014/main" id="{A181B1AC-3F82-D771-0190-8A4BD3C55CDB}"/>
              </a:ext>
            </a:extLst>
          </p:cNvPr>
          <p:cNvSpPr>
            <a:spLocks noGrp="1"/>
          </p:cNvSpPr>
          <p:nvPr>
            <p:ph type="body" sz="quarter" idx="15" hasCustomPrompt="1"/>
          </p:nvPr>
        </p:nvSpPr>
        <p:spPr>
          <a:xfrm>
            <a:off x="912813" y="5180678"/>
            <a:ext cx="4450820" cy="584200"/>
          </a:xfrm>
        </p:spPr>
        <p:txBody>
          <a:bodyPr anchor="b"/>
          <a:lstStyle>
            <a:lvl1pPr>
              <a:defRPr>
                <a:solidFill>
                  <a:schemeClr val="accent1"/>
                </a:solidFill>
              </a:defRPr>
            </a:lvl1pPr>
          </a:lstStyle>
          <a:p>
            <a:pPr lvl="0"/>
            <a:r>
              <a:rPr lang="en-US"/>
              <a:t>Add subtitle 18pt Arial</a:t>
            </a:r>
          </a:p>
        </p:txBody>
      </p:sp>
      <p:sp>
        <p:nvSpPr>
          <p:cNvPr id="13" name="Text Placeholder 9">
            <a:extLst>
              <a:ext uri="{FF2B5EF4-FFF2-40B4-BE49-F238E27FC236}">
                <a16:creationId xmlns:a16="http://schemas.microsoft.com/office/drawing/2014/main" id="{2F5890DB-90C0-F92B-9028-A793D81F62C2}"/>
              </a:ext>
            </a:extLst>
          </p:cNvPr>
          <p:cNvSpPr>
            <a:spLocks noGrp="1"/>
          </p:cNvSpPr>
          <p:nvPr>
            <p:ph type="body" sz="quarter" idx="18" hasCustomPrompt="1"/>
          </p:nvPr>
        </p:nvSpPr>
        <p:spPr>
          <a:xfrm>
            <a:off x="3580764" y="2823964"/>
            <a:ext cx="2062800" cy="277200"/>
          </a:xfrm>
          <a:prstGeom prst="roundRect">
            <a:avLst>
              <a:gd name="adj" fmla="val 50000"/>
            </a:avLst>
          </a:prstGeom>
          <a:solidFill>
            <a:srgbClr val="A6AFD0"/>
          </a:solidFill>
        </p:spPr>
        <p:txBody>
          <a:bodyPr anchor="ctr"/>
          <a:lstStyle>
            <a:lvl1pPr algn="ctr">
              <a:defRPr sz="1100">
                <a:solidFill>
                  <a:schemeClr val="bg1"/>
                </a:solidFill>
              </a:defRPr>
            </a:lvl1pPr>
          </a:lstStyle>
          <a:p>
            <a:pPr lvl="0"/>
            <a:r>
              <a:rPr lang="en-US"/>
              <a:t>Speaker position</a:t>
            </a:r>
          </a:p>
        </p:txBody>
      </p:sp>
      <p:sp>
        <p:nvSpPr>
          <p:cNvPr id="12" name="Text Placeholder 9">
            <a:extLst>
              <a:ext uri="{FF2B5EF4-FFF2-40B4-BE49-F238E27FC236}">
                <a16:creationId xmlns:a16="http://schemas.microsoft.com/office/drawing/2014/main" id="{4A9B6741-1B50-5853-CEF9-5167DFE0EDE3}"/>
              </a:ext>
            </a:extLst>
          </p:cNvPr>
          <p:cNvSpPr>
            <a:spLocks noGrp="1"/>
          </p:cNvSpPr>
          <p:nvPr>
            <p:ph type="body" sz="quarter" idx="17" hasCustomPrompt="1"/>
          </p:nvPr>
        </p:nvSpPr>
        <p:spPr>
          <a:xfrm>
            <a:off x="1756238" y="2823964"/>
            <a:ext cx="2019600" cy="277200"/>
          </a:xfrm>
          <a:prstGeom prst="roundRect">
            <a:avLst>
              <a:gd name="adj" fmla="val 50000"/>
            </a:avLst>
          </a:prstGeom>
          <a:solidFill>
            <a:srgbClr val="8795C0"/>
          </a:solidFill>
        </p:spPr>
        <p:txBody>
          <a:bodyPr anchor="ctr"/>
          <a:lstStyle>
            <a:lvl1pPr algn="ctr">
              <a:defRPr sz="1100">
                <a:solidFill>
                  <a:schemeClr val="bg1"/>
                </a:solidFill>
              </a:defRPr>
            </a:lvl1pPr>
          </a:lstStyle>
          <a:p>
            <a:pPr lvl="0"/>
            <a:r>
              <a:rPr lang="en-US"/>
              <a:t>Speaker name</a:t>
            </a:r>
          </a:p>
        </p:txBody>
      </p:sp>
      <p:sp>
        <p:nvSpPr>
          <p:cNvPr id="10" name="Text Placeholder 9">
            <a:extLst>
              <a:ext uri="{FF2B5EF4-FFF2-40B4-BE49-F238E27FC236}">
                <a16:creationId xmlns:a16="http://schemas.microsoft.com/office/drawing/2014/main" id="{D93F7017-D339-E5D2-D9A0-4A7C38B91FBA}"/>
              </a:ext>
            </a:extLst>
          </p:cNvPr>
          <p:cNvSpPr>
            <a:spLocks noGrp="1"/>
          </p:cNvSpPr>
          <p:nvPr>
            <p:ph type="body" sz="quarter" idx="16" hasCustomPrompt="1"/>
          </p:nvPr>
        </p:nvSpPr>
        <p:spPr>
          <a:xfrm>
            <a:off x="442913" y="2823964"/>
            <a:ext cx="1508400" cy="277200"/>
          </a:xfrm>
          <a:prstGeom prst="roundRect">
            <a:avLst>
              <a:gd name="adj" fmla="val 50000"/>
            </a:avLst>
          </a:prstGeom>
          <a:solidFill>
            <a:schemeClr val="accent1"/>
          </a:solidFill>
        </p:spPr>
        <p:txBody>
          <a:bodyPr anchor="ctr"/>
          <a:lstStyle>
            <a:lvl1pPr algn="ctr">
              <a:defRPr sz="1100">
                <a:solidFill>
                  <a:schemeClr val="bg1"/>
                </a:solidFill>
              </a:defRPr>
            </a:lvl1pPr>
          </a:lstStyle>
          <a:p>
            <a:pPr lvl="0"/>
            <a:r>
              <a:rPr lang="en-US"/>
              <a:t>Month XX, 2025</a:t>
            </a:r>
          </a:p>
        </p:txBody>
      </p:sp>
      <p:sp>
        <p:nvSpPr>
          <p:cNvPr id="16" name="Text Placeholder 9">
            <a:extLst>
              <a:ext uri="{FF2B5EF4-FFF2-40B4-BE49-F238E27FC236}">
                <a16:creationId xmlns:a16="http://schemas.microsoft.com/office/drawing/2014/main" id="{51C432D1-761D-57C5-30AA-DC06964CA8E3}"/>
              </a:ext>
            </a:extLst>
          </p:cNvPr>
          <p:cNvSpPr>
            <a:spLocks noGrp="1"/>
          </p:cNvSpPr>
          <p:nvPr>
            <p:ph type="body" sz="quarter" idx="20" hasCustomPrompt="1"/>
          </p:nvPr>
        </p:nvSpPr>
        <p:spPr>
          <a:xfrm>
            <a:off x="442913" y="382104"/>
            <a:ext cx="1508400" cy="277200"/>
          </a:xfrm>
          <a:prstGeom prst="roundRect">
            <a:avLst>
              <a:gd name="adj" fmla="val 50000"/>
            </a:avLst>
          </a:prstGeom>
          <a:noFill/>
          <a:ln>
            <a:solidFill>
              <a:schemeClr val="tx2"/>
            </a:solidFill>
          </a:ln>
        </p:spPr>
        <p:txBody>
          <a:bodyPr anchor="ctr"/>
          <a:lstStyle>
            <a:lvl1pPr algn="ctr">
              <a:defRPr sz="1100">
                <a:solidFill>
                  <a:schemeClr val="tx2"/>
                </a:solidFill>
              </a:defRPr>
            </a:lvl1pPr>
          </a:lstStyle>
          <a:p>
            <a:pPr lvl="0"/>
            <a:r>
              <a:rPr lang="en-US"/>
              <a:t>Insert deck type</a:t>
            </a:r>
          </a:p>
        </p:txBody>
      </p:sp>
      <p:sp>
        <p:nvSpPr>
          <p:cNvPr id="11" name="Footer Placeholder 4">
            <a:extLst>
              <a:ext uri="{FF2B5EF4-FFF2-40B4-BE49-F238E27FC236}">
                <a16:creationId xmlns:a16="http://schemas.microsoft.com/office/drawing/2014/main" id="{607EAA00-7723-BD41-0C5E-0CFCAECCD67A}"/>
              </a:ext>
            </a:extLst>
          </p:cNvPr>
          <p:cNvSpPr>
            <a:spLocks noGrp="1"/>
          </p:cNvSpPr>
          <p:nvPr>
            <p:ph type="ftr" sz="quarter" idx="3"/>
          </p:nvPr>
        </p:nvSpPr>
        <p:spPr>
          <a:xfrm>
            <a:off x="8074428" y="6272784"/>
            <a:ext cx="3674533" cy="292608"/>
          </a:xfrm>
          <a:prstGeom prst="rect">
            <a:avLst/>
          </a:prstGeom>
        </p:spPr>
        <p:txBody>
          <a:bodyPr vert="horz" lIns="0" tIns="0" rIns="0" bIns="0" rtlCol="0" anchor="b">
            <a:noAutofit/>
          </a:bodyPr>
          <a:lstStyle>
            <a:lvl1pPr algn="r">
              <a:defRPr sz="650">
                <a:solidFill>
                  <a:schemeClr val="tx1">
                    <a:tint val="82000"/>
                  </a:schemeClr>
                </a:solidFill>
              </a:defRPr>
            </a:lvl1pPr>
          </a:lstStyle>
          <a:p>
            <a:pPr algn="r"/>
            <a:endParaRPr lang="en-US"/>
          </a:p>
        </p:txBody>
      </p:sp>
      <p:sp>
        <p:nvSpPr>
          <p:cNvPr id="4" name="Date Placeholder 3">
            <a:extLst>
              <a:ext uri="{FF2B5EF4-FFF2-40B4-BE49-F238E27FC236}">
                <a16:creationId xmlns:a16="http://schemas.microsoft.com/office/drawing/2014/main" id="{81E31C8F-D228-2488-5125-CEBF741B2680}"/>
              </a:ext>
            </a:extLst>
          </p:cNvPr>
          <p:cNvSpPr>
            <a:spLocks noGrp="1"/>
          </p:cNvSpPr>
          <p:nvPr>
            <p:ph type="dt" sz="half" idx="2"/>
          </p:nvPr>
        </p:nvSpPr>
        <p:spPr>
          <a:xfrm>
            <a:off x="442913" y="6272784"/>
            <a:ext cx="1439332" cy="292608"/>
          </a:xfrm>
          <a:prstGeom prst="rect">
            <a:avLst/>
          </a:prstGeom>
        </p:spPr>
        <p:txBody>
          <a:bodyPr vert="horz" lIns="0" tIns="0" rIns="0" bIns="0" rtlCol="0" anchor="b">
            <a:noAutofit/>
          </a:bodyPr>
          <a:lstStyle>
            <a:lvl1pPr algn="l">
              <a:defRPr sz="900">
                <a:solidFill>
                  <a:schemeClr val="tx2"/>
                </a:solidFill>
              </a:defRPr>
            </a:lvl1pPr>
          </a:lstStyle>
          <a:p>
            <a:r>
              <a:rPr lang="en-US"/>
              <a:t>Experian © 2026</a:t>
            </a:r>
          </a:p>
        </p:txBody>
      </p:sp>
    </p:spTree>
    <p:extLst>
      <p:ext uri="{BB962C8B-B14F-4D97-AF65-F5344CB8AC3E}">
        <p14:creationId xmlns:p14="http://schemas.microsoft.com/office/powerpoint/2010/main" val="265836159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am Presenter x6">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98BD6CF-94B3-9C81-1D72-D83AC30A5306}"/>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8" name="Text Placeholder 6">
            <a:extLst>
              <a:ext uri="{FF2B5EF4-FFF2-40B4-BE49-F238E27FC236}">
                <a16:creationId xmlns:a16="http://schemas.microsoft.com/office/drawing/2014/main" id="{2E5E4D4F-AAD7-4075-3B7D-7593DEFDDEA7}"/>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24" name="Picture Placeholder 14">
            <a:extLst>
              <a:ext uri="{FF2B5EF4-FFF2-40B4-BE49-F238E27FC236}">
                <a16:creationId xmlns:a16="http://schemas.microsoft.com/office/drawing/2014/main" id="{64F180AC-1F33-EA9B-61EE-73E56C6E6F3B}"/>
              </a:ext>
            </a:extLst>
          </p:cNvPr>
          <p:cNvSpPr>
            <a:spLocks noGrp="1"/>
          </p:cNvSpPr>
          <p:nvPr>
            <p:ph type="pic" sz="quarter" idx="30" hasCustomPrompt="1"/>
          </p:nvPr>
        </p:nvSpPr>
        <p:spPr>
          <a:xfrm>
            <a:off x="442912" y="3682989"/>
            <a:ext cx="1736934" cy="1983445"/>
          </a:xfrm>
          <a:prstGeom prst="roundRect">
            <a:avLst>
              <a:gd name="adj" fmla="val 17319"/>
            </a:avLst>
          </a:prstGeom>
          <a:solidFill>
            <a:schemeClr val="bg2"/>
          </a:solidFill>
        </p:spPr>
        <p:txBody>
          <a:bodyPr/>
          <a:lstStyle>
            <a:lvl1pPr algn="ctr">
              <a:defRPr/>
            </a:lvl1pPr>
          </a:lstStyle>
          <a:p>
            <a:r>
              <a:rPr lang="en-US"/>
              <a:t>Drag and drop image into placeholder</a:t>
            </a:r>
          </a:p>
          <a:p>
            <a:endParaRPr lang="en-US"/>
          </a:p>
        </p:txBody>
      </p:sp>
      <p:sp>
        <p:nvSpPr>
          <p:cNvPr id="27" name="Text Placeholder 16">
            <a:extLst>
              <a:ext uri="{FF2B5EF4-FFF2-40B4-BE49-F238E27FC236}">
                <a16:creationId xmlns:a16="http://schemas.microsoft.com/office/drawing/2014/main" id="{5895C82E-2228-A99A-1048-04C0F7BC97D0}"/>
              </a:ext>
            </a:extLst>
          </p:cNvPr>
          <p:cNvSpPr>
            <a:spLocks noGrp="1"/>
          </p:cNvSpPr>
          <p:nvPr>
            <p:ph type="body" sz="quarter" idx="33" hasCustomPrompt="1"/>
          </p:nvPr>
        </p:nvSpPr>
        <p:spPr>
          <a:xfrm>
            <a:off x="2355652" y="3682989"/>
            <a:ext cx="1736934" cy="1983445"/>
          </a:xfrm>
          <a:prstGeom prst="roundRect">
            <a:avLst>
              <a:gd name="adj" fmla="val 17319"/>
            </a:avLst>
          </a:prstGeom>
          <a:solidFill>
            <a:schemeClr val="accent2"/>
          </a:solidFill>
        </p:spPr>
        <p:txBody>
          <a:bodyPr lIns="216000" rIns="216000" anchor="ctr"/>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7" name="Picture Placeholder 14">
            <a:extLst>
              <a:ext uri="{FF2B5EF4-FFF2-40B4-BE49-F238E27FC236}">
                <a16:creationId xmlns:a16="http://schemas.microsoft.com/office/drawing/2014/main" id="{D0C1A1EF-0817-4E9F-5554-49CA59824D72}"/>
              </a:ext>
            </a:extLst>
          </p:cNvPr>
          <p:cNvSpPr>
            <a:spLocks noGrp="1"/>
          </p:cNvSpPr>
          <p:nvPr>
            <p:ph type="pic" sz="quarter" idx="34" hasCustomPrompt="1"/>
          </p:nvPr>
        </p:nvSpPr>
        <p:spPr>
          <a:xfrm>
            <a:off x="8088326" y="3682989"/>
            <a:ext cx="1748022" cy="1983445"/>
          </a:xfrm>
          <a:prstGeom prst="roundRect">
            <a:avLst>
              <a:gd name="adj" fmla="val 17319"/>
            </a:avLst>
          </a:prstGeom>
          <a:solidFill>
            <a:schemeClr val="bg2"/>
          </a:solidFill>
        </p:spPr>
        <p:txBody>
          <a:bodyPr/>
          <a:lstStyle>
            <a:lvl1pPr algn="ctr">
              <a:defRPr/>
            </a:lvl1pPr>
          </a:lstStyle>
          <a:p>
            <a:r>
              <a:rPr lang="en-US"/>
              <a:t>Drag and drop image into placeholder</a:t>
            </a:r>
          </a:p>
          <a:p>
            <a:endParaRPr lang="en-US"/>
          </a:p>
        </p:txBody>
      </p:sp>
      <p:sp>
        <p:nvSpPr>
          <p:cNvPr id="9" name="Text Placeholder 16">
            <a:extLst>
              <a:ext uri="{FF2B5EF4-FFF2-40B4-BE49-F238E27FC236}">
                <a16:creationId xmlns:a16="http://schemas.microsoft.com/office/drawing/2014/main" id="{DDCCAB5B-6E36-A1A3-8D41-5C40ED84475F}"/>
              </a:ext>
            </a:extLst>
          </p:cNvPr>
          <p:cNvSpPr>
            <a:spLocks noGrp="1"/>
          </p:cNvSpPr>
          <p:nvPr>
            <p:ph type="body" sz="quarter" idx="35" hasCustomPrompt="1"/>
          </p:nvPr>
        </p:nvSpPr>
        <p:spPr>
          <a:xfrm>
            <a:off x="10001064" y="3682989"/>
            <a:ext cx="1748026" cy="1983445"/>
          </a:xfrm>
          <a:prstGeom prst="roundRect">
            <a:avLst>
              <a:gd name="adj" fmla="val 17319"/>
            </a:avLst>
          </a:prstGeom>
          <a:solidFill>
            <a:schemeClr val="accent4"/>
          </a:solidFill>
        </p:spPr>
        <p:txBody>
          <a:bodyPr lIns="216000" rIns="216000" anchor="ctr"/>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10" name="Picture Placeholder 14">
            <a:extLst>
              <a:ext uri="{FF2B5EF4-FFF2-40B4-BE49-F238E27FC236}">
                <a16:creationId xmlns:a16="http://schemas.microsoft.com/office/drawing/2014/main" id="{4BCE10ED-A80D-9D02-1468-619043554999}"/>
              </a:ext>
            </a:extLst>
          </p:cNvPr>
          <p:cNvSpPr>
            <a:spLocks noGrp="1"/>
          </p:cNvSpPr>
          <p:nvPr>
            <p:ph type="pic" sz="quarter" idx="36" hasCustomPrompt="1"/>
          </p:nvPr>
        </p:nvSpPr>
        <p:spPr>
          <a:xfrm>
            <a:off x="4273936" y="3682989"/>
            <a:ext cx="1736932" cy="1983445"/>
          </a:xfrm>
          <a:prstGeom prst="roundRect">
            <a:avLst>
              <a:gd name="adj" fmla="val 17319"/>
            </a:avLst>
          </a:prstGeom>
          <a:solidFill>
            <a:schemeClr val="bg2"/>
          </a:solidFill>
        </p:spPr>
        <p:txBody>
          <a:bodyPr/>
          <a:lstStyle>
            <a:lvl1pPr algn="ctr">
              <a:defRPr/>
            </a:lvl1pPr>
          </a:lstStyle>
          <a:p>
            <a:r>
              <a:rPr lang="en-US"/>
              <a:t>Drag and drop image into placeholder</a:t>
            </a:r>
          </a:p>
          <a:p>
            <a:endParaRPr lang="en-US"/>
          </a:p>
        </p:txBody>
      </p:sp>
      <p:sp>
        <p:nvSpPr>
          <p:cNvPr id="11" name="Text Placeholder 16">
            <a:extLst>
              <a:ext uri="{FF2B5EF4-FFF2-40B4-BE49-F238E27FC236}">
                <a16:creationId xmlns:a16="http://schemas.microsoft.com/office/drawing/2014/main" id="{28F7C533-3F0C-DBBF-E213-42E255AB7A33}"/>
              </a:ext>
            </a:extLst>
          </p:cNvPr>
          <p:cNvSpPr>
            <a:spLocks noGrp="1"/>
          </p:cNvSpPr>
          <p:nvPr>
            <p:ph type="body" sz="quarter" idx="37" hasCustomPrompt="1"/>
          </p:nvPr>
        </p:nvSpPr>
        <p:spPr>
          <a:xfrm>
            <a:off x="6181132" y="3682989"/>
            <a:ext cx="1736932" cy="1983445"/>
          </a:xfrm>
          <a:prstGeom prst="roundRect">
            <a:avLst>
              <a:gd name="adj" fmla="val 17319"/>
            </a:avLst>
          </a:prstGeom>
          <a:solidFill>
            <a:schemeClr val="accent3"/>
          </a:solidFill>
        </p:spPr>
        <p:txBody>
          <a:bodyPr lIns="216000" rIns="216000" anchor="ctr"/>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12" name="Picture Placeholder 14">
            <a:extLst>
              <a:ext uri="{FF2B5EF4-FFF2-40B4-BE49-F238E27FC236}">
                <a16:creationId xmlns:a16="http://schemas.microsoft.com/office/drawing/2014/main" id="{B4D49329-DE76-2183-EB15-CDE80DFA3B09}"/>
              </a:ext>
            </a:extLst>
          </p:cNvPr>
          <p:cNvSpPr>
            <a:spLocks noGrp="1"/>
          </p:cNvSpPr>
          <p:nvPr>
            <p:ph type="pic" sz="quarter" idx="38" hasCustomPrompt="1"/>
          </p:nvPr>
        </p:nvSpPr>
        <p:spPr>
          <a:xfrm>
            <a:off x="442912" y="1527672"/>
            <a:ext cx="1736934" cy="1983445"/>
          </a:xfrm>
          <a:prstGeom prst="roundRect">
            <a:avLst>
              <a:gd name="adj" fmla="val 17319"/>
            </a:avLst>
          </a:prstGeom>
          <a:solidFill>
            <a:schemeClr val="bg2"/>
          </a:solidFill>
        </p:spPr>
        <p:txBody>
          <a:bodyPr/>
          <a:lstStyle>
            <a:lvl1pPr algn="ctr">
              <a:defRPr/>
            </a:lvl1pPr>
          </a:lstStyle>
          <a:p>
            <a:r>
              <a:rPr lang="en-US"/>
              <a:t>Drag and drop image into placeholder</a:t>
            </a:r>
          </a:p>
          <a:p>
            <a:endParaRPr lang="en-US"/>
          </a:p>
        </p:txBody>
      </p:sp>
      <p:sp>
        <p:nvSpPr>
          <p:cNvPr id="13" name="Text Placeholder 16">
            <a:extLst>
              <a:ext uri="{FF2B5EF4-FFF2-40B4-BE49-F238E27FC236}">
                <a16:creationId xmlns:a16="http://schemas.microsoft.com/office/drawing/2014/main" id="{76D17C8E-9F50-0EBC-88B8-FD406C9EE420}"/>
              </a:ext>
            </a:extLst>
          </p:cNvPr>
          <p:cNvSpPr>
            <a:spLocks noGrp="1"/>
          </p:cNvSpPr>
          <p:nvPr>
            <p:ph type="body" sz="quarter" idx="39" hasCustomPrompt="1"/>
          </p:nvPr>
        </p:nvSpPr>
        <p:spPr>
          <a:xfrm>
            <a:off x="2355652" y="1527672"/>
            <a:ext cx="1736934" cy="1983445"/>
          </a:xfrm>
          <a:prstGeom prst="roundRect">
            <a:avLst>
              <a:gd name="adj" fmla="val 17319"/>
            </a:avLst>
          </a:prstGeom>
          <a:solidFill>
            <a:schemeClr val="accent2"/>
          </a:solidFill>
        </p:spPr>
        <p:txBody>
          <a:bodyPr lIns="216000" rIns="216000" anchor="ctr"/>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14" name="Picture Placeholder 14">
            <a:extLst>
              <a:ext uri="{FF2B5EF4-FFF2-40B4-BE49-F238E27FC236}">
                <a16:creationId xmlns:a16="http://schemas.microsoft.com/office/drawing/2014/main" id="{3161404A-EE8D-C349-9AFA-560DF35D15C5}"/>
              </a:ext>
            </a:extLst>
          </p:cNvPr>
          <p:cNvSpPr>
            <a:spLocks noGrp="1"/>
          </p:cNvSpPr>
          <p:nvPr>
            <p:ph type="pic" sz="quarter" idx="40" hasCustomPrompt="1"/>
          </p:nvPr>
        </p:nvSpPr>
        <p:spPr>
          <a:xfrm>
            <a:off x="8088326" y="1527672"/>
            <a:ext cx="1748022" cy="1983445"/>
          </a:xfrm>
          <a:prstGeom prst="roundRect">
            <a:avLst>
              <a:gd name="adj" fmla="val 17319"/>
            </a:avLst>
          </a:prstGeom>
          <a:solidFill>
            <a:schemeClr val="bg2"/>
          </a:solidFill>
        </p:spPr>
        <p:txBody>
          <a:bodyPr/>
          <a:lstStyle>
            <a:lvl1pPr algn="ctr">
              <a:defRPr/>
            </a:lvl1pPr>
          </a:lstStyle>
          <a:p>
            <a:r>
              <a:rPr lang="en-US"/>
              <a:t>Drag and drop image into placeholder</a:t>
            </a:r>
          </a:p>
          <a:p>
            <a:endParaRPr lang="en-US"/>
          </a:p>
        </p:txBody>
      </p:sp>
      <p:sp>
        <p:nvSpPr>
          <p:cNvPr id="15" name="Text Placeholder 16">
            <a:extLst>
              <a:ext uri="{FF2B5EF4-FFF2-40B4-BE49-F238E27FC236}">
                <a16:creationId xmlns:a16="http://schemas.microsoft.com/office/drawing/2014/main" id="{FF65578D-DA40-799C-FF38-7FB3453C1F2E}"/>
              </a:ext>
            </a:extLst>
          </p:cNvPr>
          <p:cNvSpPr>
            <a:spLocks noGrp="1"/>
          </p:cNvSpPr>
          <p:nvPr>
            <p:ph type="body" sz="quarter" idx="41" hasCustomPrompt="1"/>
          </p:nvPr>
        </p:nvSpPr>
        <p:spPr>
          <a:xfrm>
            <a:off x="10001064" y="1527672"/>
            <a:ext cx="1748026" cy="1983445"/>
          </a:xfrm>
          <a:prstGeom prst="roundRect">
            <a:avLst>
              <a:gd name="adj" fmla="val 17319"/>
            </a:avLst>
          </a:prstGeom>
          <a:solidFill>
            <a:schemeClr val="accent4"/>
          </a:solidFill>
        </p:spPr>
        <p:txBody>
          <a:bodyPr lIns="216000" rIns="216000" anchor="ctr"/>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16" name="Picture Placeholder 14">
            <a:extLst>
              <a:ext uri="{FF2B5EF4-FFF2-40B4-BE49-F238E27FC236}">
                <a16:creationId xmlns:a16="http://schemas.microsoft.com/office/drawing/2014/main" id="{758BA8CA-C2B1-032A-3DFA-6B4C55B8ABF4}"/>
              </a:ext>
            </a:extLst>
          </p:cNvPr>
          <p:cNvSpPr>
            <a:spLocks noGrp="1"/>
          </p:cNvSpPr>
          <p:nvPr>
            <p:ph type="pic" sz="quarter" idx="42" hasCustomPrompt="1"/>
          </p:nvPr>
        </p:nvSpPr>
        <p:spPr>
          <a:xfrm>
            <a:off x="4273936" y="1527672"/>
            <a:ext cx="1736932" cy="1983445"/>
          </a:xfrm>
          <a:prstGeom prst="roundRect">
            <a:avLst>
              <a:gd name="adj" fmla="val 17319"/>
            </a:avLst>
          </a:prstGeom>
          <a:solidFill>
            <a:schemeClr val="bg2"/>
          </a:solidFill>
        </p:spPr>
        <p:txBody>
          <a:bodyPr/>
          <a:lstStyle>
            <a:lvl1pPr algn="ctr">
              <a:defRPr/>
            </a:lvl1pPr>
          </a:lstStyle>
          <a:p>
            <a:r>
              <a:rPr lang="en-US"/>
              <a:t>Drag and drop image into placeholder</a:t>
            </a:r>
          </a:p>
          <a:p>
            <a:endParaRPr lang="en-US"/>
          </a:p>
        </p:txBody>
      </p:sp>
      <p:sp>
        <p:nvSpPr>
          <p:cNvPr id="18" name="Text Placeholder 16">
            <a:extLst>
              <a:ext uri="{FF2B5EF4-FFF2-40B4-BE49-F238E27FC236}">
                <a16:creationId xmlns:a16="http://schemas.microsoft.com/office/drawing/2014/main" id="{D32BF3D5-11B8-770E-56EC-2882D9FA9D47}"/>
              </a:ext>
            </a:extLst>
          </p:cNvPr>
          <p:cNvSpPr>
            <a:spLocks noGrp="1"/>
          </p:cNvSpPr>
          <p:nvPr>
            <p:ph type="body" sz="quarter" idx="43" hasCustomPrompt="1"/>
          </p:nvPr>
        </p:nvSpPr>
        <p:spPr>
          <a:xfrm>
            <a:off x="6181132" y="1527672"/>
            <a:ext cx="1736932" cy="1983445"/>
          </a:xfrm>
          <a:prstGeom prst="roundRect">
            <a:avLst>
              <a:gd name="adj" fmla="val 17319"/>
            </a:avLst>
          </a:prstGeom>
          <a:solidFill>
            <a:schemeClr val="accent3"/>
          </a:solidFill>
        </p:spPr>
        <p:txBody>
          <a:bodyPr lIns="216000" rIns="216000" anchor="ctr"/>
          <a:lstStyle>
            <a:lvl1pPr>
              <a:defRPr b="1">
                <a:solidFill>
                  <a:schemeClr val="bg1"/>
                </a:solidFill>
              </a:defRPr>
            </a:lvl1pPr>
            <a:lvl2pPr marL="0" indent="0">
              <a:buNone/>
              <a:defRPr sz="1200">
                <a:solidFill>
                  <a:schemeClr val="bg1"/>
                </a:solidFill>
              </a:defRPr>
            </a:lvl2pPr>
          </a:lstStyle>
          <a:p>
            <a:pPr lvl="0"/>
            <a:r>
              <a:rPr lang="en-US"/>
              <a:t>Add name 16pt</a:t>
            </a:r>
          </a:p>
          <a:p>
            <a:pPr lvl="1"/>
            <a:r>
              <a:rPr lang="en-US"/>
              <a:t>Add job title 12pt</a:t>
            </a:r>
          </a:p>
        </p:txBody>
      </p:sp>
      <p:sp>
        <p:nvSpPr>
          <p:cNvPr id="3" name="Footer Placeholder 4">
            <a:extLst>
              <a:ext uri="{FF2B5EF4-FFF2-40B4-BE49-F238E27FC236}">
                <a16:creationId xmlns:a16="http://schemas.microsoft.com/office/drawing/2014/main" id="{8680233C-44C3-15E1-098E-51AFF568E0EC}"/>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C19807F9-E4E2-99C2-1E90-59297A6524B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19D94C50-33C7-ADAC-EFAE-BCD330C445B7}"/>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041129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 image">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FE0D802-0BA5-684E-5743-F6DCD5207898}"/>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Content + image</a:t>
            </a:r>
          </a:p>
        </p:txBody>
      </p:sp>
      <p:sp>
        <p:nvSpPr>
          <p:cNvPr id="8" name="TextBox 7">
            <a:extLst>
              <a:ext uri="{FF2B5EF4-FFF2-40B4-BE49-F238E27FC236}">
                <a16:creationId xmlns:a16="http://schemas.microsoft.com/office/drawing/2014/main" id="{7C6E58E1-28F6-E44C-4913-5021762865BB}"/>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06</a:t>
            </a:r>
          </a:p>
        </p:txBody>
      </p:sp>
      <p:sp>
        <p:nvSpPr>
          <p:cNvPr id="9" name="TextBox 8">
            <a:extLst>
              <a:ext uri="{FF2B5EF4-FFF2-40B4-BE49-F238E27FC236}">
                <a16:creationId xmlns:a16="http://schemas.microsoft.com/office/drawing/2014/main" id="{4DC46664-58A5-FAC0-0403-4AD181919F51}"/>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3204984483"/>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and Image | 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46CDBD-9651-EBC4-3D13-6A8E534F1048}"/>
              </a:ext>
            </a:extLst>
          </p:cNvPr>
          <p:cNvSpPr>
            <a:spLocks noGrp="1"/>
          </p:cNvSpPr>
          <p:nvPr>
            <p:ph type="title" hasCustomPrompt="1"/>
          </p:nvPr>
        </p:nvSpPr>
        <p:spPr>
          <a:xfrm>
            <a:off x="442912" y="457201"/>
            <a:ext cx="4330800" cy="1237128"/>
          </a:xfrm>
        </p:spPr>
        <p:txBody>
          <a:bodyPr anchor="t"/>
          <a:lstStyle>
            <a:lvl1pPr>
              <a:defRPr/>
            </a:lvl1pPr>
          </a:lstStyle>
          <a:p>
            <a:r>
              <a:rPr lang="en-US"/>
              <a:t>Headline preset in 32pt bold if emphasis needed</a:t>
            </a:r>
          </a:p>
        </p:txBody>
      </p:sp>
      <p:sp>
        <p:nvSpPr>
          <p:cNvPr id="2" name="Picture Placeholder 15">
            <a:extLst>
              <a:ext uri="{FF2B5EF4-FFF2-40B4-BE49-F238E27FC236}">
                <a16:creationId xmlns:a16="http://schemas.microsoft.com/office/drawing/2014/main" id="{771FB6A8-001D-1FB1-E463-2026A8E65188}"/>
              </a:ext>
            </a:extLst>
          </p:cNvPr>
          <p:cNvSpPr>
            <a:spLocks noGrp="1"/>
          </p:cNvSpPr>
          <p:nvPr>
            <p:ph type="pic" sz="quarter" idx="17" hasCustomPrompt="1"/>
          </p:nvPr>
        </p:nvSpPr>
        <p:spPr>
          <a:xfrm>
            <a:off x="5098821" y="457201"/>
            <a:ext cx="6636504" cy="5419724"/>
          </a:xfrm>
          <a:prstGeom prst="roundRect">
            <a:avLst>
              <a:gd name="adj" fmla="val 6984"/>
            </a:avLst>
          </a:prstGeom>
          <a:solidFill>
            <a:schemeClr val="bg2"/>
          </a:solidFill>
        </p:spPr>
        <p:txBody>
          <a:bodyPr/>
          <a:lstStyle>
            <a:lvl1pPr algn="ctr">
              <a:defRPr/>
            </a:lvl1pPr>
          </a:lstStyle>
          <a:p>
            <a:r>
              <a:rPr lang="en-US"/>
              <a:t>Drag and drop image into placeholder</a:t>
            </a:r>
          </a:p>
          <a:p>
            <a:endParaRPr lang="en-US"/>
          </a:p>
        </p:txBody>
      </p:sp>
      <p:sp>
        <p:nvSpPr>
          <p:cNvPr id="10" name="Text Placeholder 9">
            <a:extLst>
              <a:ext uri="{FF2B5EF4-FFF2-40B4-BE49-F238E27FC236}">
                <a16:creationId xmlns:a16="http://schemas.microsoft.com/office/drawing/2014/main" id="{505A5364-1EF8-4F49-A270-12E5AD653AAE}"/>
              </a:ext>
            </a:extLst>
          </p:cNvPr>
          <p:cNvSpPr>
            <a:spLocks noGrp="1"/>
          </p:cNvSpPr>
          <p:nvPr>
            <p:ph type="body" sz="quarter" idx="25" hasCustomPrompt="1"/>
          </p:nvPr>
        </p:nvSpPr>
        <p:spPr>
          <a:xfrm>
            <a:off x="456675" y="1847547"/>
            <a:ext cx="4330800" cy="4029378"/>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3" name="Footer Placeholder 4">
            <a:extLst>
              <a:ext uri="{FF2B5EF4-FFF2-40B4-BE49-F238E27FC236}">
                <a16:creationId xmlns:a16="http://schemas.microsoft.com/office/drawing/2014/main" id="{D74FA91D-D14E-B4AB-8D47-04EF11520BB9}"/>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8D52C2D5-9D25-8103-F789-92FC13283C2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B7E074BD-CC62-B334-A459-CE8C2E6EC03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8646987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and Image | B">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46CDBD-9651-EBC4-3D13-6A8E534F1048}"/>
              </a:ext>
            </a:extLst>
          </p:cNvPr>
          <p:cNvSpPr>
            <a:spLocks noGrp="1"/>
          </p:cNvSpPr>
          <p:nvPr>
            <p:ph type="title" hasCustomPrompt="1"/>
          </p:nvPr>
        </p:nvSpPr>
        <p:spPr>
          <a:xfrm>
            <a:off x="442911" y="457201"/>
            <a:ext cx="11288841" cy="406399"/>
          </a:xfrm>
        </p:spPr>
        <p:txBody>
          <a:bodyPr anchor="t"/>
          <a:lstStyle>
            <a:lvl1pPr>
              <a:defRPr/>
            </a:lvl1pPr>
          </a:lstStyle>
          <a:p>
            <a:r>
              <a:rPr lang="en-US"/>
              <a:t>Headline preset in 32pt bold if emphasis needed</a:t>
            </a:r>
          </a:p>
        </p:txBody>
      </p:sp>
      <p:sp>
        <p:nvSpPr>
          <p:cNvPr id="2" name="Picture Placeholder 15">
            <a:extLst>
              <a:ext uri="{FF2B5EF4-FFF2-40B4-BE49-F238E27FC236}">
                <a16:creationId xmlns:a16="http://schemas.microsoft.com/office/drawing/2014/main" id="{771FB6A8-001D-1FB1-E463-2026A8E65188}"/>
              </a:ext>
            </a:extLst>
          </p:cNvPr>
          <p:cNvSpPr>
            <a:spLocks noGrp="1"/>
          </p:cNvSpPr>
          <p:nvPr>
            <p:ph type="pic" sz="quarter" idx="17" hasCustomPrompt="1"/>
          </p:nvPr>
        </p:nvSpPr>
        <p:spPr>
          <a:xfrm>
            <a:off x="456676" y="1422400"/>
            <a:ext cx="5085707" cy="4152137"/>
          </a:xfrm>
          <a:prstGeom prst="roundRect">
            <a:avLst>
              <a:gd name="adj" fmla="val 9760"/>
            </a:avLst>
          </a:prstGeom>
          <a:solidFill>
            <a:schemeClr val="bg2"/>
          </a:solidFill>
        </p:spPr>
        <p:txBody>
          <a:bodyPr/>
          <a:lstStyle>
            <a:lvl1pPr algn="ctr">
              <a:defRPr/>
            </a:lvl1pPr>
          </a:lstStyle>
          <a:p>
            <a:r>
              <a:rPr lang="en-US"/>
              <a:t>Drag and drop image into placeholder</a:t>
            </a:r>
          </a:p>
          <a:p>
            <a:endParaRPr lang="en-US"/>
          </a:p>
        </p:txBody>
      </p:sp>
      <p:sp>
        <p:nvSpPr>
          <p:cNvPr id="8" name="Text Placeholder 9">
            <a:extLst>
              <a:ext uri="{FF2B5EF4-FFF2-40B4-BE49-F238E27FC236}">
                <a16:creationId xmlns:a16="http://schemas.microsoft.com/office/drawing/2014/main" id="{111280E3-8438-1B22-5D63-27AFA196DDF0}"/>
              </a:ext>
            </a:extLst>
          </p:cNvPr>
          <p:cNvSpPr>
            <a:spLocks noGrp="1"/>
          </p:cNvSpPr>
          <p:nvPr>
            <p:ph type="body" sz="quarter" idx="24" hasCustomPrompt="1"/>
          </p:nvPr>
        </p:nvSpPr>
        <p:spPr>
          <a:xfrm>
            <a:off x="6096000" y="1422401"/>
            <a:ext cx="5635752" cy="4152136"/>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3" name="Footer Placeholder 4">
            <a:extLst>
              <a:ext uri="{FF2B5EF4-FFF2-40B4-BE49-F238E27FC236}">
                <a16:creationId xmlns:a16="http://schemas.microsoft.com/office/drawing/2014/main" id="{24EEB96D-EE60-4985-D7B6-31B9FDE3671A}"/>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E3AF736A-B6CE-0FC6-05CB-D477AE9CC06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7D3ABF43-687E-0670-46C0-1376F34D224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9837438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and Image | C">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F46CDBD-9651-EBC4-3D13-6A8E534F1048}"/>
              </a:ext>
            </a:extLst>
          </p:cNvPr>
          <p:cNvSpPr>
            <a:spLocks noGrp="1"/>
          </p:cNvSpPr>
          <p:nvPr>
            <p:ph type="title" hasCustomPrompt="1"/>
          </p:nvPr>
        </p:nvSpPr>
        <p:spPr>
          <a:xfrm>
            <a:off x="442911" y="457201"/>
            <a:ext cx="11306177" cy="406399"/>
          </a:xfrm>
        </p:spPr>
        <p:txBody>
          <a:bodyPr anchor="t"/>
          <a:lstStyle>
            <a:lvl1pPr>
              <a:defRPr/>
            </a:lvl1pPr>
          </a:lstStyle>
          <a:p>
            <a:r>
              <a:rPr lang="en-US"/>
              <a:t>Headline preset in 32pt bold if emphasis needed</a:t>
            </a:r>
          </a:p>
        </p:txBody>
      </p:sp>
      <p:sp>
        <p:nvSpPr>
          <p:cNvPr id="8" name="Text Placeholder 9">
            <a:extLst>
              <a:ext uri="{FF2B5EF4-FFF2-40B4-BE49-F238E27FC236}">
                <a16:creationId xmlns:a16="http://schemas.microsoft.com/office/drawing/2014/main" id="{111280E3-8438-1B22-5D63-27AFA196DDF0}"/>
              </a:ext>
            </a:extLst>
          </p:cNvPr>
          <p:cNvSpPr>
            <a:spLocks noGrp="1"/>
          </p:cNvSpPr>
          <p:nvPr>
            <p:ph type="body" sz="quarter" idx="24" hasCustomPrompt="1"/>
          </p:nvPr>
        </p:nvSpPr>
        <p:spPr>
          <a:xfrm>
            <a:off x="456359" y="1204118"/>
            <a:ext cx="5561235" cy="4449763"/>
          </a:xfrm>
          <a:prstGeom prst="roundRect">
            <a:avLst>
              <a:gd name="adj" fmla="val 8765"/>
            </a:avLst>
          </a:prstGeom>
          <a:solidFill>
            <a:schemeClr val="accent1"/>
          </a:solidFill>
        </p:spPr>
        <p:txBody>
          <a:bodyPr lIns="216000" tIns="216000" rIns="216000" bIns="216000">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 name="Picture Placeholder 15">
            <a:extLst>
              <a:ext uri="{FF2B5EF4-FFF2-40B4-BE49-F238E27FC236}">
                <a16:creationId xmlns:a16="http://schemas.microsoft.com/office/drawing/2014/main" id="{771FB6A8-001D-1FB1-E463-2026A8E65188}"/>
              </a:ext>
            </a:extLst>
          </p:cNvPr>
          <p:cNvSpPr>
            <a:spLocks noGrp="1"/>
          </p:cNvSpPr>
          <p:nvPr>
            <p:ph type="pic" sz="quarter" idx="17" hasCustomPrompt="1"/>
          </p:nvPr>
        </p:nvSpPr>
        <p:spPr>
          <a:xfrm>
            <a:off x="6187855" y="1204118"/>
            <a:ext cx="5561236" cy="4449763"/>
          </a:xfrm>
          <a:prstGeom prst="roundRect">
            <a:avLst>
              <a:gd name="adj" fmla="val 8765"/>
            </a:avLst>
          </a:prstGeom>
          <a:solidFill>
            <a:schemeClr val="bg2"/>
          </a:solidFill>
        </p:spPr>
        <p:txBody>
          <a:bodyPr/>
          <a:lstStyle>
            <a:lvl1pPr algn="ctr">
              <a:defRPr/>
            </a:lvl1pPr>
          </a:lstStyle>
          <a:p>
            <a:r>
              <a:rPr lang="en-US"/>
              <a:t>Drag and drop image into placeholder</a:t>
            </a:r>
          </a:p>
          <a:p>
            <a:endParaRPr lang="en-US"/>
          </a:p>
        </p:txBody>
      </p:sp>
      <p:sp>
        <p:nvSpPr>
          <p:cNvPr id="3" name="Footer Placeholder 4">
            <a:extLst>
              <a:ext uri="{FF2B5EF4-FFF2-40B4-BE49-F238E27FC236}">
                <a16:creationId xmlns:a16="http://schemas.microsoft.com/office/drawing/2014/main" id="{ECF29D7E-9EEF-6395-8AE6-147FBF9F5BB4}"/>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09BC3158-2E6A-BF62-F0F4-B38F22D965C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B05B3010-109B-3F75-A4FD-AA19BDDE5C4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4017567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and Image x2 | 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C1DB-7D39-AF4C-BED8-A45BB813FA77}"/>
              </a:ext>
            </a:extLst>
          </p:cNvPr>
          <p:cNvSpPr>
            <a:spLocks noGrp="1"/>
          </p:cNvSpPr>
          <p:nvPr>
            <p:ph type="title" hasCustomPrompt="1"/>
          </p:nvPr>
        </p:nvSpPr>
        <p:spPr>
          <a:xfrm>
            <a:off x="442913" y="419100"/>
            <a:ext cx="4162953" cy="1473811"/>
          </a:xfrm>
        </p:spPr>
        <p:txBody>
          <a:bodyPr anchor="t"/>
          <a:lstStyle>
            <a:lvl1pPr>
              <a:defRPr/>
            </a:lvl1pPr>
          </a:lstStyle>
          <a:p>
            <a:r>
              <a:rPr lang="en-US"/>
              <a:t>Headline preset in 32pt bold if emphasis needed</a:t>
            </a:r>
          </a:p>
        </p:txBody>
      </p:sp>
      <p:sp>
        <p:nvSpPr>
          <p:cNvPr id="7" name="Text Placeholder 9">
            <a:extLst>
              <a:ext uri="{FF2B5EF4-FFF2-40B4-BE49-F238E27FC236}">
                <a16:creationId xmlns:a16="http://schemas.microsoft.com/office/drawing/2014/main" id="{0B1F8C57-5702-2CC2-2F22-EBC3D453003B}"/>
              </a:ext>
            </a:extLst>
          </p:cNvPr>
          <p:cNvSpPr>
            <a:spLocks noGrp="1"/>
          </p:cNvSpPr>
          <p:nvPr>
            <p:ph type="body" sz="quarter" idx="24" hasCustomPrompt="1"/>
          </p:nvPr>
        </p:nvSpPr>
        <p:spPr>
          <a:xfrm>
            <a:off x="442914" y="1995974"/>
            <a:ext cx="4162953" cy="3686008"/>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0" name="Picture Placeholder 14">
            <a:extLst>
              <a:ext uri="{FF2B5EF4-FFF2-40B4-BE49-F238E27FC236}">
                <a16:creationId xmlns:a16="http://schemas.microsoft.com/office/drawing/2014/main" id="{630AC1DE-0081-C187-A75B-B84FB7DC8BB3}"/>
              </a:ext>
            </a:extLst>
          </p:cNvPr>
          <p:cNvSpPr>
            <a:spLocks noGrp="1"/>
          </p:cNvSpPr>
          <p:nvPr>
            <p:ph type="pic" sz="quarter" idx="27" hasCustomPrompt="1"/>
          </p:nvPr>
        </p:nvSpPr>
        <p:spPr>
          <a:xfrm>
            <a:off x="5017368" y="419100"/>
            <a:ext cx="3280728" cy="5262882"/>
          </a:xfrm>
          <a:prstGeom prst="roundRect">
            <a:avLst>
              <a:gd name="adj" fmla="val 9466"/>
            </a:avLst>
          </a:prstGeom>
          <a:solidFill>
            <a:schemeClr val="bg2"/>
          </a:solidFill>
        </p:spPr>
        <p:txBody>
          <a:bodyPr/>
          <a:lstStyle>
            <a:lvl1pPr algn="ctr">
              <a:defRPr/>
            </a:lvl1pPr>
          </a:lstStyle>
          <a:p>
            <a:r>
              <a:rPr lang="en-US"/>
              <a:t>Drag and drop image into placeholder</a:t>
            </a:r>
          </a:p>
          <a:p>
            <a:endParaRPr lang="en-US"/>
          </a:p>
        </p:txBody>
      </p:sp>
      <p:sp>
        <p:nvSpPr>
          <p:cNvPr id="6" name="Picture Placeholder 14">
            <a:extLst>
              <a:ext uri="{FF2B5EF4-FFF2-40B4-BE49-F238E27FC236}">
                <a16:creationId xmlns:a16="http://schemas.microsoft.com/office/drawing/2014/main" id="{2E1EA616-D4E2-DFD3-D5D7-78767EA29CB5}"/>
              </a:ext>
            </a:extLst>
          </p:cNvPr>
          <p:cNvSpPr>
            <a:spLocks noGrp="1"/>
          </p:cNvSpPr>
          <p:nvPr>
            <p:ph type="pic" sz="quarter" idx="29" hasCustomPrompt="1"/>
          </p:nvPr>
        </p:nvSpPr>
        <p:spPr>
          <a:xfrm>
            <a:off x="8468358" y="419100"/>
            <a:ext cx="3280730" cy="5262882"/>
          </a:xfrm>
          <a:prstGeom prst="roundRect">
            <a:avLst>
              <a:gd name="adj" fmla="val 9466"/>
            </a:avLst>
          </a:prstGeom>
          <a:solidFill>
            <a:schemeClr val="bg2"/>
          </a:solidFill>
        </p:spPr>
        <p:txBody>
          <a:bodyPr/>
          <a:lstStyle>
            <a:lvl1pPr algn="ctr">
              <a:defRPr/>
            </a:lvl1pPr>
          </a:lstStyle>
          <a:p>
            <a:r>
              <a:rPr lang="en-US"/>
              <a:t>Drag and drop image into placeholder</a:t>
            </a:r>
          </a:p>
          <a:p>
            <a:endParaRPr lang="en-US"/>
          </a:p>
        </p:txBody>
      </p:sp>
      <p:sp>
        <p:nvSpPr>
          <p:cNvPr id="3" name="Footer Placeholder 4">
            <a:extLst>
              <a:ext uri="{FF2B5EF4-FFF2-40B4-BE49-F238E27FC236}">
                <a16:creationId xmlns:a16="http://schemas.microsoft.com/office/drawing/2014/main" id="{79E32049-25CA-D865-A44C-F36CB53601C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8AD8204E-DAA4-0D6E-540D-9F7735FA410C}"/>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6CC12875-77E1-39C2-812D-96377EADB96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184345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and Image x2 | B">
    <p:spTree>
      <p:nvGrpSpPr>
        <p:cNvPr id="1" name=""/>
        <p:cNvGrpSpPr/>
        <p:nvPr/>
      </p:nvGrpSpPr>
      <p:grpSpPr>
        <a:xfrm>
          <a:off x="0" y="0"/>
          <a:ext cx="0" cy="0"/>
          <a:chOff x="0" y="0"/>
          <a:chExt cx="0" cy="0"/>
        </a:xfrm>
      </p:grpSpPr>
      <p:sp>
        <p:nvSpPr>
          <p:cNvPr id="20" name="Picture Placeholder 14">
            <a:extLst>
              <a:ext uri="{FF2B5EF4-FFF2-40B4-BE49-F238E27FC236}">
                <a16:creationId xmlns:a16="http://schemas.microsoft.com/office/drawing/2014/main" id="{630AC1DE-0081-C187-A75B-B84FB7DC8BB3}"/>
              </a:ext>
            </a:extLst>
          </p:cNvPr>
          <p:cNvSpPr>
            <a:spLocks noGrp="1"/>
          </p:cNvSpPr>
          <p:nvPr>
            <p:ph type="pic" sz="quarter" idx="27" hasCustomPrompt="1"/>
          </p:nvPr>
        </p:nvSpPr>
        <p:spPr>
          <a:xfrm>
            <a:off x="5017368" y="1195774"/>
            <a:ext cx="3280730" cy="4466452"/>
          </a:xfrm>
          <a:prstGeom prst="roundRect">
            <a:avLst>
              <a:gd name="adj" fmla="val 9466"/>
            </a:avLst>
          </a:prstGeom>
          <a:solidFill>
            <a:schemeClr val="bg2"/>
          </a:solidFill>
        </p:spPr>
        <p:txBody>
          <a:bodyPr/>
          <a:lstStyle>
            <a:lvl1pPr algn="ctr">
              <a:defRPr/>
            </a:lvl1pPr>
          </a:lstStyle>
          <a:p>
            <a:r>
              <a:rPr lang="en-US"/>
              <a:t>Drag and drop image into placeholder</a:t>
            </a:r>
          </a:p>
          <a:p>
            <a:endParaRPr lang="en-US"/>
          </a:p>
        </p:txBody>
      </p:sp>
      <p:sp>
        <p:nvSpPr>
          <p:cNvPr id="6" name="Picture Placeholder 14">
            <a:extLst>
              <a:ext uri="{FF2B5EF4-FFF2-40B4-BE49-F238E27FC236}">
                <a16:creationId xmlns:a16="http://schemas.microsoft.com/office/drawing/2014/main" id="{2E1EA616-D4E2-DFD3-D5D7-78767EA29CB5}"/>
              </a:ext>
            </a:extLst>
          </p:cNvPr>
          <p:cNvSpPr>
            <a:spLocks noGrp="1"/>
          </p:cNvSpPr>
          <p:nvPr>
            <p:ph type="pic" sz="quarter" idx="29" hasCustomPrompt="1"/>
          </p:nvPr>
        </p:nvSpPr>
        <p:spPr>
          <a:xfrm>
            <a:off x="8468358" y="1195774"/>
            <a:ext cx="3280730" cy="4466452"/>
          </a:xfrm>
          <a:prstGeom prst="roundRect">
            <a:avLst>
              <a:gd name="adj" fmla="val 9466"/>
            </a:avLst>
          </a:prstGeom>
          <a:solidFill>
            <a:schemeClr val="bg2"/>
          </a:solidFill>
        </p:spPr>
        <p:txBody>
          <a:bodyPr/>
          <a:lstStyle>
            <a:lvl1pPr algn="ctr">
              <a:defRPr/>
            </a:lvl1pPr>
          </a:lstStyle>
          <a:p>
            <a:r>
              <a:rPr lang="en-US"/>
              <a:t>Drag and drop image into placeholder</a:t>
            </a:r>
          </a:p>
          <a:p>
            <a:endParaRPr lang="en-US"/>
          </a:p>
        </p:txBody>
      </p:sp>
      <p:sp>
        <p:nvSpPr>
          <p:cNvPr id="8" name="Title 1">
            <a:extLst>
              <a:ext uri="{FF2B5EF4-FFF2-40B4-BE49-F238E27FC236}">
                <a16:creationId xmlns:a16="http://schemas.microsoft.com/office/drawing/2014/main" id="{2CC4F559-143F-7EB0-D24C-3296CFABC253}"/>
              </a:ext>
            </a:extLst>
          </p:cNvPr>
          <p:cNvSpPr>
            <a:spLocks noGrp="1"/>
          </p:cNvSpPr>
          <p:nvPr>
            <p:ph type="title" hasCustomPrompt="1"/>
          </p:nvPr>
        </p:nvSpPr>
        <p:spPr>
          <a:xfrm>
            <a:off x="442911" y="457201"/>
            <a:ext cx="11306177" cy="406399"/>
          </a:xfrm>
        </p:spPr>
        <p:txBody>
          <a:bodyPr anchor="t"/>
          <a:lstStyle>
            <a:lvl1pPr>
              <a:defRPr/>
            </a:lvl1pPr>
          </a:lstStyle>
          <a:p>
            <a:r>
              <a:rPr lang="en-US"/>
              <a:t>Headline preset in 32pt bold if emphasis needed</a:t>
            </a:r>
          </a:p>
        </p:txBody>
      </p:sp>
      <p:sp>
        <p:nvSpPr>
          <p:cNvPr id="9" name="Text Placeholder 9">
            <a:extLst>
              <a:ext uri="{FF2B5EF4-FFF2-40B4-BE49-F238E27FC236}">
                <a16:creationId xmlns:a16="http://schemas.microsoft.com/office/drawing/2014/main" id="{0B6FD7E4-03DF-9C07-A703-82FF9EB63C82}"/>
              </a:ext>
            </a:extLst>
          </p:cNvPr>
          <p:cNvSpPr>
            <a:spLocks noGrp="1"/>
          </p:cNvSpPr>
          <p:nvPr>
            <p:ph type="body" sz="quarter" idx="24" hasCustomPrompt="1"/>
          </p:nvPr>
        </p:nvSpPr>
        <p:spPr>
          <a:xfrm>
            <a:off x="447673" y="1195773"/>
            <a:ext cx="4399431" cy="4449763"/>
          </a:xfrm>
          <a:prstGeom prst="roundRect">
            <a:avLst>
              <a:gd name="adj" fmla="val 7076"/>
            </a:avLst>
          </a:prstGeom>
          <a:solidFill>
            <a:schemeClr val="accent1"/>
          </a:solidFill>
        </p:spPr>
        <p:txBody>
          <a:bodyPr lIns="216000" tIns="216000" rIns="216000" bIns="216000">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3" name="Footer Placeholder 4">
            <a:extLst>
              <a:ext uri="{FF2B5EF4-FFF2-40B4-BE49-F238E27FC236}">
                <a16:creationId xmlns:a16="http://schemas.microsoft.com/office/drawing/2014/main" id="{339A22B6-39BF-35C8-B4FB-11827D71C8A8}"/>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6C61BE43-CB3D-06C8-7714-26885C727EA2}"/>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A05E811B-29AB-9465-9001-01DCEB101C4A}"/>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160454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322958B-B40E-7188-50A8-00B110B6552C}"/>
              </a:ext>
            </a:extLst>
          </p:cNvPr>
          <p:cNvSpPr>
            <a:spLocks noGrp="1"/>
          </p:cNvSpPr>
          <p:nvPr>
            <p:ph type="title" hasCustomPrompt="1"/>
          </p:nvPr>
        </p:nvSpPr>
        <p:spPr>
          <a:xfrm>
            <a:off x="442911" y="457201"/>
            <a:ext cx="4873159" cy="403411"/>
          </a:xfrm>
        </p:spPr>
        <p:txBody>
          <a:bodyPr anchor="t"/>
          <a:lstStyle>
            <a:lvl1pPr>
              <a:defRPr/>
            </a:lvl1pPr>
          </a:lstStyle>
          <a:p>
            <a:r>
              <a:rPr lang="en-US"/>
              <a:t>Headline preset in 32pt bold if emphasis needed</a:t>
            </a:r>
          </a:p>
        </p:txBody>
      </p:sp>
      <p:sp>
        <p:nvSpPr>
          <p:cNvPr id="10" name="Text Placeholder 9">
            <a:extLst>
              <a:ext uri="{FF2B5EF4-FFF2-40B4-BE49-F238E27FC236}">
                <a16:creationId xmlns:a16="http://schemas.microsoft.com/office/drawing/2014/main" id="{FB4E1B7F-C6B8-C8E1-9D17-05994D7EC28A}"/>
              </a:ext>
            </a:extLst>
          </p:cNvPr>
          <p:cNvSpPr>
            <a:spLocks noGrp="1"/>
          </p:cNvSpPr>
          <p:nvPr>
            <p:ph type="body" sz="quarter" idx="25" hasCustomPrompt="1"/>
          </p:nvPr>
        </p:nvSpPr>
        <p:spPr>
          <a:xfrm>
            <a:off x="456675" y="1847548"/>
            <a:ext cx="4859396" cy="3800218"/>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 name="Picture Placeholder 14">
            <a:extLst>
              <a:ext uri="{FF2B5EF4-FFF2-40B4-BE49-F238E27FC236}">
                <a16:creationId xmlns:a16="http://schemas.microsoft.com/office/drawing/2014/main" id="{CC37FA6F-DEEB-647A-5268-22FD8A26AF50}"/>
              </a:ext>
            </a:extLst>
          </p:cNvPr>
          <p:cNvSpPr>
            <a:spLocks noGrp="1"/>
          </p:cNvSpPr>
          <p:nvPr>
            <p:ph type="pic" sz="quarter" idx="31" hasCustomPrompt="1"/>
          </p:nvPr>
        </p:nvSpPr>
        <p:spPr>
          <a:xfrm>
            <a:off x="5616149" y="454209"/>
            <a:ext cx="6119176" cy="5193556"/>
          </a:xfrm>
          <a:prstGeom prst="roundRect">
            <a:avLst>
              <a:gd name="adj" fmla="val 5727"/>
            </a:avLst>
          </a:prstGeom>
          <a:solidFill>
            <a:schemeClr val="bg2"/>
          </a:solidFill>
        </p:spPr>
        <p:txBody>
          <a:bodyPr/>
          <a:lstStyle>
            <a:lvl1pPr algn="ctr">
              <a:defRPr/>
            </a:lvl1pPr>
          </a:lstStyle>
          <a:p>
            <a:r>
              <a:rPr lang="en-US"/>
              <a:t>Drag and drop image into placeholder</a:t>
            </a:r>
          </a:p>
          <a:p>
            <a:endParaRPr lang="en-US"/>
          </a:p>
        </p:txBody>
      </p:sp>
      <p:sp>
        <p:nvSpPr>
          <p:cNvPr id="3" name="Footer Placeholder 4">
            <a:extLst>
              <a:ext uri="{FF2B5EF4-FFF2-40B4-BE49-F238E27FC236}">
                <a16:creationId xmlns:a16="http://schemas.microsoft.com/office/drawing/2014/main" id="{42A708E8-157B-7A30-5C0A-816727932A3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5E90D65B-A0A8-1997-F0EB-AB5C61D1A47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7EF3BD3D-1F73-FCDD-42F0-8B598C1A8C78}"/>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8765276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and Image x2">
    <p:spTree>
      <p:nvGrpSpPr>
        <p:cNvPr id="1" name=""/>
        <p:cNvGrpSpPr/>
        <p:nvPr/>
      </p:nvGrpSpPr>
      <p:grpSpPr>
        <a:xfrm>
          <a:off x="0" y="0"/>
          <a:ext cx="0" cy="0"/>
          <a:chOff x="0" y="0"/>
          <a:chExt cx="0" cy="0"/>
        </a:xfrm>
      </p:grpSpPr>
      <p:sp>
        <p:nvSpPr>
          <p:cNvPr id="20" name="Picture Placeholder 14">
            <a:extLst>
              <a:ext uri="{FF2B5EF4-FFF2-40B4-BE49-F238E27FC236}">
                <a16:creationId xmlns:a16="http://schemas.microsoft.com/office/drawing/2014/main" id="{630AC1DE-0081-C187-A75B-B84FB7DC8BB3}"/>
              </a:ext>
            </a:extLst>
          </p:cNvPr>
          <p:cNvSpPr>
            <a:spLocks noGrp="1"/>
          </p:cNvSpPr>
          <p:nvPr>
            <p:ph type="pic" sz="quarter" idx="27" hasCustomPrompt="1"/>
          </p:nvPr>
        </p:nvSpPr>
        <p:spPr>
          <a:xfrm>
            <a:off x="5616149" y="454209"/>
            <a:ext cx="2974457" cy="5211485"/>
          </a:xfrm>
          <a:prstGeom prst="roundRect">
            <a:avLst>
              <a:gd name="adj" fmla="val 10441"/>
            </a:avLst>
          </a:prstGeom>
          <a:solidFill>
            <a:schemeClr val="bg2"/>
          </a:solidFill>
        </p:spPr>
        <p:txBody>
          <a:bodyPr/>
          <a:lstStyle>
            <a:lvl1pPr algn="ctr">
              <a:defRPr/>
            </a:lvl1pPr>
          </a:lstStyle>
          <a:p>
            <a:r>
              <a:rPr lang="en-US"/>
              <a:t>Drag and drop image into placeholder</a:t>
            </a:r>
          </a:p>
          <a:p>
            <a:endParaRPr lang="en-US"/>
          </a:p>
        </p:txBody>
      </p:sp>
      <p:sp>
        <p:nvSpPr>
          <p:cNvPr id="6" name="Picture Placeholder 14">
            <a:extLst>
              <a:ext uri="{FF2B5EF4-FFF2-40B4-BE49-F238E27FC236}">
                <a16:creationId xmlns:a16="http://schemas.microsoft.com/office/drawing/2014/main" id="{2E1EA616-D4E2-DFD3-D5D7-78767EA29CB5}"/>
              </a:ext>
            </a:extLst>
          </p:cNvPr>
          <p:cNvSpPr>
            <a:spLocks noGrp="1"/>
          </p:cNvSpPr>
          <p:nvPr>
            <p:ph type="pic" sz="quarter" idx="29" hasCustomPrompt="1"/>
          </p:nvPr>
        </p:nvSpPr>
        <p:spPr>
          <a:xfrm>
            <a:off x="8760868" y="454209"/>
            <a:ext cx="2974457" cy="5211485"/>
          </a:xfrm>
          <a:prstGeom prst="roundRect">
            <a:avLst>
              <a:gd name="adj" fmla="val 10441"/>
            </a:avLst>
          </a:prstGeom>
          <a:solidFill>
            <a:schemeClr val="bg2"/>
          </a:solidFill>
        </p:spPr>
        <p:txBody>
          <a:bodyPr/>
          <a:lstStyle>
            <a:lvl1pPr algn="ctr">
              <a:defRPr/>
            </a:lvl1pPr>
          </a:lstStyle>
          <a:p>
            <a:r>
              <a:rPr lang="en-US"/>
              <a:t>Drag and drop image into placeholder</a:t>
            </a:r>
          </a:p>
          <a:p>
            <a:endParaRPr lang="en-US"/>
          </a:p>
        </p:txBody>
      </p:sp>
      <p:sp>
        <p:nvSpPr>
          <p:cNvPr id="9" name="Title 1">
            <a:extLst>
              <a:ext uri="{FF2B5EF4-FFF2-40B4-BE49-F238E27FC236}">
                <a16:creationId xmlns:a16="http://schemas.microsoft.com/office/drawing/2014/main" id="{9322958B-B40E-7188-50A8-00B110B6552C}"/>
              </a:ext>
            </a:extLst>
          </p:cNvPr>
          <p:cNvSpPr>
            <a:spLocks noGrp="1"/>
          </p:cNvSpPr>
          <p:nvPr>
            <p:ph type="title" hasCustomPrompt="1"/>
          </p:nvPr>
        </p:nvSpPr>
        <p:spPr>
          <a:xfrm>
            <a:off x="442911" y="457201"/>
            <a:ext cx="4850431" cy="406399"/>
          </a:xfrm>
        </p:spPr>
        <p:txBody>
          <a:bodyPr anchor="t"/>
          <a:lstStyle>
            <a:lvl1pPr>
              <a:defRPr/>
            </a:lvl1pPr>
          </a:lstStyle>
          <a:p>
            <a:r>
              <a:rPr lang="en-US"/>
              <a:t>Headline preset in 32pt bold if emphasis needed</a:t>
            </a:r>
          </a:p>
        </p:txBody>
      </p:sp>
      <p:sp>
        <p:nvSpPr>
          <p:cNvPr id="10" name="Text Placeholder 9">
            <a:extLst>
              <a:ext uri="{FF2B5EF4-FFF2-40B4-BE49-F238E27FC236}">
                <a16:creationId xmlns:a16="http://schemas.microsoft.com/office/drawing/2014/main" id="{FB4E1B7F-C6B8-C8E1-9D17-05994D7EC28A}"/>
              </a:ext>
            </a:extLst>
          </p:cNvPr>
          <p:cNvSpPr>
            <a:spLocks noGrp="1"/>
          </p:cNvSpPr>
          <p:nvPr>
            <p:ph type="body" sz="quarter" idx="25" hasCustomPrompt="1"/>
          </p:nvPr>
        </p:nvSpPr>
        <p:spPr>
          <a:xfrm>
            <a:off x="456674" y="1847547"/>
            <a:ext cx="4850431" cy="3818147"/>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3" name="Footer Placeholder 4">
            <a:extLst>
              <a:ext uri="{FF2B5EF4-FFF2-40B4-BE49-F238E27FC236}">
                <a16:creationId xmlns:a16="http://schemas.microsoft.com/office/drawing/2014/main" id="{20F3FDC4-C1C1-3C1F-B1F4-BD4FFD1041F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654350D8-E8CD-771E-C2C1-62356977616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F36926AA-B9CB-4A9D-6AA4-597CFC575028}"/>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6404754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and Image x3">
    <p:spTree>
      <p:nvGrpSpPr>
        <p:cNvPr id="1" name=""/>
        <p:cNvGrpSpPr/>
        <p:nvPr/>
      </p:nvGrpSpPr>
      <p:grpSpPr>
        <a:xfrm>
          <a:off x="0" y="0"/>
          <a:ext cx="0" cy="0"/>
          <a:chOff x="0" y="0"/>
          <a:chExt cx="0" cy="0"/>
        </a:xfrm>
      </p:grpSpPr>
      <p:sp>
        <p:nvSpPr>
          <p:cNvPr id="20" name="Picture Placeholder 14">
            <a:extLst>
              <a:ext uri="{FF2B5EF4-FFF2-40B4-BE49-F238E27FC236}">
                <a16:creationId xmlns:a16="http://schemas.microsoft.com/office/drawing/2014/main" id="{630AC1DE-0081-C187-A75B-B84FB7DC8BB3}"/>
              </a:ext>
            </a:extLst>
          </p:cNvPr>
          <p:cNvSpPr>
            <a:spLocks noGrp="1"/>
          </p:cNvSpPr>
          <p:nvPr>
            <p:ph type="pic" sz="quarter" idx="27" hasCustomPrompt="1"/>
          </p:nvPr>
        </p:nvSpPr>
        <p:spPr>
          <a:xfrm>
            <a:off x="5616149" y="3147166"/>
            <a:ext cx="2974457" cy="2500599"/>
          </a:xfrm>
          <a:prstGeom prst="roundRect">
            <a:avLst>
              <a:gd name="adj" fmla="val 11843"/>
            </a:avLst>
          </a:prstGeom>
          <a:solidFill>
            <a:schemeClr val="bg2"/>
          </a:solidFill>
        </p:spPr>
        <p:txBody>
          <a:bodyPr/>
          <a:lstStyle>
            <a:lvl1pPr algn="ctr">
              <a:defRPr/>
            </a:lvl1pPr>
          </a:lstStyle>
          <a:p>
            <a:r>
              <a:rPr lang="en-US"/>
              <a:t>Drag and drop image into placeholder</a:t>
            </a:r>
          </a:p>
          <a:p>
            <a:endParaRPr lang="en-US"/>
          </a:p>
        </p:txBody>
      </p:sp>
      <p:sp>
        <p:nvSpPr>
          <p:cNvPr id="6" name="Picture Placeholder 14">
            <a:extLst>
              <a:ext uri="{FF2B5EF4-FFF2-40B4-BE49-F238E27FC236}">
                <a16:creationId xmlns:a16="http://schemas.microsoft.com/office/drawing/2014/main" id="{2E1EA616-D4E2-DFD3-D5D7-78767EA29CB5}"/>
              </a:ext>
            </a:extLst>
          </p:cNvPr>
          <p:cNvSpPr>
            <a:spLocks noGrp="1"/>
          </p:cNvSpPr>
          <p:nvPr>
            <p:ph type="pic" sz="quarter" idx="29" hasCustomPrompt="1"/>
          </p:nvPr>
        </p:nvSpPr>
        <p:spPr>
          <a:xfrm>
            <a:off x="8760868" y="3147166"/>
            <a:ext cx="2974457" cy="2500599"/>
          </a:xfrm>
          <a:prstGeom prst="roundRect">
            <a:avLst>
              <a:gd name="adj" fmla="val 11843"/>
            </a:avLst>
          </a:prstGeom>
          <a:solidFill>
            <a:schemeClr val="bg2"/>
          </a:solidFill>
        </p:spPr>
        <p:txBody>
          <a:bodyPr/>
          <a:lstStyle>
            <a:lvl1pPr algn="ctr">
              <a:defRPr/>
            </a:lvl1pPr>
          </a:lstStyle>
          <a:p>
            <a:r>
              <a:rPr lang="en-US"/>
              <a:t>Drag and drop image into placeholder</a:t>
            </a:r>
          </a:p>
          <a:p>
            <a:endParaRPr lang="en-US"/>
          </a:p>
        </p:txBody>
      </p:sp>
      <p:sp>
        <p:nvSpPr>
          <p:cNvPr id="9" name="Title 1">
            <a:extLst>
              <a:ext uri="{FF2B5EF4-FFF2-40B4-BE49-F238E27FC236}">
                <a16:creationId xmlns:a16="http://schemas.microsoft.com/office/drawing/2014/main" id="{9322958B-B40E-7188-50A8-00B110B6552C}"/>
              </a:ext>
            </a:extLst>
          </p:cNvPr>
          <p:cNvSpPr>
            <a:spLocks noGrp="1"/>
          </p:cNvSpPr>
          <p:nvPr>
            <p:ph type="title" hasCustomPrompt="1"/>
          </p:nvPr>
        </p:nvSpPr>
        <p:spPr>
          <a:xfrm>
            <a:off x="442912" y="457201"/>
            <a:ext cx="4846264" cy="406399"/>
          </a:xfrm>
        </p:spPr>
        <p:txBody>
          <a:bodyPr anchor="t"/>
          <a:lstStyle>
            <a:lvl1pPr>
              <a:defRPr/>
            </a:lvl1pPr>
          </a:lstStyle>
          <a:p>
            <a:r>
              <a:rPr lang="en-US"/>
              <a:t>Headline preset in 32pt bold if emphasis needed</a:t>
            </a:r>
          </a:p>
        </p:txBody>
      </p:sp>
      <p:sp>
        <p:nvSpPr>
          <p:cNvPr id="10" name="Text Placeholder 9">
            <a:extLst>
              <a:ext uri="{FF2B5EF4-FFF2-40B4-BE49-F238E27FC236}">
                <a16:creationId xmlns:a16="http://schemas.microsoft.com/office/drawing/2014/main" id="{FB4E1B7F-C6B8-C8E1-9D17-05994D7EC28A}"/>
              </a:ext>
            </a:extLst>
          </p:cNvPr>
          <p:cNvSpPr>
            <a:spLocks noGrp="1"/>
          </p:cNvSpPr>
          <p:nvPr>
            <p:ph type="body" sz="quarter" idx="25" hasCustomPrompt="1"/>
          </p:nvPr>
        </p:nvSpPr>
        <p:spPr>
          <a:xfrm>
            <a:off x="456675" y="1847547"/>
            <a:ext cx="4846264" cy="3800218"/>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7" name="Picture Placeholder 14">
            <a:extLst>
              <a:ext uri="{FF2B5EF4-FFF2-40B4-BE49-F238E27FC236}">
                <a16:creationId xmlns:a16="http://schemas.microsoft.com/office/drawing/2014/main" id="{CC37FA6F-DEEB-647A-5268-22FD8A26AF50}"/>
              </a:ext>
            </a:extLst>
          </p:cNvPr>
          <p:cNvSpPr>
            <a:spLocks noGrp="1"/>
          </p:cNvSpPr>
          <p:nvPr>
            <p:ph type="pic" sz="quarter" idx="31" hasCustomPrompt="1"/>
          </p:nvPr>
        </p:nvSpPr>
        <p:spPr>
          <a:xfrm>
            <a:off x="5616149" y="454209"/>
            <a:ext cx="6119176" cy="2500599"/>
          </a:xfrm>
          <a:prstGeom prst="roundRect">
            <a:avLst>
              <a:gd name="adj" fmla="val 11843"/>
            </a:avLst>
          </a:prstGeom>
          <a:solidFill>
            <a:schemeClr val="bg2"/>
          </a:solidFill>
        </p:spPr>
        <p:txBody>
          <a:bodyPr/>
          <a:lstStyle>
            <a:lvl1pPr algn="ctr">
              <a:defRPr/>
            </a:lvl1pPr>
          </a:lstStyle>
          <a:p>
            <a:r>
              <a:rPr lang="en-US"/>
              <a:t>Drag and drop image into placeholder</a:t>
            </a:r>
          </a:p>
          <a:p>
            <a:endParaRPr lang="en-US"/>
          </a:p>
        </p:txBody>
      </p:sp>
      <p:sp>
        <p:nvSpPr>
          <p:cNvPr id="3" name="Footer Placeholder 4">
            <a:extLst>
              <a:ext uri="{FF2B5EF4-FFF2-40B4-BE49-F238E27FC236}">
                <a16:creationId xmlns:a16="http://schemas.microsoft.com/office/drawing/2014/main" id="{B5D5589B-F657-5B38-7613-7AC264E64809}"/>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F1BF9849-6BA2-E062-39C0-82E6A15EC228}"/>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71973E2B-75FE-D445-C975-C0E2B0F1BB6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31834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alf Image Cover w/ Partner Logo">
    <p:bg>
      <p:bgPr>
        <a:solidFill>
          <a:schemeClr val="bg1"/>
        </a:solidFill>
        <a:effectLst/>
      </p:bgPr>
    </p:bg>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93B2D77C-1EC0-E1DA-1811-DF09D9F8A17E}"/>
              </a:ext>
            </a:extLst>
          </p:cNvPr>
          <p:cNvSpPr>
            <a:spLocks noGrp="1"/>
          </p:cNvSpPr>
          <p:nvPr>
            <p:ph type="pic" sz="quarter" idx="19" hasCustomPrompt="1"/>
          </p:nvPr>
        </p:nvSpPr>
        <p:spPr>
          <a:xfrm>
            <a:off x="5800726" y="382103"/>
            <a:ext cx="5934597" cy="5738375"/>
          </a:xfrm>
          <a:prstGeom prst="roundRect">
            <a:avLst>
              <a:gd name="adj" fmla="val 5711"/>
            </a:avLst>
          </a:prstGeom>
          <a:solidFill>
            <a:schemeClr val="bg2"/>
          </a:solidFill>
        </p:spPr>
        <p:txBody>
          <a:bodyPr/>
          <a:lstStyle>
            <a:lvl1pPr algn="ctr">
              <a:defRPr/>
            </a:lvl1pPr>
          </a:lstStyle>
          <a:p>
            <a:r>
              <a:rPr lang="en-US"/>
              <a:t>Drag and drop image into placeholder</a:t>
            </a:r>
          </a:p>
          <a:p>
            <a:endParaRPr lang="en-US"/>
          </a:p>
        </p:txBody>
      </p:sp>
      <p:sp>
        <p:nvSpPr>
          <p:cNvPr id="2" name="Text Placeholder 18" descr="Experian Logo">
            <a:extLst>
              <a:ext uri="{FF2B5EF4-FFF2-40B4-BE49-F238E27FC236}">
                <a16:creationId xmlns:a16="http://schemas.microsoft.com/office/drawing/2014/main" id="{E24D4864-8E9F-0007-8B0D-57B499004F48}"/>
              </a:ext>
            </a:extLst>
          </p:cNvPr>
          <p:cNvSpPr>
            <a:spLocks noGrp="1"/>
          </p:cNvSpPr>
          <p:nvPr>
            <p:ph type="body" sz="quarter" idx="14" hasCustomPrompt="1"/>
          </p:nvPr>
        </p:nvSpPr>
        <p:spPr>
          <a:xfrm>
            <a:off x="442913" y="1827938"/>
            <a:ext cx="1781175" cy="580338"/>
          </a:xfrm>
          <a:blipFill>
            <a:blip r:embed="rId2">
              <a:extLst>
                <a:ext uri="{96DAC541-7B7A-43D3-8B79-37D633B846F1}">
                  <asvg:svgBlip xmlns:asvg="http://schemas.microsoft.com/office/drawing/2016/SVG/main" r:embed="rId3"/>
                </a:ext>
              </a:extLst>
            </a:blip>
            <a:stretch>
              <a:fillRect/>
            </a:stretch>
          </a:blipFill>
        </p:spPr>
        <p:txBody>
          <a:bodyPr/>
          <a:lstStyle>
            <a:lvl1pPr>
              <a:defRPr/>
            </a:lvl1pPr>
          </a:lstStyle>
          <a:p>
            <a:pPr lvl="0"/>
            <a:r>
              <a:rPr lang="en-US"/>
              <a:t> </a:t>
            </a:r>
          </a:p>
        </p:txBody>
      </p:sp>
      <p:sp>
        <p:nvSpPr>
          <p:cNvPr id="18" name="Title 17">
            <a:extLst>
              <a:ext uri="{FF2B5EF4-FFF2-40B4-BE49-F238E27FC236}">
                <a16:creationId xmlns:a16="http://schemas.microsoft.com/office/drawing/2014/main" id="{D4E107CE-0C63-279B-57F5-8057DD0F68B2}"/>
              </a:ext>
            </a:extLst>
          </p:cNvPr>
          <p:cNvSpPr>
            <a:spLocks noGrp="1"/>
          </p:cNvSpPr>
          <p:nvPr>
            <p:ph type="title" hasCustomPrompt="1"/>
          </p:nvPr>
        </p:nvSpPr>
        <p:spPr>
          <a:xfrm>
            <a:off x="442913" y="3271427"/>
            <a:ext cx="5200651" cy="2849051"/>
          </a:xfrm>
          <a:custGeom>
            <a:avLst/>
            <a:gdLst>
              <a:gd name="connsiteX0" fmla="*/ 383425 w 5200651"/>
              <a:gd name="connsiteY0" fmla="*/ 0 h 2849051"/>
              <a:gd name="connsiteX1" fmla="*/ 4817226 w 5200651"/>
              <a:gd name="connsiteY1" fmla="*/ 0 h 2849051"/>
              <a:gd name="connsiteX2" fmla="*/ 5200651 w 5200651"/>
              <a:gd name="connsiteY2" fmla="*/ 383425 h 2849051"/>
              <a:gd name="connsiteX3" fmla="*/ 5200651 w 5200651"/>
              <a:gd name="connsiteY3" fmla="*/ 2465626 h 2849051"/>
              <a:gd name="connsiteX4" fmla="*/ 4817226 w 5200651"/>
              <a:gd name="connsiteY4" fmla="*/ 2849051 h 2849051"/>
              <a:gd name="connsiteX5" fmla="*/ 383425 w 5200651"/>
              <a:gd name="connsiteY5" fmla="*/ 2849051 h 2849051"/>
              <a:gd name="connsiteX6" fmla="*/ 0 w 5200651"/>
              <a:gd name="connsiteY6" fmla="*/ 2465626 h 2849051"/>
              <a:gd name="connsiteX7" fmla="*/ 0 w 5200651"/>
              <a:gd name="connsiteY7" fmla="*/ 383425 h 2849051"/>
              <a:gd name="connsiteX8" fmla="*/ 383425 w 5200651"/>
              <a:gd name="connsiteY8" fmla="*/ 0 h 2849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651" h="2849051">
                <a:moveTo>
                  <a:pt x="383425" y="0"/>
                </a:moveTo>
                <a:lnTo>
                  <a:pt x="4817226" y="0"/>
                </a:lnTo>
                <a:cubicBezTo>
                  <a:pt x="5028986" y="0"/>
                  <a:pt x="5200651" y="171665"/>
                  <a:pt x="5200651" y="383425"/>
                </a:cubicBezTo>
                <a:lnTo>
                  <a:pt x="5200651" y="2465626"/>
                </a:lnTo>
                <a:cubicBezTo>
                  <a:pt x="5200651" y="2677386"/>
                  <a:pt x="5028986" y="2849051"/>
                  <a:pt x="4817226" y="2849051"/>
                </a:cubicBezTo>
                <a:lnTo>
                  <a:pt x="383425" y="2849051"/>
                </a:lnTo>
                <a:cubicBezTo>
                  <a:pt x="171665" y="2849051"/>
                  <a:pt x="0" y="2677386"/>
                  <a:pt x="0" y="2465626"/>
                </a:cubicBezTo>
                <a:lnTo>
                  <a:pt x="0" y="383425"/>
                </a:lnTo>
                <a:cubicBezTo>
                  <a:pt x="0" y="171665"/>
                  <a:pt x="171665" y="0"/>
                  <a:pt x="383425" y="0"/>
                </a:cubicBezTo>
                <a:close/>
              </a:path>
            </a:pathLst>
          </a:custGeom>
          <a:solidFill>
            <a:schemeClr val="accent1"/>
          </a:solidFill>
        </p:spPr>
        <p:txBody>
          <a:bodyPr wrap="square" lIns="468000" tIns="468000" rIns="468000" bIns="468000" anchor="t">
            <a:noAutofit/>
          </a:bodyPr>
          <a:lstStyle>
            <a:lvl1pPr>
              <a:defRPr sz="3400">
                <a:solidFill>
                  <a:schemeClr val="bg1"/>
                </a:solidFill>
              </a:defRPr>
            </a:lvl1pPr>
          </a:lstStyle>
          <a:p>
            <a:r>
              <a:rPr lang="en-US"/>
              <a:t>Add title 34pt Arial</a:t>
            </a:r>
          </a:p>
        </p:txBody>
      </p:sp>
      <p:sp>
        <p:nvSpPr>
          <p:cNvPr id="22" name="Text Placeholder 21">
            <a:extLst>
              <a:ext uri="{FF2B5EF4-FFF2-40B4-BE49-F238E27FC236}">
                <a16:creationId xmlns:a16="http://schemas.microsoft.com/office/drawing/2014/main" id="{A181B1AC-3F82-D771-0190-8A4BD3C55CDB}"/>
              </a:ext>
            </a:extLst>
          </p:cNvPr>
          <p:cNvSpPr>
            <a:spLocks noGrp="1"/>
          </p:cNvSpPr>
          <p:nvPr>
            <p:ph type="body" sz="quarter" idx="15" hasCustomPrompt="1"/>
          </p:nvPr>
        </p:nvSpPr>
        <p:spPr>
          <a:xfrm>
            <a:off x="912813" y="5180678"/>
            <a:ext cx="4450820" cy="584200"/>
          </a:xfrm>
        </p:spPr>
        <p:txBody>
          <a:bodyPr anchor="b"/>
          <a:lstStyle>
            <a:lvl1pPr>
              <a:defRPr>
                <a:solidFill>
                  <a:schemeClr val="bg1"/>
                </a:solidFill>
              </a:defRPr>
            </a:lvl1pPr>
          </a:lstStyle>
          <a:p>
            <a:pPr lvl="0"/>
            <a:r>
              <a:rPr lang="en-US"/>
              <a:t>Add subtitle 18pt Arial</a:t>
            </a:r>
          </a:p>
        </p:txBody>
      </p:sp>
      <p:sp>
        <p:nvSpPr>
          <p:cNvPr id="13" name="Text Placeholder 9">
            <a:extLst>
              <a:ext uri="{FF2B5EF4-FFF2-40B4-BE49-F238E27FC236}">
                <a16:creationId xmlns:a16="http://schemas.microsoft.com/office/drawing/2014/main" id="{2F5890DB-90C0-F92B-9028-A793D81F62C2}"/>
              </a:ext>
            </a:extLst>
          </p:cNvPr>
          <p:cNvSpPr>
            <a:spLocks noGrp="1"/>
          </p:cNvSpPr>
          <p:nvPr>
            <p:ph type="body" sz="quarter" idx="18" hasCustomPrompt="1"/>
          </p:nvPr>
        </p:nvSpPr>
        <p:spPr>
          <a:xfrm>
            <a:off x="3580764" y="2823964"/>
            <a:ext cx="2062800" cy="277200"/>
          </a:xfrm>
          <a:prstGeom prst="roundRect">
            <a:avLst>
              <a:gd name="adj" fmla="val 50000"/>
            </a:avLst>
          </a:prstGeom>
          <a:solidFill>
            <a:schemeClr val="accent4"/>
          </a:solidFill>
        </p:spPr>
        <p:txBody>
          <a:bodyPr anchor="ctr"/>
          <a:lstStyle>
            <a:lvl1pPr algn="ctr">
              <a:defRPr sz="1100">
                <a:solidFill>
                  <a:schemeClr val="bg1"/>
                </a:solidFill>
              </a:defRPr>
            </a:lvl1pPr>
          </a:lstStyle>
          <a:p>
            <a:pPr lvl="0"/>
            <a:r>
              <a:rPr lang="en-US"/>
              <a:t>Speaker position</a:t>
            </a:r>
          </a:p>
        </p:txBody>
      </p:sp>
      <p:sp>
        <p:nvSpPr>
          <p:cNvPr id="12" name="Text Placeholder 9">
            <a:extLst>
              <a:ext uri="{FF2B5EF4-FFF2-40B4-BE49-F238E27FC236}">
                <a16:creationId xmlns:a16="http://schemas.microsoft.com/office/drawing/2014/main" id="{4A9B6741-1B50-5853-CEF9-5167DFE0EDE3}"/>
              </a:ext>
            </a:extLst>
          </p:cNvPr>
          <p:cNvSpPr>
            <a:spLocks noGrp="1"/>
          </p:cNvSpPr>
          <p:nvPr>
            <p:ph type="body" sz="quarter" idx="17" hasCustomPrompt="1"/>
          </p:nvPr>
        </p:nvSpPr>
        <p:spPr>
          <a:xfrm>
            <a:off x="1756238" y="2823964"/>
            <a:ext cx="2019600" cy="277200"/>
          </a:xfrm>
          <a:prstGeom prst="roundRect">
            <a:avLst>
              <a:gd name="adj" fmla="val 50000"/>
            </a:avLst>
          </a:prstGeom>
          <a:solidFill>
            <a:schemeClr val="accent3"/>
          </a:solidFill>
        </p:spPr>
        <p:txBody>
          <a:bodyPr anchor="ctr"/>
          <a:lstStyle>
            <a:lvl1pPr algn="ctr">
              <a:defRPr sz="1100">
                <a:solidFill>
                  <a:schemeClr val="bg1"/>
                </a:solidFill>
              </a:defRPr>
            </a:lvl1pPr>
          </a:lstStyle>
          <a:p>
            <a:pPr lvl="0"/>
            <a:r>
              <a:rPr lang="en-US"/>
              <a:t>Speaker name</a:t>
            </a:r>
          </a:p>
        </p:txBody>
      </p:sp>
      <p:sp>
        <p:nvSpPr>
          <p:cNvPr id="10" name="Text Placeholder 9">
            <a:extLst>
              <a:ext uri="{FF2B5EF4-FFF2-40B4-BE49-F238E27FC236}">
                <a16:creationId xmlns:a16="http://schemas.microsoft.com/office/drawing/2014/main" id="{D93F7017-D339-E5D2-D9A0-4A7C38B91FBA}"/>
              </a:ext>
            </a:extLst>
          </p:cNvPr>
          <p:cNvSpPr>
            <a:spLocks noGrp="1"/>
          </p:cNvSpPr>
          <p:nvPr>
            <p:ph type="body" sz="quarter" idx="16" hasCustomPrompt="1"/>
          </p:nvPr>
        </p:nvSpPr>
        <p:spPr>
          <a:xfrm>
            <a:off x="442913" y="2823964"/>
            <a:ext cx="1508400" cy="277200"/>
          </a:xfrm>
          <a:prstGeom prst="roundRect">
            <a:avLst>
              <a:gd name="adj" fmla="val 50000"/>
            </a:avLst>
          </a:prstGeom>
          <a:solidFill>
            <a:schemeClr val="accent1"/>
          </a:solidFill>
        </p:spPr>
        <p:txBody>
          <a:bodyPr anchor="ctr"/>
          <a:lstStyle>
            <a:lvl1pPr algn="ctr">
              <a:defRPr sz="1100">
                <a:solidFill>
                  <a:schemeClr val="bg1"/>
                </a:solidFill>
              </a:defRPr>
            </a:lvl1pPr>
          </a:lstStyle>
          <a:p>
            <a:pPr lvl="0"/>
            <a:r>
              <a:rPr lang="en-US"/>
              <a:t>Month XX, 2025</a:t>
            </a:r>
          </a:p>
        </p:txBody>
      </p:sp>
      <p:sp>
        <p:nvSpPr>
          <p:cNvPr id="16" name="Text Placeholder 9">
            <a:extLst>
              <a:ext uri="{FF2B5EF4-FFF2-40B4-BE49-F238E27FC236}">
                <a16:creationId xmlns:a16="http://schemas.microsoft.com/office/drawing/2014/main" id="{51C432D1-761D-57C5-30AA-DC06964CA8E3}"/>
              </a:ext>
            </a:extLst>
          </p:cNvPr>
          <p:cNvSpPr>
            <a:spLocks noGrp="1"/>
          </p:cNvSpPr>
          <p:nvPr>
            <p:ph type="body" sz="quarter" idx="20" hasCustomPrompt="1"/>
          </p:nvPr>
        </p:nvSpPr>
        <p:spPr>
          <a:xfrm>
            <a:off x="442913" y="382104"/>
            <a:ext cx="1508400" cy="277200"/>
          </a:xfrm>
          <a:prstGeom prst="roundRect">
            <a:avLst>
              <a:gd name="adj" fmla="val 50000"/>
            </a:avLst>
          </a:prstGeom>
          <a:noFill/>
          <a:ln>
            <a:solidFill>
              <a:schemeClr val="tx2"/>
            </a:solidFill>
          </a:ln>
        </p:spPr>
        <p:txBody>
          <a:bodyPr anchor="ctr"/>
          <a:lstStyle>
            <a:lvl1pPr algn="ctr">
              <a:defRPr sz="1100">
                <a:solidFill>
                  <a:schemeClr val="tx2"/>
                </a:solidFill>
              </a:defRPr>
            </a:lvl1pPr>
          </a:lstStyle>
          <a:p>
            <a:pPr lvl="0"/>
            <a:r>
              <a:rPr lang="en-US"/>
              <a:t>Insert deck type</a:t>
            </a:r>
          </a:p>
        </p:txBody>
      </p:sp>
      <p:cxnSp>
        <p:nvCxnSpPr>
          <p:cNvPr id="9" name="Straight Connector 8">
            <a:extLst>
              <a:ext uri="{FF2B5EF4-FFF2-40B4-BE49-F238E27FC236}">
                <a16:creationId xmlns:a16="http://schemas.microsoft.com/office/drawing/2014/main" id="{FBE4F0C8-8774-B748-C459-271D20B41B3F}"/>
              </a:ext>
            </a:extLst>
          </p:cNvPr>
          <p:cNvCxnSpPr/>
          <p:nvPr userDrawn="1"/>
        </p:nvCxnSpPr>
        <p:spPr>
          <a:xfrm>
            <a:off x="2381250" y="1827938"/>
            <a:ext cx="0" cy="580338"/>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14" name="Picture Placeholder 13">
            <a:extLst>
              <a:ext uri="{FF2B5EF4-FFF2-40B4-BE49-F238E27FC236}">
                <a16:creationId xmlns:a16="http://schemas.microsoft.com/office/drawing/2014/main" id="{E194F10A-04FE-2AC0-C45B-F572CA57335E}"/>
              </a:ext>
            </a:extLst>
          </p:cNvPr>
          <p:cNvSpPr>
            <a:spLocks noGrp="1"/>
          </p:cNvSpPr>
          <p:nvPr>
            <p:ph type="pic" sz="quarter" idx="21"/>
          </p:nvPr>
        </p:nvSpPr>
        <p:spPr>
          <a:xfrm>
            <a:off x="2538413" y="1827213"/>
            <a:ext cx="1781175" cy="581025"/>
          </a:xfrm>
        </p:spPr>
        <p:txBody>
          <a:bodyPr/>
          <a:lstStyle/>
          <a:p>
            <a:endParaRPr lang="en-GB"/>
          </a:p>
        </p:txBody>
      </p:sp>
      <p:sp>
        <p:nvSpPr>
          <p:cNvPr id="17" name="Footer Placeholder 4">
            <a:extLst>
              <a:ext uri="{FF2B5EF4-FFF2-40B4-BE49-F238E27FC236}">
                <a16:creationId xmlns:a16="http://schemas.microsoft.com/office/drawing/2014/main" id="{CF726F85-5302-98F5-119B-F43E8F8F2999}"/>
              </a:ext>
            </a:extLst>
          </p:cNvPr>
          <p:cNvSpPr>
            <a:spLocks noGrp="1"/>
          </p:cNvSpPr>
          <p:nvPr>
            <p:ph type="ftr" sz="quarter" idx="3"/>
          </p:nvPr>
        </p:nvSpPr>
        <p:spPr>
          <a:xfrm>
            <a:off x="8074428" y="6272784"/>
            <a:ext cx="3674533" cy="292608"/>
          </a:xfrm>
          <a:prstGeom prst="rect">
            <a:avLst/>
          </a:prstGeom>
        </p:spPr>
        <p:txBody>
          <a:bodyPr vert="horz" lIns="0" tIns="0" rIns="0" bIns="0" rtlCol="0" anchor="b">
            <a:noAutofit/>
          </a:bodyPr>
          <a:lstStyle>
            <a:lvl1pPr algn="r">
              <a:defRPr sz="650">
                <a:solidFill>
                  <a:schemeClr val="tx1">
                    <a:tint val="82000"/>
                  </a:schemeClr>
                </a:solidFill>
              </a:defRPr>
            </a:lvl1pPr>
          </a:lstStyle>
          <a:p>
            <a:pPr algn="r"/>
            <a:endParaRPr lang="en-US"/>
          </a:p>
        </p:txBody>
      </p:sp>
      <p:sp>
        <p:nvSpPr>
          <p:cNvPr id="3" name="Date Placeholder 3">
            <a:extLst>
              <a:ext uri="{FF2B5EF4-FFF2-40B4-BE49-F238E27FC236}">
                <a16:creationId xmlns:a16="http://schemas.microsoft.com/office/drawing/2014/main" id="{7E95C174-F98D-6C3D-55C4-6F244EF88DC8}"/>
              </a:ext>
            </a:extLst>
          </p:cNvPr>
          <p:cNvSpPr>
            <a:spLocks noGrp="1"/>
          </p:cNvSpPr>
          <p:nvPr>
            <p:ph type="dt" sz="half" idx="2"/>
          </p:nvPr>
        </p:nvSpPr>
        <p:spPr>
          <a:xfrm>
            <a:off x="442913" y="6272784"/>
            <a:ext cx="1439332" cy="292608"/>
          </a:xfrm>
          <a:prstGeom prst="rect">
            <a:avLst/>
          </a:prstGeom>
        </p:spPr>
        <p:txBody>
          <a:bodyPr vert="horz" lIns="0" tIns="0" rIns="0" bIns="0" rtlCol="0" anchor="b">
            <a:noAutofit/>
          </a:bodyPr>
          <a:lstStyle>
            <a:lvl1pPr algn="l">
              <a:defRPr sz="900">
                <a:solidFill>
                  <a:schemeClr val="tx2"/>
                </a:solidFill>
              </a:defRPr>
            </a:lvl1pPr>
          </a:lstStyle>
          <a:p>
            <a:r>
              <a:rPr lang="en-US"/>
              <a:t>Experian © 2026</a:t>
            </a:r>
          </a:p>
        </p:txBody>
      </p:sp>
    </p:spTree>
    <p:extLst>
      <p:ext uri="{BB962C8B-B14F-4D97-AF65-F5344CB8AC3E}">
        <p14:creationId xmlns:p14="http://schemas.microsoft.com/office/powerpoint/2010/main" val="252791985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ntent and Image x3">
    <p:spTree>
      <p:nvGrpSpPr>
        <p:cNvPr id="1" name=""/>
        <p:cNvGrpSpPr/>
        <p:nvPr/>
      </p:nvGrpSpPr>
      <p:grpSpPr>
        <a:xfrm>
          <a:off x="0" y="0"/>
          <a:ext cx="0" cy="0"/>
          <a:chOff x="0" y="0"/>
          <a:chExt cx="0" cy="0"/>
        </a:xfrm>
      </p:grpSpPr>
      <p:sp>
        <p:nvSpPr>
          <p:cNvPr id="20" name="Picture Placeholder 14">
            <a:extLst>
              <a:ext uri="{FF2B5EF4-FFF2-40B4-BE49-F238E27FC236}">
                <a16:creationId xmlns:a16="http://schemas.microsoft.com/office/drawing/2014/main" id="{630AC1DE-0081-C187-A75B-B84FB7DC8BB3}"/>
              </a:ext>
            </a:extLst>
          </p:cNvPr>
          <p:cNvSpPr>
            <a:spLocks noGrp="1"/>
          </p:cNvSpPr>
          <p:nvPr>
            <p:ph type="pic" sz="quarter" idx="27" hasCustomPrompt="1"/>
          </p:nvPr>
        </p:nvSpPr>
        <p:spPr>
          <a:xfrm>
            <a:off x="5629912" y="454209"/>
            <a:ext cx="2974457" cy="2509563"/>
          </a:xfrm>
          <a:prstGeom prst="roundRect">
            <a:avLst>
              <a:gd name="adj" fmla="val 11843"/>
            </a:avLst>
          </a:prstGeom>
          <a:solidFill>
            <a:schemeClr val="bg2"/>
          </a:solidFill>
        </p:spPr>
        <p:txBody>
          <a:bodyPr/>
          <a:lstStyle>
            <a:lvl1pPr algn="ctr">
              <a:defRPr/>
            </a:lvl1pPr>
          </a:lstStyle>
          <a:p>
            <a:r>
              <a:rPr lang="en-US"/>
              <a:t>Drag and drop image into placeholder</a:t>
            </a:r>
          </a:p>
          <a:p>
            <a:endParaRPr lang="en-US"/>
          </a:p>
        </p:txBody>
      </p:sp>
      <p:sp>
        <p:nvSpPr>
          <p:cNvPr id="6" name="Picture Placeholder 14">
            <a:extLst>
              <a:ext uri="{FF2B5EF4-FFF2-40B4-BE49-F238E27FC236}">
                <a16:creationId xmlns:a16="http://schemas.microsoft.com/office/drawing/2014/main" id="{2E1EA616-D4E2-DFD3-D5D7-78767EA29CB5}"/>
              </a:ext>
            </a:extLst>
          </p:cNvPr>
          <p:cNvSpPr>
            <a:spLocks noGrp="1"/>
          </p:cNvSpPr>
          <p:nvPr>
            <p:ph type="pic" sz="quarter" idx="29" hasCustomPrompt="1"/>
          </p:nvPr>
        </p:nvSpPr>
        <p:spPr>
          <a:xfrm>
            <a:off x="8774631" y="454209"/>
            <a:ext cx="2974457" cy="2509563"/>
          </a:xfrm>
          <a:prstGeom prst="roundRect">
            <a:avLst>
              <a:gd name="adj" fmla="val 11843"/>
            </a:avLst>
          </a:prstGeom>
          <a:solidFill>
            <a:schemeClr val="bg2"/>
          </a:solidFill>
        </p:spPr>
        <p:txBody>
          <a:bodyPr/>
          <a:lstStyle>
            <a:lvl1pPr algn="ctr">
              <a:defRPr/>
            </a:lvl1pPr>
          </a:lstStyle>
          <a:p>
            <a:r>
              <a:rPr lang="en-US"/>
              <a:t>Drag and drop image into placeholder</a:t>
            </a:r>
          </a:p>
          <a:p>
            <a:endParaRPr lang="en-US"/>
          </a:p>
        </p:txBody>
      </p:sp>
      <p:sp>
        <p:nvSpPr>
          <p:cNvPr id="17" name="Picture Placeholder 14">
            <a:extLst>
              <a:ext uri="{FF2B5EF4-FFF2-40B4-BE49-F238E27FC236}">
                <a16:creationId xmlns:a16="http://schemas.microsoft.com/office/drawing/2014/main" id="{CC37FA6F-DEEB-647A-5268-22FD8A26AF50}"/>
              </a:ext>
            </a:extLst>
          </p:cNvPr>
          <p:cNvSpPr>
            <a:spLocks noGrp="1"/>
          </p:cNvSpPr>
          <p:nvPr>
            <p:ph type="pic" sz="quarter" idx="31" hasCustomPrompt="1"/>
          </p:nvPr>
        </p:nvSpPr>
        <p:spPr>
          <a:xfrm>
            <a:off x="5629912" y="3147166"/>
            <a:ext cx="6119176" cy="2509563"/>
          </a:xfrm>
          <a:prstGeom prst="roundRect">
            <a:avLst>
              <a:gd name="adj" fmla="val 11843"/>
            </a:avLst>
          </a:prstGeom>
          <a:solidFill>
            <a:schemeClr val="bg2"/>
          </a:solidFill>
        </p:spPr>
        <p:txBody>
          <a:bodyPr/>
          <a:lstStyle>
            <a:lvl1pPr algn="ctr">
              <a:defRPr/>
            </a:lvl1pPr>
          </a:lstStyle>
          <a:p>
            <a:r>
              <a:rPr lang="en-US"/>
              <a:t>Drag and drop image into placeholder</a:t>
            </a:r>
          </a:p>
          <a:p>
            <a:endParaRPr lang="en-US"/>
          </a:p>
        </p:txBody>
      </p:sp>
      <p:sp>
        <p:nvSpPr>
          <p:cNvPr id="4" name="Title 1">
            <a:extLst>
              <a:ext uri="{FF2B5EF4-FFF2-40B4-BE49-F238E27FC236}">
                <a16:creationId xmlns:a16="http://schemas.microsoft.com/office/drawing/2014/main" id="{8A6AECE5-CDAB-4FC0-A567-738DF1388D1C}"/>
              </a:ext>
            </a:extLst>
          </p:cNvPr>
          <p:cNvSpPr>
            <a:spLocks noGrp="1"/>
          </p:cNvSpPr>
          <p:nvPr>
            <p:ph type="title" hasCustomPrompt="1"/>
          </p:nvPr>
        </p:nvSpPr>
        <p:spPr>
          <a:xfrm>
            <a:off x="442912" y="457201"/>
            <a:ext cx="4846264" cy="406399"/>
          </a:xfrm>
        </p:spPr>
        <p:txBody>
          <a:bodyPr anchor="t"/>
          <a:lstStyle>
            <a:lvl1pPr>
              <a:defRPr/>
            </a:lvl1pPr>
          </a:lstStyle>
          <a:p>
            <a:r>
              <a:rPr lang="en-US"/>
              <a:t>Headline preset in 32pt bold if emphasis needed</a:t>
            </a:r>
          </a:p>
        </p:txBody>
      </p:sp>
      <p:sp>
        <p:nvSpPr>
          <p:cNvPr id="5" name="Text Placeholder 9">
            <a:extLst>
              <a:ext uri="{FF2B5EF4-FFF2-40B4-BE49-F238E27FC236}">
                <a16:creationId xmlns:a16="http://schemas.microsoft.com/office/drawing/2014/main" id="{9F4E20C0-5BA6-5852-6493-1F144FB4E289}"/>
              </a:ext>
            </a:extLst>
          </p:cNvPr>
          <p:cNvSpPr>
            <a:spLocks noGrp="1"/>
          </p:cNvSpPr>
          <p:nvPr>
            <p:ph type="body" sz="quarter" idx="25" hasCustomPrompt="1"/>
          </p:nvPr>
        </p:nvSpPr>
        <p:spPr>
          <a:xfrm>
            <a:off x="456675" y="1847547"/>
            <a:ext cx="4846264" cy="3800218"/>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1" name="Footer Placeholder 4">
            <a:extLst>
              <a:ext uri="{FF2B5EF4-FFF2-40B4-BE49-F238E27FC236}">
                <a16:creationId xmlns:a16="http://schemas.microsoft.com/office/drawing/2014/main" id="{50089F59-4EEC-516B-EB79-8742B86149A5}"/>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2" name="Slide Number Placeholder 5">
            <a:extLst>
              <a:ext uri="{FF2B5EF4-FFF2-40B4-BE49-F238E27FC236}">
                <a16:creationId xmlns:a16="http://schemas.microsoft.com/office/drawing/2014/main" id="{11A7720A-42C1-2A59-9830-0EDEA9E0501E}"/>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3" name="Date Placeholder 3">
            <a:extLst>
              <a:ext uri="{FF2B5EF4-FFF2-40B4-BE49-F238E27FC236}">
                <a16:creationId xmlns:a16="http://schemas.microsoft.com/office/drawing/2014/main" id="{ED3FB906-BB90-1E18-A82E-605BE98FFC65}"/>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8002579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Comparison image">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9C15B4-345F-82E7-4566-AEE28CD664A9}"/>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Comparison image</a:t>
            </a:r>
          </a:p>
        </p:txBody>
      </p:sp>
      <p:sp>
        <p:nvSpPr>
          <p:cNvPr id="8" name="TextBox 7">
            <a:extLst>
              <a:ext uri="{FF2B5EF4-FFF2-40B4-BE49-F238E27FC236}">
                <a16:creationId xmlns:a16="http://schemas.microsoft.com/office/drawing/2014/main" id="{65D3DE0F-8B9F-1C56-9BC1-1630AC4EC8E6}"/>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07</a:t>
            </a:r>
          </a:p>
        </p:txBody>
      </p:sp>
      <p:sp>
        <p:nvSpPr>
          <p:cNvPr id="9" name="TextBox 8">
            <a:extLst>
              <a:ext uri="{FF2B5EF4-FFF2-40B4-BE49-F238E27FC236}">
                <a16:creationId xmlns:a16="http://schemas.microsoft.com/office/drawing/2014/main" id="{7B7554AF-9448-3D65-FAA9-66781D229E06}"/>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347103731"/>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mparison Image 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C1DB-7D39-AF4C-BED8-A45BB813FA77}"/>
              </a:ext>
            </a:extLst>
          </p:cNvPr>
          <p:cNvSpPr>
            <a:spLocks noGrp="1"/>
          </p:cNvSpPr>
          <p:nvPr>
            <p:ph type="title" hasCustomPrompt="1"/>
          </p:nvPr>
        </p:nvSpPr>
        <p:spPr>
          <a:xfrm>
            <a:off x="442913" y="428065"/>
            <a:ext cx="4227699" cy="1473811"/>
          </a:xfrm>
        </p:spPr>
        <p:txBody>
          <a:bodyPr anchor="t"/>
          <a:lstStyle>
            <a:lvl1pPr>
              <a:defRPr/>
            </a:lvl1pPr>
          </a:lstStyle>
          <a:p>
            <a:r>
              <a:rPr lang="en-US"/>
              <a:t>Headline preset in 32pt bold if emphasis needed</a:t>
            </a:r>
          </a:p>
        </p:txBody>
      </p:sp>
      <p:sp>
        <p:nvSpPr>
          <p:cNvPr id="7" name="Text Placeholder 9">
            <a:extLst>
              <a:ext uri="{FF2B5EF4-FFF2-40B4-BE49-F238E27FC236}">
                <a16:creationId xmlns:a16="http://schemas.microsoft.com/office/drawing/2014/main" id="{0B1F8C57-5702-2CC2-2F22-EBC3D453003B}"/>
              </a:ext>
            </a:extLst>
          </p:cNvPr>
          <p:cNvSpPr>
            <a:spLocks noGrp="1"/>
          </p:cNvSpPr>
          <p:nvPr>
            <p:ph type="body" sz="quarter" idx="24" hasCustomPrompt="1"/>
          </p:nvPr>
        </p:nvSpPr>
        <p:spPr>
          <a:xfrm>
            <a:off x="442914" y="2102145"/>
            <a:ext cx="4227698" cy="3155456"/>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8" name="Text Placeholder 9">
            <a:extLst>
              <a:ext uri="{FF2B5EF4-FFF2-40B4-BE49-F238E27FC236}">
                <a16:creationId xmlns:a16="http://schemas.microsoft.com/office/drawing/2014/main" id="{D6069E87-A7D8-C281-8207-63F3DE57FE12}"/>
              </a:ext>
            </a:extLst>
          </p:cNvPr>
          <p:cNvSpPr>
            <a:spLocks noGrp="1"/>
          </p:cNvSpPr>
          <p:nvPr>
            <p:ph type="body" sz="quarter" idx="30" hasCustomPrompt="1"/>
          </p:nvPr>
        </p:nvSpPr>
        <p:spPr>
          <a:xfrm>
            <a:off x="5017369" y="3429000"/>
            <a:ext cx="3280729" cy="1828601"/>
          </a:xfrm>
          <a:prstGeom prst="roundRect">
            <a:avLst>
              <a:gd name="adj" fmla="val 16847"/>
            </a:avLst>
          </a:prstGeom>
          <a:solidFill>
            <a:srgbClr val="004796"/>
          </a:solidFill>
        </p:spPr>
        <p:txBody>
          <a:bodyPr lIns="216000" tIns="216000" rIns="216000" bIns="216000">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0" name="Text Placeholder 9">
            <a:extLst>
              <a:ext uri="{FF2B5EF4-FFF2-40B4-BE49-F238E27FC236}">
                <a16:creationId xmlns:a16="http://schemas.microsoft.com/office/drawing/2014/main" id="{52FA3F57-AA42-CDA8-7EA9-F14F2C7A7723}"/>
              </a:ext>
            </a:extLst>
          </p:cNvPr>
          <p:cNvSpPr>
            <a:spLocks noGrp="1"/>
          </p:cNvSpPr>
          <p:nvPr>
            <p:ph type="body" sz="quarter" idx="31" hasCustomPrompt="1"/>
          </p:nvPr>
        </p:nvSpPr>
        <p:spPr>
          <a:xfrm>
            <a:off x="8468358" y="3429000"/>
            <a:ext cx="3280730" cy="1828601"/>
          </a:xfrm>
          <a:prstGeom prst="roundRect">
            <a:avLst>
              <a:gd name="adj" fmla="val 16847"/>
            </a:avLst>
          </a:prstGeom>
          <a:solidFill>
            <a:schemeClr val="accent2"/>
          </a:solidFill>
        </p:spPr>
        <p:txBody>
          <a:bodyPr lIns="216000" tIns="216000" rIns="216000" bIns="216000">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3" name="Picture Placeholder 14">
            <a:extLst>
              <a:ext uri="{FF2B5EF4-FFF2-40B4-BE49-F238E27FC236}">
                <a16:creationId xmlns:a16="http://schemas.microsoft.com/office/drawing/2014/main" id="{C44A4A24-24B2-2FB6-6D71-99420669926F}"/>
              </a:ext>
            </a:extLst>
          </p:cNvPr>
          <p:cNvSpPr>
            <a:spLocks noGrp="1"/>
          </p:cNvSpPr>
          <p:nvPr>
            <p:ph type="pic" sz="quarter" idx="27" hasCustomPrompt="1"/>
          </p:nvPr>
        </p:nvSpPr>
        <p:spPr>
          <a:xfrm>
            <a:off x="5017368" y="428064"/>
            <a:ext cx="3280728" cy="2844053"/>
          </a:xfrm>
          <a:prstGeom prst="roundRect">
            <a:avLst>
              <a:gd name="adj" fmla="val 9466"/>
            </a:avLst>
          </a:prstGeom>
          <a:solidFill>
            <a:schemeClr val="bg2"/>
          </a:solidFill>
        </p:spPr>
        <p:txBody>
          <a:bodyPr/>
          <a:lstStyle>
            <a:lvl1pPr algn="ctr">
              <a:defRPr/>
            </a:lvl1pPr>
          </a:lstStyle>
          <a:p>
            <a:r>
              <a:rPr lang="en-US"/>
              <a:t>Drag and drop image into placeholder</a:t>
            </a:r>
          </a:p>
          <a:p>
            <a:endParaRPr lang="en-US"/>
          </a:p>
        </p:txBody>
      </p:sp>
      <p:sp>
        <p:nvSpPr>
          <p:cNvPr id="4" name="Picture Placeholder 14">
            <a:extLst>
              <a:ext uri="{FF2B5EF4-FFF2-40B4-BE49-F238E27FC236}">
                <a16:creationId xmlns:a16="http://schemas.microsoft.com/office/drawing/2014/main" id="{14A4D2CB-919A-533C-36FA-F2CBD6DC450B}"/>
              </a:ext>
            </a:extLst>
          </p:cNvPr>
          <p:cNvSpPr>
            <a:spLocks noGrp="1"/>
          </p:cNvSpPr>
          <p:nvPr>
            <p:ph type="pic" sz="quarter" idx="29" hasCustomPrompt="1"/>
          </p:nvPr>
        </p:nvSpPr>
        <p:spPr>
          <a:xfrm>
            <a:off x="8468358" y="428064"/>
            <a:ext cx="3280730" cy="2844053"/>
          </a:xfrm>
          <a:prstGeom prst="roundRect">
            <a:avLst>
              <a:gd name="adj" fmla="val 9466"/>
            </a:avLst>
          </a:prstGeom>
          <a:solidFill>
            <a:schemeClr val="bg2"/>
          </a:solidFill>
        </p:spPr>
        <p:txBody>
          <a:bodyPr/>
          <a:lstStyle>
            <a:lvl1pPr algn="ctr">
              <a:defRPr/>
            </a:lvl1pPr>
          </a:lstStyle>
          <a:p>
            <a:r>
              <a:rPr lang="en-US"/>
              <a:t>Drag and drop image into placeholder</a:t>
            </a:r>
          </a:p>
          <a:p>
            <a:endParaRPr lang="en-US"/>
          </a:p>
        </p:txBody>
      </p:sp>
      <p:sp>
        <p:nvSpPr>
          <p:cNvPr id="5" name="Footer Placeholder 4">
            <a:extLst>
              <a:ext uri="{FF2B5EF4-FFF2-40B4-BE49-F238E27FC236}">
                <a16:creationId xmlns:a16="http://schemas.microsoft.com/office/drawing/2014/main" id="{B06E91B9-9281-A54B-BA85-779D18268824}"/>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CF969AEF-C2AB-6885-AFB7-25EB5CFE16C7}"/>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3" name="Date Placeholder 3">
            <a:extLst>
              <a:ext uri="{FF2B5EF4-FFF2-40B4-BE49-F238E27FC236}">
                <a16:creationId xmlns:a16="http://schemas.microsoft.com/office/drawing/2014/main" id="{D66F905B-4A9C-36B2-F342-CE28F687E073}"/>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8971485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Image x3">
    <p:spTree>
      <p:nvGrpSpPr>
        <p:cNvPr id="1" name=""/>
        <p:cNvGrpSpPr/>
        <p:nvPr/>
      </p:nvGrpSpPr>
      <p:grpSpPr>
        <a:xfrm>
          <a:off x="0" y="0"/>
          <a:ext cx="0" cy="0"/>
          <a:chOff x="0" y="0"/>
          <a:chExt cx="0" cy="0"/>
        </a:xfrm>
      </p:grpSpPr>
      <p:sp>
        <p:nvSpPr>
          <p:cNvPr id="6" name="Picture Placeholder 14">
            <a:extLst>
              <a:ext uri="{FF2B5EF4-FFF2-40B4-BE49-F238E27FC236}">
                <a16:creationId xmlns:a16="http://schemas.microsoft.com/office/drawing/2014/main" id="{2E1EA616-D4E2-DFD3-D5D7-78767EA29CB5}"/>
              </a:ext>
            </a:extLst>
          </p:cNvPr>
          <p:cNvSpPr>
            <a:spLocks noGrp="1"/>
          </p:cNvSpPr>
          <p:nvPr>
            <p:ph type="pic" sz="quarter" idx="29" hasCustomPrompt="1"/>
          </p:nvPr>
        </p:nvSpPr>
        <p:spPr>
          <a:xfrm>
            <a:off x="8089900" y="1542033"/>
            <a:ext cx="3659187" cy="2252184"/>
          </a:xfrm>
          <a:prstGeom prst="roundRect">
            <a:avLst>
              <a:gd name="adj" fmla="val 13384"/>
            </a:avLst>
          </a:prstGeom>
          <a:solidFill>
            <a:schemeClr val="bg2"/>
          </a:solidFill>
        </p:spPr>
        <p:txBody>
          <a:bodyPr/>
          <a:lstStyle>
            <a:lvl1pPr algn="ctr">
              <a:defRPr/>
            </a:lvl1pPr>
          </a:lstStyle>
          <a:p>
            <a:r>
              <a:rPr lang="en-US"/>
              <a:t>Drag and drop image into placeholder</a:t>
            </a:r>
          </a:p>
          <a:p>
            <a:endParaRPr lang="en-US"/>
          </a:p>
        </p:txBody>
      </p:sp>
      <p:sp>
        <p:nvSpPr>
          <p:cNvPr id="9" name="Title 1">
            <a:extLst>
              <a:ext uri="{FF2B5EF4-FFF2-40B4-BE49-F238E27FC236}">
                <a16:creationId xmlns:a16="http://schemas.microsoft.com/office/drawing/2014/main" id="{D65306AC-CD17-614C-5F13-F6FCAB5A4CC3}"/>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11" name="Text Placeholder 6">
            <a:extLst>
              <a:ext uri="{FF2B5EF4-FFF2-40B4-BE49-F238E27FC236}">
                <a16:creationId xmlns:a16="http://schemas.microsoft.com/office/drawing/2014/main" id="{BC5AD37F-FB7C-8076-EDDD-8120C9DE4EDD}"/>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12" name="Rectangle: Rounded Corners 11">
            <a:extLst>
              <a:ext uri="{FF2B5EF4-FFF2-40B4-BE49-F238E27FC236}">
                <a16:creationId xmlns:a16="http://schemas.microsoft.com/office/drawing/2014/main" id="{632B4309-B0C7-DCC8-F325-C675EBD2BA0A}"/>
              </a:ext>
            </a:extLst>
          </p:cNvPr>
          <p:cNvSpPr/>
          <p:nvPr userDrawn="1"/>
        </p:nvSpPr>
        <p:spPr>
          <a:xfrm>
            <a:off x="442912" y="3964483"/>
            <a:ext cx="3654422" cy="1687588"/>
          </a:xfrm>
          <a:prstGeom prst="roundRect">
            <a:avLst>
              <a:gd name="adj" fmla="val 1865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4065DF70-D98E-5CA6-D2FD-5F402990D28A}"/>
              </a:ext>
            </a:extLst>
          </p:cNvPr>
          <p:cNvSpPr/>
          <p:nvPr userDrawn="1"/>
        </p:nvSpPr>
        <p:spPr>
          <a:xfrm>
            <a:off x="8089900" y="3964484"/>
            <a:ext cx="3659187" cy="1687588"/>
          </a:xfrm>
          <a:prstGeom prst="roundRect">
            <a:avLst>
              <a:gd name="adj" fmla="val 1865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3E3EB4A-4AA1-F2EA-9EB4-7699F5CF1518}"/>
              </a:ext>
            </a:extLst>
          </p:cNvPr>
          <p:cNvSpPr/>
          <p:nvPr userDrawn="1"/>
        </p:nvSpPr>
        <p:spPr>
          <a:xfrm>
            <a:off x="4268790" y="3964482"/>
            <a:ext cx="3654422" cy="1687588"/>
          </a:xfrm>
          <a:prstGeom prst="roundRect">
            <a:avLst>
              <a:gd name="adj" fmla="val 1865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9">
            <a:extLst>
              <a:ext uri="{FF2B5EF4-FFF2-40B4-BE49-F238E27FC236}">
                <a16:creationId xmlns:a16="http://schemas.microsoft.com/office/drawing/2014/main" id="{3DE0317E-353E-50D8-1DDD-C25F7DA2FEED}"/>
              </a:ext>
            </a:extLst>
          </p:cNvPr>
          <p:cNvSpPr>
            <a:spLocks noGrp="1"/>
          </p:cNvSpPr>
          <p:nvPr>
            <p:ph type="body" sz="quarter" idx="25" hasCustomPrompt="1"/>
          </p:nvPr>
        </p:nvSpPr>
        <p:spPr>
          <a:xfrm>
            <a:off x="649424" y="4226495"/>
            <a:ext cx="3241398" cy="1109647"/>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6" name="Text Placeholder 9">
            <a:extLst>
              <a:ext uri="{FF2B5EF4-FFF2-40B4-BE49-F238E27FC236}">
                <a16:creationId xmlns:a16="http://schemas.microsoft.com/office/drawing/2014/main" id="{FE9CC651-C580-88BF-969B-353C9C3FC74E}"/>
              </a:ext>
            </a:extLst>
          </p:cNvPr>
          <p:cNvSpPr>
            <a:spLocks noGrp="1"/>
          </p:cNvSpPr>
          <p:nvPr>
            <p:ph type="body" sz="quarter" idx="26" hasCustomPrompt="1"/>
          </p:nvPr>
        </p:nvSpPr>
        <p:spPr>
          <a:xfrm>
            <a:off x="4475302" y="4226494"/>
            <a:ext cx="3241398" cy="1109647"/>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7" name="Text Placeholder 9">
            <a:extLst>
              <a:ext uri="{FF2B5EF4-FFF2-40B4-BE49-F238E27FC236}">
                <a16:creationId xmlns:a16="http://schemas.microsoft.com/office/drawing/2014/main" id="{E0F39DB1-AF97-C7A3-08FF-78B8FD675F2E}"/>
              </a:ext>
            </a:extLst>
          </p:cNvPr>
          <p:cNvSpPr>
            <a:spLocks noGrp="1"/>
          </p:cNvSpPr>
          <p:nvPr>
            <p:ph type="body" sz="quarter" idx="30" hasCustomPrompt="1"/>
          </p:nvPr>
        </p:nvSpPr>
        <p:spPr>
          <a:xfrm>
            <a:off x="8267292" y="4226496"/>
            <a:ext cx="3241398" cy="1109647"/>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2" name="Picture Placeholder 14">
            <a:extLst>
              <a:ext uri="{FF2B5EF4-FFF2-40B4-BE49-F238E27FC236}">
                <a16:creationId xmlns:a16="http://schemas.microsoft.com/office/drawing/2014/main" id="{54EE4DEE-F027-CACF-31A0-7180E934D186}"/>
              </a:ext>
            </a:extLst>
          </p:cNvPr>
          <p:cNvSpPr>
            <a:spLocks noGrp="1"/>
          </p:cNvSpPr>
          <p:nvPr>
            <p:ph type="pic" sz="quarter" idx="32" hasCustomPrompt="1"/>
          </p:nvPr>
        </p:nvSpPr>
        <p:spPr>
          <a:xfrm>
            <a:off x="4267598" y="1542033"/>
            <a:ext cx="3654422" cy="2252184"/>
          </a:xfrm>
          <a:prstGeom prst="roundRect">
            <a:avLst>
              <a:gd name="adj" fmla="val 13384"/>
            </a:avLst>
          </a:prstGeom>
          <a:solidFill>
            <a:schemeClr val="bg2"/>
          </a:solidFill>
        </p:spPr>
        <p:txBody>
          <a:bodyPr/>
          <a:lstStyle>
            <a:lvl1pPr algn="ctr">
              <a:defRPr/>
            </a:lvl1pPr>
          </a:lstStyle>
          <a:p>
            <a:r>
              <a:rPr lang="en-US"/>
              <a:t>Drag and drop image into placeholder</a:t>
            </a:r>
          </a:p>
          <a:p>
            <a:endParaRPr lang="en-US"/>
          </a:p>
        </p:txBody>
      </p:sp>
      <p:sp>
        <p:nvSpPr>
          <p:cNvPr id="23" name="Picture Placeholder 14">
            <a:extLst>
              <a:ext uri="{FF2B5EF4-FFF2-40B4-BE49-F238E27FC236}">
                <a16:creationId xmlns:a16="http://schemas.microsoft.com/office/drawing/2014/main" id="{FF6D9A8F-19B6-BDA3-931D-66DCABB63894}"/>
              </a:ext>
            </a:extLst>
          </p:cNvPr>
          <p:cNvSpPr>
            <a:spLocks noGrp="1"/>
          </p:cNvSpPr>
          <p:nvPr>
            <p:ph type="pic" sz="quarter" idx="33" hasCustomPrompt="1"/>
          </p:nvPr>
        </p:nvSpPr>
        <p:spPr>
          <a:xfrm>
            <a:off x="445293" y="1542033"/>
            <a:ext cx="3654422" cy="2252184"/>
          </a:xfrm>
          <a:prstGeom prst="roundRect">
            <a:avLst>
              <a:gd name="adj" fmla="val 13384"/>
            </a:avLst>
          </a:prstGeom>
          <a:solidFill>
            <a:schemeClr val="bg2"/>
          </a:solidFill>
        </p:spPr>
        <p:txBody>
          <a:bodyPr/>
          <a:lstStyle>
            <a:lvl1pPr algn="ctr">
              <a:defRPr/>
            </a:lvl1pPr>
          </a:lstStyle>
          <a:p>
            <a:r>
              <a:rPr lang="en-US"/>
              <a:t>Drag and drop image into placeholder</a:t>
            </a:r>
          </a:p>
          <a:p>
            <a:endParaRPr lang="en-US"/>
          </a:p>
        </p:txBody>
      </p:sp>
      <p:sp>
        <p:nvSpPr>
          <p:cNvPr id="3" name="Footer Placeholder 4">
            <a:extLst>
              <a:ext uri="{FF2B5EF4-FFF2-40B4-BE49-F238E27FC236}">
                <a16:creationId xmlns:a16="http://schemas.microsoft.com/office/drawing/2014/main" id="{01A2446C-AE51-EA88-AD9B-33B4F53A9250}"/>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DE65EA34-4CA3-DE59-4FD1-DA260166FAD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81B819C8-5F19-AB22-766C-E3A50C62D95F}"/>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73649526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mparison Image x4">
    <p:spTree>
      <p:nvGrpSpPr>
        <p:cNvPr id="1" name=""/>
        <p:cNvGrpSpPr/>
        <p:nvPr/>
      </p:nvGrpSpPr>
      <p:grpSpPr>
        <a:xfrm>
          <a:off x="0" y="0"/>
          <a:ext cx="0" cy="0"/>
          <a:chOff x="0" y="0"/>
          <a:chExt cx="0" cy="0"/>
        </a:xfrm>
      </p:grpSpPr>
      <p:sp>
        <p:nvSpPr>
          <p:cNvPr id="6" name="Picture Placeholder 14">
            <a:extLst>
              <a:ext uri="{FF2B5EF4-FFF2-40B4-BE49-F238E27FC236}">
                <a16:creationId xmlns:a16="http://schemas.microsoft.com/office/drawing/2014/main" id="{2E1EA616-D4E2-DFD3-D5D7-78767EA29CB5}"/>
              </a:ext>
            </a:extLst>
          </p:cNvPr>
          <p:cNvSpPr>
            <a:spLocks noGrp="1"/>
          </p:cNvSpPr>
          <p:nvPr>
            <p:ph type="pic" sz="quarter" idx="29" hasCustomPrompt="1"/>
          </p:nvPr>
        </p:nvSpPr>
        <p:spPr>
          <a:xfrm>
            <a:off x="9035094" y="1542034"/>
            <a:ext cx="2713993" cy="2252184"/>
          </a:xfrm>
          <a:prstGeom prst="roundRect">
            <a:avLst>
              <a:gd name="adj" fmla="val 13384"/>
            </a:avLst>
          </a:prstGeom>
          <a:solidFill>
            <a:schemeClr val="bg2"/>
          </a:solidFill>
        </p:spPr>
        <p:txBody>
          <a:bodyPr/>
          <a:lstStyle>
            <a:lvl1pPr algn="ctr">
              <a:defRPr/>
            </a:lvl1pPr>
          </a:lstStyle>
          <a:p>
            <a:r>
              <a:rPr lang="en-US"/>
              <a:t>Drag and drop image into placeholder</a:t>
            </a:r>
          </a:p>
          <a:p>
            <a:endParaRPr lang="en-US"/>
          </a:p>
        </p:txBody>
      </p:sp>
      <p:sp>
        <p:nvSpPr>
          <p:cNvPr id="9" name="Title 1">
            <a:extLst>
              <a:ext uri="{FF2B5EF4-FFF2-40B4-BE49-F238E27FC236}">
                <a16:creationId xmlns:a16="http://schemas.microsoft.com/office/drawing/2014/main" id="{D65306AC-CD17-614C-5F13-F6FCAB5A4CC3}"/>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11" name="Text Placeholder 6">
            <a:extLst>
              <a:ext uri="{FF2B5EF4-FFF2-40B4-BE49-F238E27FC236}">
                <a16:creationId xmlns:a16="http://schemas.microsoft.com/office/drawing/2014/main" id="{BC5AD37F-FB7C-8076-EDDD-8120C9DE4EDD}"/>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22" name="Picture Placeholder 14">
            <a:extLst>
              <a:ext uri="{FF2B5EF4-FFF2-40B4-BE49-F238E27FC236}">
                <a16:creationId xmlns:a16="http://schemas.microsoft.com/office/drawing/2014/main" id="{54EE4DEE-F027-CACF-31A0-7180E934D186}"/>
              </a:ext>
            </a:extLst>
          </p:cNvPr>
          <p:cNvSpPr>
            <a:spLocks noGrp="1"/>
          </p:cNvSpPr>
          <p:nvPr>
            <p:ph type="pic" sz="quarter" idx="32" hasCustomPrompt="1"/>
          </p:nvPr>
        </p:nvSpPr>
        <p:spPr>
          <a:xfrm>
            <a:off x="6179947" y="1542034"/>
            <a:ext cx="2695637" cy="2252184"/>
          </a:xfrm>
          <a:prstGeom prst="roundRect">
            <a:avLst>
              <a:gd name="adj" fmla="val 13384"/>
            </a:avLst>
          </a:prstGeom>
          <a:solidFill>
            <a:schemeClr val="bg2"/>
          </a:solidFill>
        </p:spPr>
        <p:txBody>
          <a:bodyPr/>
          <a:lstStyle>
            <a:lvl1pPr algn="ctr">
              <a:defRPr/>
            </a:lvl1pPr>
          </a:lstStyle>
          <a:p>
            <a:r>
              <a:rPr lang="en-US"/>
              <a:t>Drag and drop image into placeholder</a:t>
            </a:r>
          </a:p>
          <a:p>
            <a:endParaRPr lang="en-US"/>
          </a:p>
        </p:txBody>
      </p:sp>
      <p:sp>
        <p:nvSpPr>
          <p:cNvPr id="23" name="Picture Placeholder 14">
            <a:extLst>
              <a:ext uri="{FF2B5EF4-FFF2-40B4-BE49-F238E27FC236}">
                <a16:creationId xmlns:a16="http://schemas.microsoft.com/office/drawing/2014/main" id="{FF6D9A8F-19B6-BDA3-931D-66DCABB63894}"/>
              </a:ext>
            </a:extLst>
          </p:cNvPr>
          <p:cNvSpPr>
            <a:spLocks noGrp="1"/>
          </p:cNvSpPr>
          <p:nvPr>
            <p:ph type="pic" sz="quarter" idx="33" hasCustomPrompt="1"/>
          </p:nvPr>
        </p:nvSpPr>
        <p:spPr>
          <a:xfrm>
            <a:off x="3313234" y="1542034"/>
            <a:ext cx="2698821" cy="2252184"/>
          </a:xfrm>
          <a:prstGeom prst="roundRect">
            <a:avLst>
              <a:gd name="adj" fmla="val 13384"/>
            </a:avLst>
          </a:prstGeom>
          <a:solidFill>
            <a:schemeClr val="bg2"/>
          </a:solidFill>
        </p:spPr>
        <p:txBody>
          <a:bodyPr/>
          <a:lstStyle>
            <a:lvl1pPr algn="ctr">
              <a:defRPr/>
            </a:lvl1pPr>
          </a:lstStyle>
          <a:p>
            <a:r>
              <a:rPr lang="en-US"/>
              <a:t>Drag and drop image into placeholder</a:t>
            </a:r>
          </a:p>
          <a:p>
            <a:endParaRPr lang="en-US"/>
          </a:p>
        </p:txBody>
      </p:sp>
      <p:sp>
        <p:nvSpPr>
          <p:cNvPr id="2" name="Rectangle: Rounded Corners 1">
            <a:extLst>
              <a:ext uri="{FF2B5EF4-FFF2-40B4-BE49-F238E27FC236}">
                <a16:creationId xmlns:a16="http://schemas.microsoft.com/office/drawing/2014/main" id="{42C3CB19-3543-E8EB-BC88-CF0ACB9316E7}"/>
              </a:ext>
            </a:extLst>
          </p:cNvPr>
          <p:cNvSpPr/>
          <p:nvPr userDrawn="1"/>
        </p:nvSpPr>
        <p:spPr>
          <a:xfrm>
            <a:off x="442912" y="3964482"/>
            <a:ext cx="2698820" cy="1687589"/>
          </a:xfrm>
          <a:prstGeom prst="roundRect">
            <a:avLst>
              <a:gd name="adj" fmla="val 18659"/>
            </a:avLst>
          </a:prstGeom>
          <a:solidFill>
            <a:srgbClr val="00479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9">
            <a:extLst>
              <a:ext uri="{FF2B5EF4-FFF2-40B4-BE49-F238E27FC236}">
                <a16:creationId xmlns:a16="http://schemas.microsoft.com/office/drawing/2014/main" id="{5EE6968A-58BB-26ED-317A-984A7193E01B}"/>
              </a:ext>
            </a:extLst>
          </p:cNvPr>
          <p:cNvSpPr>
            <a:spLocks noGrp="1"/>
          </p:cNvSpPr>
          <p:nvPr>
            <p:ph type="body" sz="quarter" idx="34" hasCustomPrompt="1"/>
          </p:nvPr>
        </p:nvSpPr>
        <p:spPr>
          <a:xfrm>
            <a:off x="650161" y="4226495"/>
            <a:ext cx="2284321" cy="1109647"/>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8" name="Rectangle: Rounded Corners 7">
            <a:extLst>
              <a:ext uri="{FF2B5EF4-FFF2-40B4-BE49-F238E27FC236}">
                <a16:creationId xmlns:a16="http://schemas.microsoft.com/office/drawing/2014/main" id="{06AF600E-B3E0-2024-2AEC-455F43524637}"/>
              </a:ext>
            </a:extLst>
          </p:cNvPr>
          <p:cNvSpPr/>
          <p:nvPr userDrawn="1"/>
        </p:nvSpPr>
        <p:spPr>
          <a:xfrm>
            <a:off x="6179949" y="3964483"/>
            <a:ext cx="2695636" cy="1687589"/>
          </a:xfrm>
          <a:prstGeom prst="roundRect">
            <a:avLst>
              <a:gd name="adj" fmla="val 18659"/>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8013555-211F-3BB3-D613-09D1B1702455}"/>
              </a:ext>
            </a:extLst>
          </p:cNvPr>
          <p:cNvSpPr/>
          <p:nvPr userDrawn="1"/>
        </p:nvSpPr>
        <p:spPr>
          <a:xfrm>
            <a:off x="9035096" y="3964482"/>
            <a:ext cx="2713992" cy="1687589"/>
          </a:xfrm>
          <a:prstGeom prst="roundRect">
            <a:avLst>
              <a:gd name="adj" fmla="val 1865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8EC93447-BC0A-CA6E-F4BD-57143CC4C788}"/>
              </a:ext>
            </a:extLst>
          </p:cNvPr>
          <p:cNvSpPr/>
          <p:nvPr userDrawn="1"/>
        </p:nvSpPr>
        <p:spPr>
          <a:xfrm>
            <a:off x="3313236" y="3964481"/>
            <a:ext cx="2698820" cy="1687589"/>
          </a:xfrm>
          <a:prstGeom prst="roundRect">
            <a:avLst>
              <a:gd name="adj" fmla="val 18659"/>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9">
            <a:extLst>
              <a:ext uri="{FF2B5EF4-FFF2-40B4-BE49-F238E27FC236}">
                <a16:creationId xmlns:a16="http://schemas.microsoft.com/office/drawing/2014/main" id="{14731D50-8836-CC15-8345-D34BF9B3003A}"/>
              </a:ext>
            </a:extLst>
          </p:cNvPr>
          <p:cNvSpPr>
            <a:spLocks noGrp="1"/>
          </p:cNvSpPr>
          <p:nvPr>
            <p:ph type="body" sz="quarter" idx="35" hasCustomPrompt="1"/>
          </p:nvPr>
        </p:nvSpPr>
        <p:spPr>
          <a:xfrm>
            <a:off x="3520486" y="4226495"/>
            <a:ext cx="2284321" cy="1109647"/>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0" name="Text Placeholder 9">
            <a:extLst>
              <a:ext uri="{FF2B5EF4-FFF2-40B4-BE49-F238E27FC236}">
                <a16:creationId xmlns:a16="http://schemas.microsoft.com/office/drawing/2014/main" id="{C14974EC-4BC3-73E0-712D-8B423EB37328}"/>
              </a:ext>
            </a:extLst>
          </p:cNvPr>
          <p:cNvSpPr>
            <a:spLocks noGrp="1"/>
          </p:cNvSpPr>
          <p:nvPr>
            <p:ph type="body" sz="quarter" idx="27" hasCustomPrompt="1"/>
          </p:nvPr>
        </p:nvSpPr>
        <p:spPr>
          <a:xfrm>
            <a:off x="6385606" y="4226495"/>
            <a:ext cx="2284321" cy="1109647"/>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1" name="Text Placeholder 9">
            <a:extLst>
              <a:ext uri="{FF2B5EF4-FFF2-40B4-BE49-F238E27FC236}">
                <a16:creationId xmlns:a16="http://schemas.microsoft.com/office/drawing/2014/main" id="{C8AADF75-2E5D-14B4-8503-6021EB3A6EEC}"/>
              </a:ext>
            </a:extLst>
          </p:cNvPr>
          <p:cNvSpPr>
            <a:spLocks noGrp="1"/>
          </p:cNvSpPr>
          <p:nvPr>
            <p:ph type="body" sz="quarter" idx="28" hasCustomPrompt="1"/>
          </p:nvPr>
        </p:nvSpPr>
        <p:spPr>
          <a:xfrm>
            <a:off x="9249932" y="4226495"/>
            <a:ext cx="2284321" cy="1109647"/>
          </a:xfrm>
        </p:spPr>
        <p:txBody>
          <a:bodyPr>
            <a:noAutofit/>
          </a:bodyPr>
          <a:lstStyle>
            <a:lvl1pPr>
              <a:defRPr sz="1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4" name="Picture Placeholder 14">
            <a:extLst>
              <a:ext uri="{FF2B5EF4-FFF2-40B4-BE49-F238E27FC236}">
                <a16:creationId xmlns:a16="http://schemas.microsoft.com/office/drawing/2014/main" id="{5B9169DD-767D-4FB0-9215-71EC86E73872}"/>
              </a:ext>
            </a:extLst>
          </p:cNvPr>
          <p:cNvSpPr>
            <a:spLocks noGrp="1"/>
          </p:cNvSpPr>
          <p:nvPr>
            <p:ph type="pic" sz="quarter" idx="36" hasCustomPrompt="1"/>
          </p:nvPr>
        </p:nvSpPr>
        <p:spPr>
          <a:xfrm>
            <a:off x="444722" y="1542034"/>
            <a:ext cx="2698821" cy="2252184"/>
          </a:xfrm>
          <a:prstGeom prst="roundRect">
            <a:avLst>
              <a:gd name="adj" fmla="val 13384"/>
            </a:avLst>
          </a:prstGeom>
          <a:solidFill>
            <a:schemeClr val="bg2"/>
          </a:solidFill>
        </p:spPr>
        <p:txBody>
          <a:bodyPr/>
          <a:lstStyle>
            <a:lvl1pPr algn="ctr">
              <a:defRPr/>
            </a:lvl1pPr>
          </a:lstStyle>
          <a:p>
            <a:r>
              <a:rPr lang="en-US"/>
              <a:t>Drag and drop image into placeholder</a:t>
            </a:r>
          </a:p>
        </p:txBody>
      </p:sp>
      <p:sp>
        <p:nvSpPr>
          <p:cNvPr id="3" name="Footer Placeholder 4">
            <a:extLst>
              <a:ext uri="{FF2B5EF4-FFF2-40B4-BE49-F238E27FC236}">
                <a16:creationId xmlns:a16="http://schemas.microsoft.com/office/drawing/2014/main" id="{69F146CB-5C91-B087-BB17-8F640D45433B}"/>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155BBD22-6672-8C40-CF77-333FBBF53E15}"/>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F5B515A8-7E6F-504F-FC69-3077C75EFB0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3417295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mparison icon">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711FEF3-7933-D180-0003-FD961221DDCD}"/>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Comparison icon</a:t>
            </a:r>
          </a:p>
        </p:txBody>
      </p:sp>
      <p:sp>
        <p:nvSpPr>
          <p:cNvPr id="8" name="TextBox 7">
            <a:extLst>
              <a:ext uri="{FF2B5EF4-FFF2-40B4-BE49-F238E27FC236}">
                <a16:creationId xmlns:a16="http://schemas.microsoft.com/office/drawing/2014/main" id="{F7E85EA7-9707-FB02-D8B1-253583DA8D33}"/>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08</a:t>
            </a:r>
          </a:p>
        </p:txBody>
      </p:sp>
      <p:sp>
        <p:nvSpPr>
          <p:cNvPr id="9" name="TextBox 8">
            <a:extLst>
              <a:ext uri="{FF2B5EF4-FFF2-40B4-BE49-F238E27FC236}">
                <a16:creationId xmlns:a16="http://schemas.microsoft.com/office/drawing/2014/main" id="{ECFBE18C-9BBB-183B-8F07-F066E76920EC}"/>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842963458"/>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x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C25096C-02C5-2457-88BE-B5A9DC5A67DB}"/>
              </a:ext>
            </a:extLst>
          </p:cNvPr>
          <p:cNvSpPr>
            <a:spLocks noGrp="1"/>
          </p:cNvSpPr>
          <p:nvPr>
            <p:ph type="pic" sz="quarter" idx="13" hasCustomPrompt="1"/>
          </p:nvPr>
        </p:nvSpPr>
        <p:spPr>
          <a:xfrm>
            <a:off x="5240744" y="428065"/>
            <a:ext cx="2742394" cy="1752603"/>
          </a:xfrm>
          <a:prstGeom prst="roundRect">
            <a:avLst>
              <a:gd name="adj" fmla="val 17431"/>
            </a:avLst>
          </a:prstGeom>
          <a:solidFill>
            <a:schemeClr val="bg2"/>
          </a:solidFill>
        </p:spPr>
        <p:txBody>
          <a:bodyPr/>
          <a:lstStyle>
            <a:lvl1pPr algn="ctr">
              <a:defRPr/>
            </a:lvl1pPr>
          </a:lstStyle>
          <a:p>
            <a:r>
              <a:rPr lang="en-US"/>
              <a:t>Drag and drop image into placeholder</a:t>
            </a:r>
          </a:p>
        </p:txBody>
      </p:sp>
      <p:sp>
        <p:nvSpPr>
          <p:cNvPr id="11" name="Picture Placeholder 9">
            <a:extLst>
              <a:ext uri="{FF2B5EF4-FFF2-40B4-BE49-F238E27FC236}">
                <a16:creationId xmlns:a16="http://schemas.microsoft.com/office/drawing/2014/main" id="{C043C89A-655E-23E0-14D9-F23A66D7E0DA}"/>
              </a:ext>
            </a:extLst>
          </p:cNvPr>
          <p:cNvSpPr>
            <a:spLocks noGrp="1"/>
          </p:cNvSpPr>
          <p:nvPr>
            <p:ph type="pic" sz="quarter" idx="14" hasCustomPrompt="1"/>
          </p:nvPr>
        </p:nvSpPr>
        <p:spPr>
          <a:xfrm>
            <a:off x="5240744" y="2350931"/>
            <a:ext cx="6508344" cy="2864402"/>
          </a:xfrm>
          <a:prstGeom prst="roundRect">
            <a:avLst>
              <a:gd name="adj" fmla="val 10553"/>
            </a:avLst>
          </a:prstGeom>
          <a:solidFill>
            <a:schemeClr val="bg2"/>
          </a:solidFill>
        </p:spPr>
        <p:txBody>
          <a:bodyPr/>
          <a:lstStyle>
            <a:lvl1pPr algn="ctr">
              <a:defRPr/>
            </a:lvl1pPr>
          </a:lstStyle>
          <a:p>
            <a:r>
              <a:rPr lang="en-US"/>
              <a:t>Drag and drop image into placeholder</a:t>
            </a:r>
          </a:p>
        </p:txBody>
      </p:sp>
      <p:sp>
        <p:nvSpPr>
          <p:cNvPr id="3" name="Picture Placeholder 9">
            <a:extLst>
              <a:ext uri="{FF2B5EF4-FFF2-40B4-BE49-F238E27FC236}">
                <a16:creationId xmlns:a16="http://schemas.microsoft.com/office/drawing/2014/main" id="{39E8E557-977F-EF19-2FCF-EFB103A03C15}"/>
              </a:ext>
            </a:extLst>
          </p:cNvPr>
          <p:cNvSpPr>
            <a:spLocks noGrp="1"/>
          </p:cNvSpPr>
          <p:nvPr>
            <p:ph type="pic" sz="quarter" idx="15" hasCustomPrompt="1"/>
          </p:nvPr>
        </p:nvSpPr>
        <p:spPr>
          <a:xfrm>
            <a:off x="8153400" y="428065"/>
            <a:ext cx="3595687" cy="1752603"/>
          </a:xfrm>
          <a:prstGeom prst="roundRect">
            <a:avLst>
              <a:gd name="adj" fmla="val 17431"/>
            </a:avLst>
          </a:prstGeom>
          <a:solidFill>
            <a:schemeClr val="bg2"/>
          </a:solidFill>
        </p:spPr>
        <p:txBody>
          <a:bodyPr/>
          <a:lstStyle>
            <a:lvl1pPr algn="ctr">
              <a:defRPr/>
            </a:lvl1pPr>
          </a:lstStyle>
          <a:p>
            <a:r>
              <a:rPr lang="en-US"/>
              <a:t>Drag and drop image into placeholder</a:t>
            </a:r>
          </a:p>
        </p:txBody>
      </p:sp>
      <p:sp>
        <p:nvSpPr>
          <p:cNvPr id="7" name="Title 1">
            <a:extLst>
              <a:ext uri="{FF2B5EF4-FFF2-40B4-BE49-F238E27FC236}">
                <a16:creationId xmlns:a16="http://schemas.microsoft.com/office/drawing/2014/main" id="{7D5F74E4-4550-5CD8-2049-24910526C99B}"/>
              </a:ext>
            </a:extLst>
          </p:cNvPr>
          <p:cNvSpPr>
            <a:spLocks noGrp="1"/>
          </p:cNvSpPr>
          <p:nvPr>
            <p:ph type="title" hasCustomPrompt="1"/>
          </p:nvPr>
        </p:nvSpPr>
        <p:spPr>
          <a:xfrm>
            <a:off x="442913" y="428065"/>
            <a:ext cx="4245687" cy="1473811"/>
          </a:xfrm>
        </p:spPr>
        <p:txBody>
          <a:bodyPr anchor="t"/>
          <a:lstStyle>
            <a:lvl1pPr>
              <a:defRPr/>
            </a:lvl1pPr>
          </a:lstStyle>
          <a:p>
            <a:r>
              <a:rPr lang="en-US"/>
              <a:t>Headline preset in 32pt bold if emphasis needed</a:t>
            </a:r>
          </a:p>
        </p:txBody>
      </p:sp>
      <p:sp>
        <p:nvSpPr>
          <p:cNvPr id="8" name="Text Placeholder 9">
            <a:extLst>
              <a:ext uri="{FF2B5EF4-FFF2-40B4-BE49-F238E27FC236}">
                <a16:creationId xmlns:a16="http://schemas.microsoft.com/office/drawing/2014/main" id="{BE40CC72-02C2-372F-A039-B4571F711C85}"/>
              </a:ext>
            </a:extLst>
          </p:cNvPr>
          <p:cNvSpPr>
            <a:spLocks noGrp="1"/>
          </p:cNvSpPr>
          <p:nvPr>
            <p:ph type="body" sz="quarter" idx="24" hasCustomPrompt="1"/>
          </p:nvPr>
        </p:nvSpPr>
        <p:spPr>
          <a:xfrm>
            <a:off x="442914" y="2102145"/>
            <a:ext cx="4245686" cy="2972565"/>
          </a:xfrm>
        </p:spPr>
        <p:txBody>
          <a:bodyPr>
            <a:noAutofit/>
          </a:bodyPr>
          <a:lstStyle>
            <a:lvl1pPr>
              <a:defRPr sz="1800" b="1">
                <a:solidFill>
                  <a:schemeClr val="tx2"/>
                </a:solidFill>
              </a:defRPr>
            </a:lvl1pPr>
            <a:lvl2pPr marL="0" indent="0">
              <a:buFont typeface="Arial" panose="020B0604020202020204" pitchFamily="34" charset="0"/>
              <a:buNone/>
              <a:defRPr>
                <a:solidFill>
                  <a:schemeClr val="tx2"/>
                </a:solidFill>
              </a:defRPr>
            </a:lvl2pPr>
            <a:lvl3pPr marL="285750" indent="-285750">
              <a:buFont typeface="Arial" panose="020B0604020202020204" pitchFamily="34" charset="0"/>
              <a:buChar char="•"/>
              <a:defRPr>
                <a:solidFill>
                  <a:schemeClr val="tx2"/>
                </a:solidFill>
              </a:defRPr>
            </a:lvl3pPr>
            <a:lvl4pPr marL="541338" indent="-285750">
              <a:buFont typeface="Arial" panose="020B0604020202020204" pitchFamily="34" charset="0"/>
              <a:buChar char="•"/>
              <a:defRPr>
                <a:solidFill>
                  <a:schemeClr val="tx2"/>
                </a:solidFill>
              </a:defRPr>
            </a:lvl4pPr>
            <a:lvl5pPr marL="804863"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31F52E66-BF16-0913-8BF5-6E347EAAEA23}"/>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9" name="Slide Number Placeholder 5">
            <a:extLst>
              <a:ext uri="{FF2B5EF4-FFF2-40B4-BE49-F238E27FC236}">
                <a16:creationId xmlns:a16="http://schemas.microsoft.com/office/drawing/2014/main" id="{409F2147-F05E-74F3-2BD6-E0089B6AEEF5}"/>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2" name="Date Placeholder 3">
            <a:extLst>
              <a:ext uri="{FF2B5EF4-FFF2-40B4-BE49-F238E27FC236}">
                <a16:creationId xmlns:a16="http://schemas.microsoft.com/office/drawing/2014/main" id="{1599DB4D-6DBA-FCEF-D7AD-4B6731E3BB13}"/>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9251237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x Image">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2C25096C-02C5-2457-88BE-B5A9DC5A67DB}"/>
              </a:ext>
            </a:extLst>
          </p:cNvPr>
          <p:cNvSpPr>
            <a:spLocks noGrp="1"/>
          </p:cNvSpPr>
          <p:nvPr>
            <p:ph type="pic" sz="quarter" idx="13" hasCustomPrompt="1"/>
          </p:nvPr>
        </p:nvSpPr>
        <p:spPr>
          <a:xfrm>
            <a:off x="4234904" y="428065"/>
            <a:ext cx="3671959" cy="4646644"/>
          </a:xfrm>
          <a:prstGeom prst="roundRect">
            <a:avLst>
              <a:gd name="adj" fmla="val 11344"/>
            </a:avLst>
          </a:prstGeom>
          <a:solidFill>
            <a:schemeClr val="bg2"/>
          </a:solidFill>
        </p:spPr>
        <p:txBody>
          <a:bodyPr/>
          <a:lstStyle>
            <a:lvl1pPr algn="ctr">
              <a:defRPr/>
            </a:lvl1pPr>
          </a:lstStyle>
          <a:p>
            <a:r>
              <a:rPr lang="en-US"/>
              <a:t>Drag and drop image into placeholder</a:t>
            </a:r>
          </a:p>
        </p:txBody>
      </p:sp>
      <p:sp>
        <p:nvSpPr>
          <p:cNvPr id="11" name="Picture Placeholder 9">
            <a:extLst>
              <a:ext uri="{FF2B5EF4-FFF2-40B4-BE49-F238E27FC236}">
                <a16:creationId xmlns:a16="http://schemas.microsoft.com/office/drawing/2014/main" id="{C043C89A-655E-23E0-14D9-F23A66D7E0DA}"/>
              </a:ext>
            </a:extLst>
          </p:cNvPr>
          <p:cNvSpPr>
            <a:spLocks noGrp="1"/>
          </p:cNvSpPr>
          <p:nvPr>
            <p:ph type="pic" sz="quarter" idx="14" hasCustomPrompt="1"/>
          </p:nvPr>
        </p:nvSpPr>
        <p:spPr>
          <a:xfrm>
            <a:off x="8077126" y="428066"/>
            <a:ext cx="3671962" cy="4646644"/>
          </a:xfrm>
          <a:prstGeom prst="roundRect">
            <a:avLst>
              <a:gd name="adj" fmla="val 11344"/>
            </a:avLst>
          </a:prstGeom>
          <a:solidFill>
            <a:schemeClr val="bg2"/>
          </a:solidFill>
        </p:spPr>
        <p:txBody>
          <a:bodyPr/>
          <a:lstStyle>
            <a:lvl1pPr algn="ctr">
              <a:defRPr/>
            </a:lvl1pPr>
          </a:lstStyle>
          <a:p>
            <a:r>
              <a:rPr lang="en-US"/>
              <a:t>Drag and drop image into placeholder</a:t>
            </a:r>
          </a:p>
        </p:txBody>
      </p:sp>
      <p:sp>
        <p:nvSpPr>
          <p:cNvPr id="7" name="Title 1">
            <a:extLst>
              <a:ext uri="{FF2B5EF4-FFF2-40B4-BE49-F238E27FC236}">
                <a16:creationId xmlns:a16="http://schemas.microsoft.com/office/drawing/2014/main" id="{0FCBEE2A-886D-E32D-D405-69595D706AE3}"/>
              </a:ext>
            </a:extLst>
          </p:cNvPr>
          <p:cNvSpPr>
            <a:spLocks noGrp="1"/>
          </p:cNvSpPr>
          <p:nvPr>
            <p:ph type="title" hasCustomPrompt="1"/>
          </p:nvPr>
        </p:nvSpPr>
        <p:spPr>
          <a:xfrm>
            <a:off x="442914" y="428065"/>
            <a:ext cx="3537416" cy="1473811"/>
          </a:xfrm>
        </p:spPr>
        <p:txBody>
          <a:bodyPr anchor="t"/>
          <a:lstStyle>
            <a:lvl1pPr>
              <a:defRPr/>
            </a:lvl1pPr>
          </a:lstStyle>
          <a:p>
            <a:r>
              <a:rPr lang="en-US"/>
              <a:t>Headline preset in 32pt bold if emphasis needed</a:t>
            </a:r>
          </a:p>
        </p:txBody>
      </p:sp>
      <p:sp>
        <p:nvSpPr>
          <p:cNvPr id="8" name="Text Placeholder 9">
            <a:extLst>
              <a:ext uri="{FF2B5EF4-FFF2-40B4-BE49-F238E27FC236}">
                <a16:creationId xmlns:a16="http://schemas.microsoft.com/office/drawing/2014/main" id="{8646F5A6-1703-5135-2AE1-DE011CA35AC5}"/>
              </a:ext>
            </a:extLst>
          </p:cNvPr>
          <p:cNvSpPr>
            <a:spLocks noGrp="1"/>
          </p:cNvSpPr>
          <p:nvPr>
            <p:ph type="body" sz="quarter" idx="24" hasCustomPrompt="1"/>
          </p:nvPr>
        </p:nvSpPr>
        <p:spPr>
          <a:xfrm>
            <a:off x="442914" y="2102145"/>
            <a:ext cx="3537415" cy="2972565"/>
          </a:xfrm>
        </p:spPr>
        <p:txBody>
          <a:bodyPr>
            <a:noAutofit/>
          </a:bodyPr>
          <a:lstStyle>
            <a:lvl1pPr>
              <a:defRPr sz="1800" b="1">
                <a:solidFill>
                  <a:schemeClr val="tx2"/>
                </a:solidFill>
              </a:defRPr>
            </a:lvl1pPr>
            <a:lvl2pPr marL="0" indent="0">
              <a:buFont typeface="Arial" panose="020B0604020202020204" pitchFamily="34" charset="0"/>
              <a:buNone/>
              <a:defRPr>
                <a:solidFill>
                  <a:schemeClr val="tx2"/>
                </a:solidFill>
              </a:defRPr>
            </a:lvl2pPr>
            <a:lvl3pPr marL="285750" indent="-285750">
              <a:buFont typeface="Arial" panose="020B0604020202020204" pitchFamily="34" charset="0"/>
              <a:buChar char="•"/>
              <a:defRPr>
                <a:solidFill>
                  <a:schemeClr val="tx2"/>
                </a:solidFill>
              </a:defRPr>
            </a:lvl3pPr>
            <a:lvl4pPr marL="541338" indent="-285750">
              <a:buFont typeface="Arial" panose="020B0604020202020204" pitchFamily="34" charset="0"/>
              <a:buChar char="•"/>
              <a:defRPr>
                <a:solidFill>
                  <a:schemeClr val="tx2"/>
                </a:solidFill>
              </a:defRPr>
            </a:lvl4pPr>
            <a:lvl5pPr marL="804863"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9" name="Footer Placeholder 4">
            <a:extLst>
              <a:ext uri="{FF2B5EF4-FFF2-40B4-BE49-F238E27FC236}">
                <a16:creationId xmlns:a16="http://schemas.microsoft.com/office/drawing/2014/main" id="{8EA2212E-B6C5-BB81-2B36-6405ADAE9DD9}"/>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2" name="Slide Number Placeholder 5">
            <a:extLst>
              <a:ext uri="{FF2B5EF4-FFF2-40B4-BE49-F238E27FC236}">
                <a16:creationId xmlns:a16="http://schemas.microsoft.com/office/drawing/2014/main" id="{FCD5FF97-E277-1C16-F138-93376183E0AA}"/>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3" name="Date Placeholder 3">
            <a:extLst>
              <a:ext uri="{FF2B5EF4-FFF2-40B4-BE49-F238E27FC236}">
                <a16:creationId xmlns:a16="http://schemas.microsoft.com/office/drawing/2014/main" id="{9CE2D12B-EE76-0868-1662-B63A1CD46FD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80838800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omparison Icon x2">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5EB19DD0-AB70-B430-311B-2253F6674F85}"/>
              </a:ext>
            </a:extLst>
          </p:cNvPr>
          <p:cNvSpPr>
            <a:spLocks noGrp="1"/>
          </p:cNvSpPr>
          <p:nvPr>
            <p:ph type="body" sz="quarter" idx="33" hasCustomPrompt="1"/>
          </p:nvPr>
        </p:nvSpPr>
        <p:spPr>
          <a:xfrm>
            <a:off x="5017367" y="429147"/>
            <a:ext cx="3280728" cy="4646645"/>
          </a:xfrm>
          <a:prstGeom prst="roundRect">
            <a:avLst>
              <a:gd name="adj" fmla="val 9466"/>
            </a:avLst>
          </a:prstGeom>
          <a:solidFill>
            <a:srgbClr val="004796"/>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5" name="Picture Placeholder 14">
            <a:extLst>
              <a:ext uri="{FF2B5EF4-FFF2-40B4-BE49-F238E27FC236}">
                <a16:creationId xmlns:a16="http://schemas.microsoft.com/office/drawing/2014/main" id="{82134BF8-E289-3055-5BA6-3FDAB4493122}"/>
              </a:ext>
            </a:extLst>
          </p:cNvPr>
          <p:cNvSpPr>
            <a:spLocks noGrp="1"/>
          </p:cNvSpPr>
          <p:nvPr>
            <p:ph type="pic" sz="quarter" idx="34"/>
          </p:nvPr>
        </p:nvSpPr>
        <p:spPr>
          <a:xfrm>
            <a:off x="5349948" y="901409"/>
            <a:ext cx="435712" cy="435787"/>
          </a:xfrm>
          <a:prstGeom prst="rect">
            <a:avLst/>
          </a:prstGeom>
          <a:noFill/>
        </p:spPr>
        <p:txBody>
          <a:bodyPr/>
          <a:lstStyle/>
          <a:p>
            <a:endParaRPr lang="en-GB"/>
          </a:p>
        </p:txBody>
      </p:sp>
      <p:sp>
        <p:nvSpPr>
          <p:cNvPr id="9" name="Text Placeholder 9">
            <a:extLst>
              <a:ext uri="{FF2B5EF4-FFF2-40B4-BE49-F238E27FC236}">
                <a16:creationId xmlns:a16="http://schemas.microsoft.com/office/drawing/2014/main" id="{E0B837DF-58D5-C0DE-CBF1-E4590112B9E8}"/>
              </a:ext>
            </a:extLst>
          </p:cNvPr>
          <p:cNvSpPr>
            <a:spLocks noGrp="1"/>
          </p:cNvSpPr>
          <p:nvPr>
            <p:ph type="body" sz="quarter" idx="31" hasCustomPrompt="1"/>
          </p:nvPr>
        </p:nvSpPr>
        <p:spPr>
          <a:xfrm>
            <a:off x="8468356" y="429147"/>
            <a:ext cx="3280731" cy="4646645"/>
          </a:xfrm>
          <a:prstGeom prst="roundRect">
            <a:avLst>
              <a:gd name="adj" fmla="val 9466"/>
            </a:avLst>
          </a:prstGeom>
          <a:solidFill>
            <a:schemeClr val="accent2"/>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3" name="Picture Placeholder 14">
            <a:extLst>
              <a:ext uri="{FF2B5EF4-FFF2-40B4-BE49-F238E27FC236}">
                <a16:creationId xmlns:a16="http://schemas.microsoft.com/office/drawing/2014/main" id="{B9CB3C10-BE9F-2B5A-2A16-A2E02D46F00F}"/>
              </a:ext>
            </a:extLst>
          </p:cNvPr>
          <p:cNvSpPr>
            <a:spLocks noGrp="1"/>
          </p:cNvSpPr>
          <p:nvPr>
            <p:ph type="pic" sz="quarter" idx="32"/>
          </p:nvPr>
        </p:nvSpPr>
        <p:spPr>
          <a:xfrm>
            <a:off x="8755269" y="901409"/>
            <a:ext cx="435712" cy="435787"/>
          </a:xfrm>
          <a:prstGeom prst="rect">
            <a:avLst/>
          </a:prstGeom>
          <a:noFill/>
        </p:spPr>
        <p:txBody>
          <a:bodyPr/>
          <a:lstStyle/>
          <a:p>
            <a:endParaRPr lang="en-GB"/>
          </a:p>
        </p:txBody>
      </p:sp>
      <p:sp>
        <p:nvSpPr>
          <p:cNvPr id="3" name="Title 1">
            <a:extLst>
              <a:ext uri="{FF2B5EF4-FFF2-40B4-BE49-F238E27FC236}">
                <a16:creationId xmlns:a16="http://schemas.microsoft.com/office/drawing/2014/main" id="{83288811-7E14-B871-1F1E-A1FBF24D07F7}"/>
              </a:ext>
            </a:extLst>
          </p:cNvPr>
          <p:cNvSpPr>
            <a:spLocks noGrp="1"/>
          </p:cNvSpPr>
          <p:nvPr>
            <p:ph type="title" hasCustomPrompt="1"/>
          </p:nvPr>
        </p:nvSpPr>
        <p:spPr>
          <a:xfrm>
            <a:off x="442913" y="428065"/>
            <a:ext cx="4245687" cy="1473811"/>
          </a:xfrm>
        </p:spPr>
        <p:txBody>
          <a:bodyPr anchor="t"/>
          <a:lstStyle>
            <a:lvl1pPr>
              <a:defRPr/>
            </a:lvl1pPr>
          </a:lstStyle>
          <a:p>
            <a:r>
              <a:rPr lang="en-US"/>
              <a:t>Headline preset in 32pt bold if emphasis needed</a:t>
            </a:r>
          </a:p>
        </p:txBody>
      </p:sp>
      <p:sp>
        <p:nvSpPr>
          <p:cNvPr id="4" name="Text Placeholder 9">
            <a:extLst>
              <a:ext uri="{FF2B5EF4-FFF2-40B4-BE49-F238E27FC236}">
                <a16:creationId xmlns:a16="http://schemas.microsoft.com/office/drawing/2014/main" id="{B32B72F1-525F-EB43-7BB8-306A7FD95C77}"/>
              </a:ext>
            </a:extLst>
          </p:cNvPr>
          <p:cNvSpPr>
            <a:spLocks noGrp="1"/>
          </p:cNvSpPr>
          <p:nvPr>
            <p:ph type="body" sz="quarter" idx="24" hasCustomPrompt="1"/>
          </p:nvPr>
        </p:nvSpPr>
        <p:spPr>
          <a:xfrm>
            <a:off x="442914" y="2102145"/>
            <a:ext cx="4245686" cy="2972565"/>
          </a:xfrm>
        </p:spPr>
        <p:txBody>
          <a:bodyPr>
            <a:noAutofit/>
          </a:bodyPr>
          <a:lstStyle>
            <a:lvl1pPr>
              <a:defRPr sz="1800" b="1">
                <a:solidFill>
                  <a:schemeClr val="tx2"/>
                </a:solidFill>
              </a:defRPr>
            </a:lvl1pPr>
            <a:lvl2pPr marL="0" indent="0">
              <a:buFont typeface="Arial" panose="020B0604020202020204" pitchFamily="34" charset="0"/>
              <a:buNone/>
              <a:defRPr>
                <a:solidFill>
                  <a:schemeClr val="tx2"/>
                </a:solidFill>
              </a:defRPr>
            </a:lvl2pPr>
            <a:lvl3pPr marL="285750" indent="-285750">
              <a:buFont typeface="Arial" panose="020B0604020202020204" pitchFamily="34" charset="0"/>
              <a:buChar char="•"/>
              <a:defRPr>
                <a:solidFill>
                  <a:schemeClr val="tx2"/>
                </a:solidFill>
              </a:defRPr>
            </a:lvl3pPr>
            <a:lvl4pPr marL="541338" indent="-285750">
              <a:buFont typeface="Arial" panose="020B0604020202020204" pitchFamily="34" charset="0"/>
              <a:buChar char="•"/>
              <a:defRPr>
                <a:solidFill>
                  <a:schemeClr val="tx2"/>
                </a:solidFill>
              </a:defRPr>
            </a:lvl4pPr>
            <a:lvl5pPr marL="804863"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Footer Placeholder 4">
            <a:extLst>
              <a:ext uri="{FF2B5EF4-FFF2-40B4-BE49-F238E27FC236}">
                <a16:creationId xmlns:a16="http://schemas.microsoft.com/office/drawing/2014/main" id="{01753FB3-BDB2-7EC2-430B-DD1AB8FCA405}"/>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1" name="Slide Number Placeholder 5">
            <a:extLst>
              <a:ext uri="{FF2B5EF4-FFF2-40B4-BE49-F238E27FC236}">
                <a16:creationId xmlns:a16="http://schemas.microsoft.com/office/drawing/2014/main" id="{227F9D2C-2BD8-322A-0A53-70DE202AB380}"/>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2" name="Date Placeholder 3">
            <a:extLst>
              <a:ext uri="{FF2B5EF4-FFF2-40B4-BE49-F238E27FC236}">
                <a16:creationId xmlns:a16="http://schemas.microsoft.com/office/drawing/2014/main" id="{E90D408A-B2BA-900A-6B81-59797D5E703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23850860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mparison Icon x3 | A">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5EB19DD0-AB70-B430-311B-2253F6674F85}"/>
              </a:ext>
            </a:extLst>
          </p:cNvPr>
          <p:cNvSpPr>
            <a:spLocks noGrp="1"/>
          </p:cNvSpPr>
          <p:nvPr>
            <p:ph type="body" sz="quarter" idx="33" hasCustomPrompt="1"/>
          </p:nvPr>
        </p:nvSpPr>
        <p:spPr>
          <a:xfrm>
            <a:off x="4490036" y="427392"/>
            <a:ext cx="2306175" cy="5229337"/>
          </a:xfrm>
          <a:prstGeom prst="roundRect">
            <a:avLst>
              <a:gd name="adj" fmla="val 13313"/>
            </a:avLst>
          </a:prstGeom>
          <a:solidFill>
            <a:schemeClr val="accent2"/>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5" name="Picture Placeholder 14">
            <a:extLst>
              <a:ext uri="{FF2B5EF4-FFF2-40B4-BE49-F238E27FC236}">
                <a16:creationId xmlns:a16="http://schemas.microsoft.com/office/drawing/2014/main" id="{82134BF8-E289-3055-5BA6-3FDAB4493122}"/>
              </a:ext>
            </a:extLst>
          </p:cNvPr>
          <p:cNvSpPr>
            <a:spLocks noGrp="1"/>
          </p:cNvSpPr>
          <p:nvPr>
            <p:ph type="pic" sz="quarter" idx="34"/>
          </p:nvPr>
        </p:nvSpPr>
        <p:spPr>
          <a:xfrm>
            <a:off x="4822617" y="899654"/>
            <a:ext cx="435712" cy="435787"/>
          </a:xfrm>
          <a:prstGeom prst="rect">
            <a:avLst/>
          </a:prstGeom>
          <a:noFill/>
        </p:spPr>
        <p:txBody>
          <a:bodyPr/>
          <a:lstStyle/>
          <a:p>
            <a:endParaRPr lang="en-GB"/>
          </a:p>
        </p:txBody>
      </p:sp>
      <p:sp>
        <p:nvSpPr>
          <p:cNvPr id="6" name="Text Placeholder 9">
            <a:extLst>
              <a:ext uri="{FF2B5EF4-FFF2-40B4-BE49-F238E27FC236}">
                <a16:creationId xmlns:a16="http://schemas.microsoft.com/office/drawing/2014/main" id="{A2AE1354-5220-94A4-5AA4-F6B14C365C26}"/>
              </a:ext>
            </a:extLst>
          </p:cNvPr>
          <p:cNvSpPr>
            <a:spLocks noGrp="1"/>
          </p:cNvSpPr>
          <p:nvPr>
            <p:ph type="body" sz="quarter" idx="35" hasCustomPrompt="1"/>
          </p:nvPr>
        </p:nvSpPr>
        <p:spPr>
          <a:xfrm>
            <a:off x="9442906" y="427392"/>
            <a:ext cx="2306181" cy="5229337"/>
          </a:xfrm>
          <a:prstGeom prst="roundRect">
            <a:avLst>
              <a:gd name="adj" fmla="val 13313"/>
            </a:avLst>
          </a:prstGeom>
          <a:solidFill>
            <a:schemeClr val="accent4"/>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8" name="Picture Placeholder 14">
            <a:extLst>
              <a:ext uri="{FF2B5EF4-FFF2-40B4-BE49-F238E27FC236}">
                <a16:creationId xmlns:a16="http://schemas.microsoft.com/office/drawing/2014/main" id="{DD71C6FE-52FB-BBC4-01AE-8274D9F781BC}"/>
              </a:ext>
            </a:extLst>
          </p:cNvPr>
          <p:cNvSpPr>
            <a:spLocks noGrp="1"/>
          </p:cNvSpPr>
          <p:nvPr>
            <p:ph type="pic" sz="quarter" idx="36"/>
          </p:nvPr>
        </p:nvSpPr>
        <p:spPr>
          <a:xfrm>
            <a:off x="9716469" y="899654"/>
            <a:ext cx="435712" cy="435787"/>
          </a:xfrm>
          <a:prstGeom prst="rect">
            <a:avLst/>
          </a:prstGeom>
          <a:noFill/>
        </p:spPr>
        <p:txBody>
          <a:bodyPr/>
          <a:lstStyle/>
          <a:p>
            <a:endParaRPr lang="en-GB"/>
          </a:p>
        </p:txBody>
      </p:sp>
      <p:sp>
        <p:nvSpPr>
          <p:cNvPr id="10" name="Text Placeholder 9">
            <a:extLst>
              <a:ext uri="{FF2B5EF4-FFF2-40B4-BE49-F238E27FC236}">
                <a16:creationId xmlns:a16="http://schemas.microsoft.com/office/drawing/2014/main" id="{DCCABED8-FF75-F40B-59E2-44C6B91E5310}"/>
              </a:ext>
            </a:extLst>
          </p:cNvPr>
          <p:cNvSpPr>
            <a:spLocks noGrp="1"/>
          </p:cNvSpPr>
          <p:nvPr>
            <p:ph type="body" sz="quarter" idx="37" hasCustomPrompt="1"/>
          </p:nvPr>
        </p:nvSpPr>
        <p:spPr>
          <a:xfrm>
            <a:off x="6966472" y="427392"/>
            <a:ext cx="2306175" cy="5229337"/>
          </a:xfrm>
          <a:prstGeom prst="roundRect">
            <a:avLst>
              <a:gd name="adj" fmla="val 13313"/>
            </a:avLst>
          </a:prstGeom>
          <a:solidFill>
            <a:schemeClr val="accent3"/>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1" name="Picture Placeholder 14">
            <a:extLst>
              <a:ext uri="{FF2B5EF4-FFF2-40B4-BE49-F238E27FC236}">
                <a16:creationId xmlns:a16="http://schemas.microsoft.com/office/drawing/2014/main" id="{09385CCF-65AE-96AA-CCAB-A426BCAB2C6F}"/>
              </a:ext>
            </a:extLst>
          </p:cNvPr>
          <p:cNvSpPr>
            <a:spLocks noGrp="1"/>
          </p:cNvSpPr>
          <p:nvPr>
            <p:ph type="pic" sz="quarter" idx="38"/>
          </p:nvPr>
        </p:nvSpPr>
        <p:spPr>
          <a:xfrm>
            <a:off x="7269543" y="899654"/>
            <a:ext cx="435712" cy="435787"/>
          </a:xfrm>
          <a:prstGeom prst="rect">
            <a:avLst/>
          </a:prstGeom>
          <a:noFill/>
        </p:spPr>
        <p:txBody>
          <a:bodyPr/>
          <a:lstStyle/>
          <a:p>
            <a:endParaRPr lang="en-GB"/>
          </a:p>
        </p:txBody>
      </p:sp>
      <p:sp>
        <p:nvSpPr>
          <p:cNvPr id="2" name="Title 1">
            <a:extLst>
              <a:ext uri="{FF2B5EF4-FFF2-40B4-BE49-F238E27FC236}">
                <a16:creationId xmlns:a16="http://schemas.microsoft.com/office/drawing/2014/main" id="{2F083A11-B7F9-E071-373C-9E9672D1727A}"/>
              </a:ext>
            </a:extLst>
          </p:cNvPr>
          <p:cNvSpPr>
            <a:spLocks noGrp="1"/>
          </p:cNvSpPr>
          <p:nvPr>
            <p:ph type="title" hasCustomPrompt="1"/>
          </p:nvPr>
        </p:nvSpPr>
        <p:spPr>
          <a:xfrm>
            <a:off x="442913" y="428065"/>
            <a:ext cx="3876861" cy="1473811"/>
          </a:xfrm>
        </p:spPr>
        <p:txBody>
          <a:bodyPr anchor="t"/>
          <a:lstStyle>
            <a:lvl1pPr>
              <a:defRPr/>
            </a:lvl1pPr>
          </a:lstStyle>
          <a:p>
            <a:r>
              <a:rPr lang="en-US"/>
              <a:t>Headline preset in 32pt bold if emphasis needed</a:t>
            </a:r>
          </a:p>
        </p:txBody>
      </p:sp>
      <p:sp>
        <p:nvSpPr>
          <p:cNvPr id="3" name="Text Placeholder 9">
            <a:extLst>
              <a:ext uri="{FF2B5EF4-FFF2-40B4-BE49-F238E27FC236}">
                <a16:creationId xmlns:a16="http://schemas.microsoft.com/office/drawing/2014/main" id="{62D2C4C3-F765-38E8-61AC-85083F4F7835}"/>
              </a:ext>
            </a:extLst>
          </p:cNvPr>
          <p:cNvSpPr>
            <a:spLocks noGrp="1"/>
          </p:cNvSpPr>
          <p:nvPr>
            <p:ph type="body" sz="quarter" idx="24" hasCustomPrompt="1"/>
          </p:nvPr>
        </p:nvSpPr>
        <p:spPr>
          <a:xfrm>
            <a:off x="442914" y="2102145"/>
            <a:ext cx="3876860" cy="3554584"/>
          </a:xfrm>
        </p:spPr>
        <p:txBody>
          <a:bodyPr>
            <a:noAutofit/>
          </a:bodyPr>
          <a:lstStyle>
            <a:lvl1pPr>
              <a:defRPr sz="1800" b="1">
                <a:solidFill>
                  <a:schemeClr val="tx2"/>
                </a:solidFill>
              </a:defRPr>
            </a:lvl1pPr>
            <a:lvl2pPr marL="0" indent="0">
              <a:buFont typeface="Arial" panose="020B0604020202020204" pitchFamily="34" charset="0"/>
              <a:buNone/>
              <a:defRPr>
                <a:solidFill>
                  <a:schemeClr val="tx2"/>
                </a:solidFill>
              </a:defRPr>
            </a:lvl2pPr>
            <a:lvl3pPr marL="285750" indent="-285750">
              <a:buFont typeface="Arial" panose="020B0604020202020204" pitchFamily="34" charset="0"/>
              <a:buChar char="•"/>
              <a:defRPr>
                <a:solidFill>
                  <a:schemeClr val="tx2"/>
                </a:solidFill>
              </a:defRPr>
            </a:lvl3pPr>
            <a:lvl4pPr marL="541338" indent="-285750">
              <a:buFont typeface="Arial" panose="020B0604020202020204" pitchFamily="34" charset="0"/>
              <a:buChar char="•"/>
              <a:defRPr>
                <a:solidFill>
                  <a:schemeClr val="tx2"/>
                </a:solidFill>
              </a:defRPr>
            </a:lvl4pPr>
            <a:lvl5pPr marL="804863"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4" name="Footer Placeholder 4">
            <a:extLst>
              <a:ext uri="{FF2B5EF4-FFF2-40B4-BE49-F238E27FC236}">
                <a16:creationId xmlns:a16="http://schemas.microsoft.com/office/drawing/2014/main" id="{5968D14C-5F81-6124-0DE4-BA1529C528BC}"/>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5" name="Slide Number Placeholder 5">
            <a:extLst>
              <a:ext uri="{FF2B5EF4-FFF2-40B4-BE49-F238E27FC236}">
                <a16:creationId xmlns:a16="http://schemas.microsoft.com/office/drawing/2014/main" id="{5A30721E-0B1E-07F1-63D4-17B9D0D52D8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6" name="Date Placeholder 3">
            <a:extLst>
              <a:ext uri="{FF2B5EF4-FFF2-40B4-BE49-F238E27FC236}">
                <a16:creationId xmlns:a16="http://schemas.microsoft.com/office/drawing/2014/main" id="{3DBFB0AA-A7D6-82CC-3791-002EE0D882A5}"/>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2833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layout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A30868C-60B7-CF43-7A9F-D3E5ED561426}"/>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Agenda layouts </a:t>
            </a:r>
          </a:p>
        </p:txBody>
      </p:sp>
      <p:sp>
        <p:nvSpPr>
          <p:cNvPr id="8" name="TextBox 7">
            <a:extLst>
              <a:ext uri="{FF2B5EF4-FFF2-40B4-BE49-F238E27FC236}">
                <a16:creationId xmlns:a16="http://schemas.microsoft.com/office/drawing/2014/main" id="{C0D29F97-B04D-8164-102B-48D4039EBD2B}"/>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02</a:t>
            </a:r>
          </a:p>
        </p:txBody>
      </p:sp>
      <p:sp>
        <p:nvSpPr>
          <p:cNvPr id="9" name="TextBox 8">
            <a:extLst>
              <a:ext uri="{FF2B5EF4-FFF2-40B4-BE49-F238E27FC236}">
                <a16:creationId xmlns:a16="http://schemas.microsoft.com/office/drawing/2014/main" id="{F1664085-C42A-5287-23BF-1AB6CC894D22}"/>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3195204452"/>
      </p:ext>
    </p:extLst>
  </p:cSld>
  <p:clrMapOvr>
    <a:overrideClrMapping bg1="dk1" tx1="lt1" bg2="dk2" tx2="lt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Comparison Icon x3 | A">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2F5D40E-5890-D374-1A41-17A57459116A}"/>
              </a:ext>
            </a:extLst>
          </p:cNvPr>
          <p:cNvSpPr>
            <a:spLocks noGrp="1"/>
          </p:cNvSpPr>
          <p:nvPr>
            <p:ph type="body" sz="quarter" idx="33" hasCustomPrompt="1"/>
          </p:nvPr>
        </p:nvSpPr>
        <p:spPr>
          <a:xfrm>
            <a:off x="4490036" y="427392"/>
            <a:ext cx="2306175" cy="5229337"/>
          </a:xfrm>
          <a:prstGeom prst="roundRect">
            <a:avLst>
              <a:gd name="adj" fmla="val 13313"/>
            </a:avLst>
          </a:prstGeom>
          <a:solidFill>
            <a:schemeClr val="bg2"/>
          </a:solidFill>
        </p:spPr>
        <p:txBody>
          <a:bodyPr lIns="216000" tIns="1224000" rIns="216000" bIns="216000">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accent2"/>
                </a:solidFill>
              </a:defRPr>
            </a:lvl4pPr>
            <a:lvl5pPr marL="722313" indent="-228600">
              <a:buFont typeface="Arial" panose="020B0604020202020204" pitchFamily="34" charset="0"/>
              <a:buChar char="•"/>
              <a:defRPr>
                <a:solidFill>
                  <a:schemeClr val="accent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4" name="Picture Placeholder 14">
            <a:extLst>
              <a:ext uri="{FF2B5EF4-FFF2-40B4-BE49-F238E27FC236}">
                <a16:creationId xmlns:a16="http://schemas.microsoft.com/office/drawing/2014/main" id="{4DEBB3C6-7980-FC06-3519-A59B4A5358DB}"/>
              </a:ext>
            </a:extLst>
          </p:cNvPr>
          <p:cNvSpPr>
            <a:spLocks noGrp="1"/>
          </p:cNvSpPr>
          <p:nvPr>
            <p:ph type="pic" sz="quarter" idx="34"/>
          </p:nvPr>
        </p:nvSpPr>
        <p:spPr>
          <a:xfrm>
            <a:off x="4822617" y="899654"/>
            <a:ext cx="435712" cy="435787"/>
          </a:xfrm>
          <a:prstGeom prst="rect">
            <a:avLst/>
          </a:prstGeom>
          <a:noFill/>
        </p:spPr>
        <p:txBody>
          <a:bodyPr/>
          <a:lstStyle/>
          <a:p>
            <a:endParaRPr lang="en-GB"/>
          </a:p>
        </p:txBody>
      </p:sp>
      <p:sp>
        <p:nvSpPr>
          <p:cNvPr id="5" name="Text Placeholder 9">
            <a:extLst>
              <a:ext uri="{FF2B5EF4-FFF2-40B4-BE49-F238E27FC236}">
                <a16:creationId xmlns:a16="http://schemas.microsoft.com/office/drawing/2014/main" id="{B50133B8-5F32-CE5C-208E-33494603736E}"/>
              </a:ext>
            </a:extLst>
          </p:cNvPr>
          <p:cNvSpPr>
            <a:spLocks noGrp="1"/>
          </p:cNvSpPr>
          <p:nvPr>
            <p:ph type="body" sz="quarter" idx="35" hasCustomPrompt="1"/>
          </p:nvPr>
        </p:nvSpPr>
        <p:spPr>
          <a:xfrm>
            <a:off x="9442906" y="427392"/>
            <a:ext cx="2306181" cy="5229337"/>
          </a:xfrm>
          <a:prstGeom prst="roundRect">
            <a:avLst>
              <a:gd name="adj" fmla="val 13313"/>
            </a:avLst>
          </a:prstGeom>
          <a:solidFill>
            <a:schemeClr val="bg2"/>
          </a:solidFill>
        </p:spPr>
        <p:txBody>
          <a:bodyPr lIns="216000" tIns="1224000" rIns="216000" bIns="216000">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accent2"/>
                </a:solidFill>
              </a:defRPr>
            </a:lvl4pPr>
            <a:lvl5pPr marL="722313" indent="-228600">
              <a:buFont typeface="Arial" panose="020B0604020202020204" pitchFamily="34" charset="0"/>
              <a:buChar char="•"/>
              <a:defRPr>
                <a:solidFill>
                  <a:schemeClr val="accent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6" name="Picture Placeholder 14">
            <a:extLst>
              <a:ext uri="{FF2B5EF4-FFF2-40B4-BE49-F238E27FC236}">
                <a16:creationId xmlns:a16="http://schemas.microsoft.com/office/drawing/2014/main" id="{F1DA715F-BE7C-6135-379C-B714782FA30A}"/>
              </a:ext>
            </a:extLst>
          </p:cNvPr>
          <p:cNvSpPr>
            <a:spLocks noGrp="1"/>
          </p:cNvSpPr>
          <p:nvPr>
            <p:ph type="pic" sz="quarter" idx="36"/>
          </p:nvPr>
        </p:nvSpPr>
        <p:spPr>
          <a:xfrm>
            <a:off x="9716469" y="899654"/>
            <a:ext cx="435712" cy="435787"/>
          </a:xfrm>
          <a:prstGeom prst="rect">
            <a:avLst/>
          </a:prstGeom>
          <a:noFill/>
        </p:spPr>
        <p:txBody>
          <a:bodyPr/>
          <a:lstStyle/>
          <a:p>
            <a:endParaRPr lang="en-GB"/>
          </a:p>
        </p:txBody>
      </p:sp>
      <p:sp>
        <p:nvSpPr>
          <p:cNvPr id="17" name="Text Placeholder 9">
            <a:extLst>
              <a:ext uri="{FF2B5EF4-FFF2-40B4-BE49-F238E27FC236}">
                <a16:creationId xmlns:a16="http://schemas.microsoft.com/office/drawing/2014/main" id="{C561FD7A-FE93-F125-4829-3D0A7BE7B0EE}"/>
              </a:ext>
            </a:extLst>
          </p:cNvPr>
          <p:cNvSpPr>
            <a:spLocks noGrp="1"/>
          </p:cNvSpPr>
          <p:nvPr>
            <p:ph type="body" sz="quarter" idx="37" hasCustomPrompt="1"/>
          </p:nvPr>
        </p:nvSpPr>
        <p:spPr>
          <a:xfrm>
            <a:off x="6966472" y="427392"/>
            <a:ext cx="2306175" cy="5229337"/>
          </a:xfrm>
          <a:prstGeom prst="roundRect">
            <a:avLst>
              <a:gd name="adj" fmla="val 13313"/>
            </a:avLst>
          </a:prstGeom>
          <a:solidFill>
            <a:schemeClr val="bg2"/>
          </a:solidFill>
        </p:spPr>
        <p:txBody>
          <a:bodyPr lIns="216000" tIns="1224000" rIns="216000" bIns="216000">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accent2"/>
                </a:solidFill>
              </a:defRPr>
            </a:lvl4pPr>
            <a:lvl5pPr marL="722313" indent="-228600">
              <a:buFont typeface="Arial" panose="020B0604020202020204" pitchFamily="34" charset="0"/>
              <a:buChar char="•"/>
              <a:defRPr>
                <a:solidFill>
                  <a:schemeClr val="accent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8" name="Picture Placeholder 14">
            <a:extLst>
              <a:ext uri="{FF2B5EF4-FFF2-40B4-BE49-F238E27FC236}">
                <a16:creationId xmlns:a16="http://schemas.microsoft.com/office/drawing/2014/main" id="{8F5B0611-3C3A-A205-1515-C979AE247B69}"/>
              </a:ext>
            </a:extLst>
          </p:cNvPr>
          <p:cNvSpPr>
            <a:spLocks noGrp="1"/>
          </p:cNvSpPr>
          <p:nvPr>
            <p:ph type="pic" sz="quarter" idx="38"/>
          </p:nvPr>
        </p:nvSpPr>
        <p:spPr>
          <a:xfrm>
            <a:off x="7269543" y="899654"/>
            <a:ext cx="435712" cy="435787"/>
          </a:xfrm>
          <a:prstGeom prst="rect">
            <a:avLst/>
          </a:prstGeom>
          <a:noFill/>
        </p:spPr>
        <p:txBody>
          <a:bodyPr/>
          <a:lstStyle/>
          <a:p>
            <a:endParaRPr lang="en-GB"/>
          </a:p>
        </p:txBody>
      </p:sp>
      <p:sp>
        <p:nvSpPr>
          <p:cNvPr id="19" name="Title 1">
            <a:extLst>
              <a:ext uri="{FF2B5EF4-FFF2-40B4-BE49-F238E27FC236}">
                <a16:creationId xmlns:a16="http://schemas.microsoft.com/office/drawing/2014/main" id="{258709BC-F2AB-277A-3D0D-ADA734AF4F40}"/>
              </a:ext>
            </a:extLst>
          </p:cNvPr>
          <p:cNvSpPr>
            <a:spLocks noGrp="1"/>
          </p:cNvSpPr>
          <p:nvPr>
            <p:ph type="title" hasCustomPrompt="1"/>
          </p:nvPr>
        </p:nvSpPr>
        <p:spPr>
          <a:xfrm>
            <a:off x="442913" y="428065"/>
            <a:ext cx="3876861" cy="1473811"/>
          </a:xfrm>
        </p:spPr>
        <p:txBody>
          <a:bodyPr anchor="t"/>
          <a:lstStyle>
            <a:lvl1pPr>
              <a:defRPr/>
            </a:lvl1pPr>
          </a:lstStyle>
          <a:p>
            <a:r>
              <a:rPr lang="en-US"/>
              <a:t>Headline preset in 32pt bold if emphasis needed</a:t>
            </a:r>
          </a:p>
        </p:txBody>
      </p:sp>
      <p:sp>
        <p:nvSpPr>
          <p:cNvPr id="20" name="Text Placeholder 9">
            <a:extLst>
              <a:ext uri="{FF2B5EF4-FFF2-40B4-BE49-F238E27FC236}">
                <a16:creationId xmlns:a16="http://schemas.microsoft.com/office/drawing/2014/main" id="{F0D69DEC-5A0B-DAC1-BA8E-9F0D7B3FECB6}"/>
              </a:ext>
            </a:extLst>
          </p:cNvPr>
          <p:cNvSpPr>
            <a:spLocks noGrp="1"/>
          </p:cNvSpPr>
          <p:nvPr>
            <p:ph type="body" sz="quarter" idx="24" hasCustomPrompt="1"/>
          </p:nvPr>
        </p:nvSpPr>
        <p:spPr>
          <a:xfrm>
            <a:off x="442914" y="2102145"/>
            <a:ext cx="3876860" cy="3554584"/>
          </a:xfrm>
        </p:spPr>
        <p:txBody>
          <a:bodyPr>
            <a:noAutofit/>
          </a:bodyPr>
          <a:lstStyle>
            <a:lvl1pPr>
              <a:defRPr sz="1800" b="1">
                <a:solidFill>
                  <a:schemeClr val="tx2"/>
                </a:solidFill>
              </a:defRPr>
            </a:lvl1pPr>
            <a:lvl2pPr marL="0" indent="0">
              <a:buFont typeface="Arial" panose="020B0604020202020204" pitchFamily="34" charset="0"/>
              <a:buNone/>
              <a:defRPr>
                <a:solidFill>
                  <a:schemeClr val="tx2"/>
                </a:solidFill>
              </a:defRPr>
            </a:lvl2pPr>
            <a:lvl3pPr marL="285750" indent="-285750">
              <a:buFont typeface="Arial" panose="020B0604020202020204" pitchFamily="34" charset="0"/>
              <a:buChar char="•"/>
              <a:defRPr>
                <a:solidFill>
                  <a:schemeClr val="tx2"/>
                </a:solidFill>
              </a:defRPr>
            </a:lvl3pPr>
            <a:lvl4pPr marL="541338" indent="-285750">
              <a:buFont typeface="Arial" panose="020B0604020202020204" pitchFamily="34" charset="0"/>
              <a:buChar char="•"/>
              <a:defRPr>
                <a:solidFill>
                  <a:schemeClr val="tx2"/>
                </a:solidFill>
              </a:defRPr>
            </a:lvl4pPr>
            <a:lvl5pPr marL="804863"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1" name="Footer Placeholder 4">
            <a:extLst>
              <a:ext uri="{FF2B5EF4-FFF2-40B4-BE49-F238E27FC236}">
                <a16:creationId xmlns:a16="http://schemas.microsoft.com/office/drawing/2014/main" id="{DF9361CE-8191-C19E-8F73-C93EA09991D7}"/>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22" name="Slide Number Placeholder 5">
            <a:extLst>
              <a:ext uri="{FF2B5EF4-FFF2-40B4-BE49-F238E27FC236}">
                <a16:creationId xmlns:a16="http://schemas.microsoft.com/office/drawing/2014/main" id="{C5232C2A-A78E-3AEC-9543-5F13C77C8FD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3" name="Date Placeholder 3">
            <a:extLst>
              <a:ext uri="{FF2B5EF4-FFF2-40B4-BE49-F238E27FC236}">
                <a16:creationId xmlns:a16="http://schemas.microsoft.com/office/drawing/2014/main" id="{56C7CAF9-2267-626C-F768-F2F6385D8829}"/>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6741121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mparison Icon x3 | B">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5EB19DD0-AB70-B430-311B-2253F6674F85}"/>
              </a:ext>
            </a:extLst>
          </p:cNvPr>
          <p:cNvSpPr>
            <a:spLocks noGrp="1"/>
          </p:cNvSpPr>
          <p:nvPr>
            <p:ph type="body" sz="quarter" idx="33" hasCustomPrompt="1"/>
          </p:nvPr>
        </p:nvSpPr>
        <p:spPr>
          <a:xfrm>
            <a:off x="4490036" y="419100"/>
            <a:ext cx="7259050" cy="1390237"/>
          </a:xfrm>
          <a:prstGeom prst="roundRect">
            <a:avLst>
              <a:gd name="adj" fmla="val 25725"/>
            </a:avLst>
          </a:prstGeom>
          <a:solidFill>
            <a:schemeClr val="accent2"/>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15" name="Picture Placeholder 14">
            <a:extLst>
              <a:ext uri="{FF2B5EF4-FFF2-40B4-BE49-F238E27FC236}">
                <a16:creationId xmlns:a16="http://schemas.microsoft.com/office/drawing/2014/main" id="{82134BF8-E289-3055-5BA6-3FDAB4493122}"/>
              </a:ext>
            </a:extLst>
          </p:cNvPr>
          <p:cNvSpPr>
            <a:spLocks noGrp="1"/>
          </p:cNvSpPr>
          <p:nvPr>
            <p:ph type="pic" sz="quarter" idx="34"/>
          </p:nvPr>
        </p:nvSpPr>
        <p:spPr>
          <a:xfrm>
            <a:off x="4822617" y="847677"/>
            <a:ext cx="435712" cy="435787"/>
          </a:xfrm>
          <a:prstGeom prst="rect">
            <a:avLst/>
          </a:prstGeom>
          <a:noFill/>
        </p:spPr>
        <p:txBody>
          <a:bodyPr/>
          <a:lstStyle/>
          <a:p>
            <a:endParaRPr lang="en-GB"/>
          </a:p>
        </p:txBody>
      </p:sp>
      <p:sp>
        <p:nvSpPr>
          <p:cNvPr id="12" name="Text Placeholder 9">
            <a:extLst>
              <a:ext uri="{FF2B5EF4-FFF2-40B4-BE49-F238E27FC236}">
                <a16:creationId xmlns:a16="http://schemas.microsoft.com/office/drawing/2014/main" id="{5CCF67E7-027F-9C89-784A-349EFF3C04A5}"/>
              </a:ext>
            </a:extLst>
          </p:cNvPr>
          <p:cNvSpPr>
            <a:spLocks noGrp="1"/>
          </p:cNvSpPr>
          <p:nvPr>
            <p:ph type="body" sz="quarter" idx="39" hasCustomPrompt="1"/>
          </p:nvPr>
        </p:nvSpPr>
        <p:spPr>
          <a:xfrm>
            <a:off x="4490036" y="1980073"/>
            <a:ext cx="7259050" cy="1390236"/>
          </a:xfrm>
          <a:prstGeom prst="roundRect">
            <a:avLst>
              <a:gd name="adj" fmla="val 25725"/>
            </a:avLst>
          </a:prstGeom>
          <a:solidFill>
            <a:schemeClr val="accent3"/>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13" name="Picture Placeholder 14">
            <a:extLst>
              <a:ext uri="{FF2B5EF4-FFF2-40B4-BE49-F238E27FC236}">
                <a16:creationId xmlns:a16="http://schemas.microsoft.com/office/drawing/2014/main" id="{1F0D7B2E-BCFB-4078-940A-F8DA607EC8D8}"/>
              </a:ext>
            </a:extLst>
          </p:cNvPr>
          <p:cNvSpPr>
            <a:spLocks noGrp="1"/>
          </p:cNvSpPr>
          <p:nvPr>
            <p:ph type="pic" sz="quarter" idx="40"/>
          </p:nvPr>
        </p:nvSpPr>
        <p:spPr>
          <a:xfrm>
            <a:off x="4822617" y="2419771"/>
            <a:ext cx="435712" cy="435787"/>
          </a:xfrm>
          <a:prstGeom prst="rect">
            <a:avLst/>
          </a:prstGeom>
          <a:noFill/>
        </p:spPr>
        <p:txBody>
          <a:bodyPr/>
          <a:lstStyle/>
          <a:p>
            <a:endParaRPr lang="en-GB"/>
          </a:p>
        </p:txBody>
      </p:sp>
      <p:sp>
        <p:nvSpPr>
          <p:cNvPr id="16" name="Text Placeholder 9">
            <a:extLst>
              <a:ext uri="{FF2B5EF4-FFF2-40B4-BE49-F238E27FC236}">
                <a16:creationId xmlns:a16="http://schemas.microsoft.com/office/drawing/2014/main" id="{06A40EEA-9BAA-141A-EC65-AED99001A8B5}"/>
              </a:ext>
            </a:extLst>
          </p:cNvPr>
          <p:cNvSpPr>
            <a:spLocks noGrp="1"/>
          </p:cNvSpPr>
          <p:nvPr>
            <p:ph type="body" sz="quarter" idx="41" hasCustomPrompt="1"/>
          </p:nvPr>
        </p:nvSpPr>
        <p:spPr>
          <a:xfrm>
            <a:off x="4490036" y="3541045"/>
            <a:ext cx="7259050" cy="1390236"/>
          </a:xfrm>
          <a:prstGeom prst="roundRect">
            <a:avLst>
              <a:gd name="adj" fmla="val 25725"/>
            </a:avLst>
          </a:prstGeom>
          <a:solidFill>
            <a:schemeClr val="accent4"/>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17" name="Picture Placeholder 14">
            <a:extLst>
              <a:ext uri="{FF2B5EF4-FFF2-40B4-BE49-F238E27FC236}">
                <a16:creationId xmlns:a16="http://schemas.microsoft.com/office/drawing/2014/main" id="{3AF04E3D-F046-7AC1-4E83-810F7AE4ABD5}"/>
              </a:ext>
            </a:extLst>
          </p:cNvPr>
          <p:cNvSpPr>
            <a:spLocks noGrp="1"/>
          </p:cNvSpPr>
          <p:nvPr>
            <p:ph type="pic" sz="quarter" idx="42"/>
          </p:nvPr>
        </p:nvSpPr>
        <p:spPr>
          <a:xfrm>
            <a:off x="4822617" y="3980743"/>
            <a:ext cx="435712" cy="435787"/>
          </a:xfrm>
          <a:prstGeom prst="rect">
            <a:avLst/>
          </a:prstGeom>
          <a:noFill/>
        </p:spPr>
        <p:txBody>
          <a:bodyPr/>
          <a:lstStyle/>
          <a:p>
            <a:endParaRPr lang="en-GB"/>
          </a:p>
        </p:txBody>
      </p:sp>
      <p:sp>
        <p:nvSpPr>
          <p:cNvPr id="3" name="Title 1">
            <a:extLst>
              <a:ext uri="{FF2B5EF4-FFF2-40B4-BE49-F238E27FC236}">
                <a16:creationId xmlns:a16="http://schemas.microsoft.com/office/drawing/2014/main" id="{D5FFA16C-60DD-A169-4B38-4867633464C8}"/>
              </a:ext>
            </a:extLst>
          </p:cNvPr>
          <p:cNvSpPr>
            <a:spLocks noGrp="1"/>
          </p:cNvSpPr>
          <p:nvPr>
            <p:ph type="title" hasCustomPrompt="1"/>
          </p:nvPr>
        </p:nvSpPr>
        <p:spPr>
          <a:xfrm>
            <a:off x="442913" y="428065"/>
            <a:ext cx="3833251" cy="1473811"/>
          </a:xfrm>
        </p:spPr>
        <p:txBody>
          <a:bodyPr anchor="t"/>
          <a:lstStyle>
            <a:lvl1pPr>
              <a:defRPr/>
            </a:lvl1pPr>
          </a:lstStyle>
          <a:p>
            <a:r>
              <a:rPr lang="en-US"/>
              <a:t>Headline preset in 32pt bold if emphasis needed</a:t>
            </a:r>
          </a:p>
        </p:txBody>
      </p:sp>
      <p:sp>
        <p:nvSpPr>
          <p:cNvPr id="4" name="Text Placeholder 9">
            <a:extLst>
              <a:ext uri="{FF2B5EF4-FFF2-40B4-BE49-F238E27FC236}">
                <a16:creationId xmlns:a16="http://schemas.microsoft.com/office/drawing/2014/main" id="{C564684D-7822-0718-76EF-1D7EEE64C1EA}"/>
              </a:ext>
            </a:extLst>
          </p:cNvPr>
          <p:cNvSpPr>
            <a:spLocks noGrp="1"/>
          </p:cNvSpPr>
          <p:nvPr>
            <p:ph type="body" sz="quarter" idx="24" hasCustomPrompt="1"/>
          </p:nvPr>
        </p:nvSpPr>
        <p:spPr>
          <a:xfrm>
            <a:off x="442914" y="2102145"/>
            <a:ext cx="3833250" cy="2972565"/>
          </a:xfrm>
        </p:spPr>
        <p:txBody>
          <a:bodyPr>
            <a:noAutofit/>
          </a:bodyPr>
          <a:lstStyle>
            <a:lvl1pPr>
              <a:defRPr sz="1800" b="1">
                <a:solidFill>
                  <a:schemeClr val="tx2"/>
                </a:solidFill>
              </a:defRPr>
            </a:lvl1pPr>
            <a:lvl2pPr marL="0" indent="0">
              <a:buFont typeface="Arial" panose="020B0604020202020204" pitchFamily="34" charset="0"/>
              <a:buNone/>
              <a:defRPr>
                <a:solidFill>
                  <a:schemeClr val="tx2"/>
                </a:solidFill>
              </a:defRPr>
            </a:lvl2pPr>
            <a:lvl3pPr marL="285750" indent="-285750">
              <a:buFont typeface="Arial" panose="020B0604020202020204" pitchFamily="34" charset="0"/>
              <a:buChar char="•"/>
              <a:defRPr>
                <a:solidFill>
                  <a:schemeClr val="tx2"/>
                </a:solidFill>
              </a:defRPr>
            </a:lvl3pPr>
            <a:lvl4pPr marL="541338" indent="-285750">
              <a:buFont typeface="Arial" panose="020B0604020202020204" pitchFamily="34" charset="0"/>
              <a:buChar char="•"/>
              <a:defRPr>
                <a:solidFill>
                  <a:schemeClr val="tx2"/>
                </a:solidFill>
              </a:defRPr>
            </a:lvl4pPr>
            <a:lvl5pPr marL="804863"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Footer Placeholder 4">
            <a:extLst>
              <a:ext uri="{FF2B5EF4-FFF2-40B4-BE49-F238E27FC236}">
                <a16:creationId xmlns:a16="http://schemas.microsoft.com/office/drawing/2014/main" id="{42462B60-BB59-5D0D-EB88-2AC46FE7D952}"/>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0" name="Slide Number Placeholder 5">
            <a:extLst>
              <a:ext uri="{FF2B5EF4-FFF2-40B4-BE49-F238E27FC236}">
                <a16:creationId xmlns:a16="http://schemas.microsoft.com/office/drawing/2014/main" id="{45A02DCC-8942-4E41-839D-A08C293F73AC}"/>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1" name="Date Placeholder 3">
            <a:extLst>
              <a:ext uri="{FF2B5EF4-FFF2-40B4-BE49-F238E27FC236}">
                <a16:creationId xmlns:a16="http://schemas.microsoft.com/office/drawing/2014/main" id="{C3E3D65D-10E1-28B4-691E-5B13FEEB85B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7415985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2_Comparison Icon x3 | B">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3CD2194D-5F25-EDCB-23B4-CA068E12AB38}"/>
              </a:ext>
            </a:extLst>
          </p:cNvPr>
          <p:cNvSpPr>
            <a:spLocks noGrp="1"/>
          </p:cNvSpPr>
          <p:nvPr>
            <p:ph type="body" sz="quarter" idx="33" hasCustomPrompt="1"/>
          </p:nvPr>
        </p:nvSpPr>
        <p:spPr>
          <a:xfrm>
            <a:off x="4490036" y="419100"/>
            <a:ext cx="7259050" cy="1390237"/>
          </a:xfrm>
          <a:prstGeom prst="roundRect">
            <a:avLst>
              <a:gd name="adj" fmla="val 25725"/>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4" name="Picture Placeholder 14">
            <a:extLst>
              <a:ext uri="{FF2B5EF4-FFF2-40B4-BE49-F238E27FC236}">
                <a16:creationId xmlns:a16="http://schemas.microsoft.com/office/drawing/2014/main" id="{9DE17F07-B419-5B76-7817-3C6A227CF52E}"/>
              </a:ext>
            </a:extLst>
          </p:cNvPr>
          <p:cNvSpPr>
            <a:spLocks noGrp="1"/>
          </p:cNvSpPr>
          <p:nvPr>
            <p:ph type="pic" sz="quarter" idx="34"/>
          </p:nvPr>
        </p:nvSpPr>
        <p:spPr>
          <a:xfrm>
            <a:off x="4822617" y="847677"/>
            <a:ext cx="435712" cy="435787"/>
          </a:xfrm>
          <a:prstGeom prst="rect">
            <a:avLst/>
          </a:prstGeom>
          <a:noFill/>
        </p:spPr>
        <p:txBody>
          <a:bodyPr/>
          <a:lstStyle/>
          <a:p>
            <a:endParaRPr lang="en-GB"/>
          </a:p>
        </p:txBody>
      </p:sp>
      <p:sp>
        <p:nvSpPr>
          <p:cNvPr id="5" name="Text Placeholder 9">
            <a:extLst>
              <a:ext uri="{FF2B5EF4-FFF2-40B4-BE49-F238E27FC236}">
                <a16:creationId xmlns:a16="http://schemas.microsoft.com/office/drawing/2014/main" id="{AE47D7BF-1FA2-4328-833F-B93245ED6D75}"/>
              </a:ext>
            </a:extLst>
          </p:cNvPr>
          <p:cNvSpPr>
            <a:spLocks noGrp="1"/>
          </p:cNvSpPr>
          <p:nvPr>
            <p:ph type="body" sz="quarter" idx="39" hasCustomPrompt="1"/>
          </p:nvPr>
        </p:nvSpPr>
        <p:spPr>
          <a:xfrm>
            <a:off x="4490036" y="1980073"/>
            <a:ext cx="7259050" cy="1390236"/>
          </a:xfrm>
          <a:prstGeom prst="roundRect">
            <a:avLst>
              <a:gd name="adj" fmla="val 25725"/>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10" name="Picture Placeholder 14">
            <a:extLst>
              <a:ext uri="{FF2B5EF4-FFF2-40B4-BE49-F238E27FC236}">
                <a16:creationId xmlns:a16="http://schemas.microsoft.com/office/drawing/2014/main" id="{9DEEA396-550A-1801-6142-5A081B09C861}"/>
              </a:ext>
            </a:extLst>
          </p:cNvPr>
          <p:cNvSpPr>
            <a:spLocks noGrp="1"/>
          </p:cNvSpPr>
          <p:nvPr>
            <p:ph type="pic" sz="quarter" idx="40"/>
          </p:nvPr>
        </p:nvSpPr>
        <p:spPr>
          <a:xfrm>
            <a:off x="4822617" y="2419771"/>
            <a:ext cx="435712" cy="435787"/>
          </a:xfrm>
          <a:prstGeom prst="rect">
            <a:avLst/>
          </a:prstGeom>
          <a:noFill/>
        </p:spPr>
        <p:txBody>
          <a:bodyPr/>
          <a:lstStyle/>
          <a:p>
            <a:endParaRPr lang="en-GB"/>
          </a:p>
        </p:txBody>
      </p:sp>
      <p:sp>
        <p:nvSpPr>
          <p:cNvPr id="11" name="Text Placeholder 9">
            <a:extLst>
              <a:ext uri="{FF2B5EF4-FFF2-40B4-BE49-F238E27FC236}">
                <a16:creationId xmlns:a16="http://schemas.microsoft.com/office/drawing/2014/main" id="{34E5C3AE-B3BB-BC11-0975-D543A89B3AE9}"/>
              </a:ext>
            </a:extLst>
          </p:cNvPr>
          <p:cNvSpPr>
            <a:spLocks noGrp="1"/>
          </p:cNvSpPr>
          <p:nvPr>
            <p:ph type="body" sz="quarter" idx="41" hasCustomPrompt="1"/>
          </p:nvPr>
        </p:nvSpPr>
        <p:spPr>
          <a:xfrm>
            <a:off x="4490036" y="3541045"/>
            <a:ext cx="7259050" cy="1390236"/>
          </a:xfrm>
          <a:prstGeom prst="roundRect">
            <a:avLst>
              <a:gd name="adj" fmla="val 25725"/>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18" name="Picture Placeholder 14">
            <a:extLst>
              <a:ext uri="{FF2B5EF4-FFF2-40B4-BE49-F238E27FC236}">
                <a16:creationId xmlns:a16="http://schemas.microsoft.com/office/drawing/2014/main" id="{730D9898-43AC-D817-740F-264825E3F49B}"/>
              </a:ext>
            </a:extLst>
          </p:cNvPr>
          <p:cNvSpPr>
            <a:spLocks noGrp="1"/>
          </p:cNvSpPr>
          <p:nvPr>
            <p:ph type="pic" sz="quarter" idx="42"/>
          </p:nvPr>
        </p:nvSpPr>
        <p:spPr>
          <a:xfrm>
            <a:off x="4822617" y="3980743"/>
            <a:ext cx="435712" cy="435787"/>
          </a:xfrm>
          <a:prstGeom prst="rect">
            <a:avLst/>
          </a:prstGeom>
          <a:noFill/>
        </p:spPr>
        <p:txBody>
          <a:bodyPr/>
          <a:lstStyle/>
          <a:p>
            <a:endParaRPr lang="en-GB"/>
          </a:p>
        </p:txBody>
      </p:sp>
      <p:sp>
        <p:nvSpPr>
          <p:cNvPr id="19" name="Title 1">
            <a:extLst>
              <a:ext uri="{FF2B5EF4-FFF2-40B4-BE49-F238E27FC236}">
                <a16:creationId xmlns:a16="http://schemas.microsoft.com/office/drawing/2014/main" id="{6871E6EA-2BED-88CB-FCDA-EAAD3BC30731}"/>
              </a:ext>
            </a:extLst>
          </p:cNvPr>
          <p:cNvSpPr>
            <a:spLocks noGrp="1"/>
          </p:cNvSpPr>
          <p:nvPr>
            <p:ph type="title" hasCustomPrompt="1"/>
          </p:nvPr>
        </p:nvSpPr>
        <p:spPr>
          <a:xfrm>
            <a:off x="442913" y="428065"/>
            <a:ext cx="3833251" cy="1473811"/>
          </a:xfrm>
        </p:spPr>
        <p:txBody>
          <a:bodyPr anchor="t"/>
          <a:lstStyle>
            <a:lvl1pPr>
              <a:defRPr/>
            </a:lvl1pPr>
          </a:lstStyle>
          <a:p>
            <a:r>
              <a:rPr lang="en-US"/>
              <a:t>Headline preset in 32pt bold if emphasis needed</a:t>
            </a:r>
          </a:p>
        </p:txBody>
      </p:sp>
      <p:sp>
        <p:nvSpPr>
          <p:cNvPr id="20" name="Text Placeholder 9">
            <a:extLst>
              <a:ext uri="{FF2B5EF4-FFF2-40B4-BE49-F238E27FC236}">
                <a16:creationId xmlns:a16="http://schemas.microsoft.com/office/drawing/2014/main" id="{B608934C-9A20-DE12-88AA-144F890746DE}"/>
              </a:ext>
            </a:extLst>
          </p:cNvPr>
          <p:cNvSpPr>
            <a:spLocks noGrp="1"/>
          </p:cNvSpPr>
          <p:nvPr>
            <p:ph type="body" sz="quarter" idx="24" hasCustomPrompt="1"/>
          </p:nvPr>
        </p:nvSpPr>
        <p:spPr>
          <a:xfrm>
            <a:off x="442914" y="2102145"/>
            <a:ext cx="3833250" cy="2972565"/>
          </a:xfrm>
        </p:spPr>
        <p:txBody>
          <a:bodyPr>
            <a:noAutofit/>
          </a:bodyPr>
          <a:lstStyle>
            <a:lvl1pPr>
              <a:defRPr sz="1800" b="1">
                <a:solidFill>
                  <a:schemeClr val="tx2"/>
                </a:solidFill>
              </a:defRPr>
            </a:lvl1pPr>
            <a:lvl2pPr marL="0" indent="0">
              <a:buFont typeface="Arial" panose="020B0604020202020204" pitchFamily="34" charset="0"/>
              <a:buNone/>
              <a:defRPr>
                <a:solidFill>
                  <a:schemeClr val="tx2"/>
                </a:solidFill>
              </a:defRPr>
            </a:lvl2pPr>
            <a:lvl3pPr marL="285750" indent="-285750">
              <a:buFont typeface="Arial" panose="020B0604020202020204" pitchFamily="34" charset="0"/>
              <a:buChar char="•"/>
              <a:defRPr>
                <a:solidFill>
                  <a:schemeClr val="tx2"/>
                </a:solidFill>
              </a:defRPr>
            </a:lvl3pPr>
            <a:lvl4pPr marL="541338" indent="-285750">
              <a:buFont typeface="Arial" panose="020B0604020202020204" pitchFamily="34" charset="0"/>
              <a:buChar char="•"/>
              <a:defRPr>
                <a:solidFill>
                  <a:schemeClr val="tx2"/>
                </a:solidFill>
              </a:defRPr>
            </a:lvl4pPr>
            <a:lvl5pPr marL="804863"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1" name="Footer Placeholder 4">
            <a:extLst>
              <a:ext uri="{FF2B5EF4-FFF2-40B4-BE49-F238E27FC236}">
                <a16:creationId xmlns:a16="http://schemas.microsoft.com/office/drawing/2014/main" id="{DC4C23A4-5CCF-4AD4-3125-985B8085CD9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22" name="Slide Number Placeholder 5">
            <a:extLst>
              <a:ext uri="{FF2B5EF4-FFF2-40B4-BE49-F238E27FC236}">
                <a16:creationId xmlns:a16="http://schemas.microsoft.com/office/drawing/2014/main" id="{9644A184-4F50-14E7-017E-1AFCA3109592}"/>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3" name="Date Placeholder 3">
            <a:extLst>
              <a:ext uri="{FF2B5EF4-FFF2-40B4-BE49-F238E27FC236}">
                <a16:creationId xmlns:a16="http://schemas.microsoft.com/office/drawing/2014/main" id="{AA671D1C-3E7D-23CD-63E9-206C84FA119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95908332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Comparison Icon x3 | B">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5EB19DD0-AB70-B430-311B-2253F6674F85}"/>
              </a:ext>
            </a:extLst>
          </p:cNvPr>
          <p:cNvSpPr>
            <a:spLocks noGrp="1"/>
          </p:cNvSpPr>
          <p:nvPr>
            <p:ph type="body" sz="quarter" idx="33" hasCustomPrompt="1"/>
          </p:nvPr>
        </p:nvSpPr>
        <p:spPr>
          <a:xfrm>
            <a:off x="4490036" y="419100"/>
            <a:ext cx="7259050" cy="997945"/>
          </a:xfrm>
          <a:prstGeom prst="roundRect">
            <a:avLst>
              <a:gd name="adj" fmla="val 25725"/>
            </a:avLst>
          </a:prstGeom>
          <a:solidFill>
            <a:schemeClr val="accent1"/>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15" name="Picture Placeholder 14">
            <a:extLst>
              <a:ext uri="{FF2B5EF4-FFF2-40B4-BE49-F238E27FC236}">
                <a16:creationId xmlns:a16="http://schemas.microsoft.com/office/drawing/2014/main" id="{82134BF8-E289-3055-5BA6-3FDAB4493122}"/>
              </a:ext>
            </a:extLst>
          </p:cNvPr>
          <p:cNvSpPr>
            <a:spLocks noGrp="1"/>
          </p:cNvSpPr>
          <p:nvPr>
            <p:ph type="pic" sz="quarter" idx="34"/>
          </p:nvPr>
        </p:nvSpPr>
        <p:spPr>
          <a:xfrm>
            <a:off x="4822617" y="700178"/>
            <a:ext cx="435712" cy="435787"/>
          </a:xfrm>
          <a:prstGeom prst="rect">
            <a:avLst/>
          </a:prstGeom>
          <a:noFill/>
        </p:spPr>
        <p:txBody>
          <a:bodyPr/>
          <a:lstStyle/>
          <a:p>
            <a:endParaRPr lang="en-GB"/>
          </a:p>
        </p:txBody>
      </p:sp>
      <p:sp>
        <p:nvSpPr>
          <p:cNvPr id="2" name="Title 1">
            <a:extLst>
              <a:ext uri="{FF2B5EF4-FFF2-40B4-BE49-F238E27FC236}">
                <a16:creationId xmlns:a16="http://schemas.microsoft.com/office/drawing/2014/main" id="{7322C1DB-7D39-AF4C-BED8-A45BB813FA77}"/>
              </a:ext>
            </a:extLst>
          </p:cNvPr>
          <p:cNvSpPr>
            <a:spLocks noGrp="1"/>
          </p:cNvSpPr>
          <p:nvPr>
            <p:ph type="title" hasCustomPrompt="1"/>
          </p:nvPr>
        </p:nvSpPr>
        <p:spPr>
          <a:xfrm>
            <a:off x="442914" y="419100"/>
            <a:ext cx="3587220" cy="1473811"/>
          </a:xfrm>
        </p:spPr>
        <p:txBody>
          <a:bodyPr anchor="t"/>
          <a:lstStyle>
            <a:lvl1pPr>
              <a:defRPr/>
            </a:lvl1pPr>
          </a:lstStyle>
          <a:p>
            <a:r>
              <a:rPr lang="en-US"/>
              <a:t>Headline preset in 32pt bold if emphasis needed</a:t>
            </a:r>
          </a:p>
        </p:txBody>
      </p:sp>
      <p:sp>
        <p:nvSpPr>
          <p:cNvPr id="7" name="Text Placeholder 9">
            <a:extLst>
              <a:ext uri="{FF2B5EF4-FFF2-40B4-BE49-F238E27FC236}">
                <a16:creationId xmlns:a16="http://schemas.microsoft.com/office/drawing/2014/main" id="{0B1F8C57-5702-2CC2-2F22-EBC3D453003B}"/>
              </a:ext>
            </a:extLst>
          </p:cNvPr>
          <p:cNvSpPr>
            <a:spLocks noGrp="1"/>
          </p:cNvSpPr>
          <p:nvPr>
            <p:ph type="body" sz="quarter" idx="24" hasCustomPrompt="1"/>
          </p:nvPr>
        </p:nvSpPr>
        <p:spPr>
          <a:xfrm>
            <a:off x="442915" y="2093180"/>
            <a:ext cx="3587220" cy="2838101"/>
          </a:xfrm>
        </p:spPr>
        <p:txBody>
          <a:bodyPr>
            <a:noAutofit/>
          </a:bodyPr>
          <a:lstStyle>
            <a:lvl1pPr>
              <a:defRPr sz="1800" b="1">
                <a:solidFill>
                  <a:schemeClr val="tx2"/>
                </a:solidFill>
              </a:defRPr>
            </a:lvl1pPr>
            <a:lvl2pPr marL="0" indent="0">
              <a:buFont typeface="Arial" panose="020B0604020202020204" pitchFamily="34" charset="0"/>
              <a:buNone/>
              <a:defRPr>
                <a:solidFill>
                  <a:schemeClr val="tx2"/>
                </a:solidFill>
              </a:defRPr>
            </a:lvl2pPr>
            <a:lvl3pPr marL="285750" indent="-285750">
              <a:buFont typeface="Arial" panose="020B0604020202020204" pitchFamily="34" charset="0"/>
              <a:buChar char="•"/>
              <a:defRPr>
                <a:solidFill>
                  <a:schemeClr val="tx2"/>
                </a:solidFill>
              </a:defRPr>
            </a:lvl3pPr>
            <a:lvl4pPr marL="541338" indent="-285750">
              <a:buFont typeface="Arial" panose="020B0604020202020204" pitchFamily="34" charset="0"/>
              <a:buChar char="•"/>
              <a:defRPr>
                <a:solidFill>
                  <a:schemeClr val="tx2"/>
                </a:solidFill>
              </a:defRPr>
            </a:lvl4pPr>
            <a:lvl5pPr marL="804863"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2" name="Text Placeholder 9">
            <a:extLst>
              <a:ext uri="{FF2B5EF4-FFF2-40B4-BE49-F238E27FC236}">
                <a16:creationId xmlns:a16="http://schemas.microsoft.com/office/drawing/2014/main" id="{5CCF67E7-027F-9C89-784A-349EFF3C04A5}"/>
              </a:ext>
            </a:extLst>
          </p:cNvPr>
          <p:cNvSpPr>
            <a:spLocks noGrp="1"/>
          </p:cNvSpPr>
          <p:nvPr>
            <p:ph type="body" sz="quarter" idx="39" hasCustomPrompt="1"/>
          </p:nvPr>
        </p:nvSpPr>
        <p:spPr>
          <a:xfrm>
            <a:off x="4490036" y="1594208"/>
            <a:ext cx="7259050" cy="997944"/>
          </a:xfrm>
          <a:prstGeom prst="roundRect">
            <a:avLst>
              <a:gd name="adj" fmla="val 25725"/>
            </a:avLst>
          </a:prstGeom>
          <a:solidFill>
            <a:schemeClr val="accent2"/>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13" name="Picture Placeholder 14">
            <a:extLst>
              <a:ext uri="{FF2B5EF4-FFF2-40B4-BE49-F238E27FC236}">
                <a16:creationId xmlns:a16="http://schemas.microsoft.com/office/drawing/2014/main" id="{1F0D7B2E-BCFB-4078-940A-F8DA607EC8D8}"/>
              </a:ext>
            </a:extLst>
          </p:cNvPr>
          <p:cNvSpPr>
            <a:spLocks noGrp="1"/>
          </p:cNvSpPr>
          <p:nvPr>
            <p:ph type="pic" sz="quarter" idx="40"/>
          </p:nvPr>
        </p:nvSpPr>
        <p:spPr>
          <a:xfrm>
            <a:off x="4822617" y="1875286"/>
            <a:ext cx="435712" cy="435787"/>
          </a:xfrm>
          <a:prstGeom prst="rect">
            <a:avLst/>
          </a:prstGeom>
          <a:noFill/>
        </p:spPr>
        <p:txBody>
          <a:bodyPr/>
          <a:lstStyle/>
          <a:p>
            <a:endParaRPr lang="en-GB"/>
          </a:p>
        </p:txBody>
      </p:sp>
      <p:sp>
        <p:nvSpPr>
          <p:cNvPr id="16" name="Text Placeholder 9">
            <a:extLst>
              <a:ext uri="{FF2B5EF4-FFF2-40B4-BE49-F238E27FC236}">
                <a16:creationId xmlns:a16="http://schemas.microsoft.com/office/drawing/2014/main" id="{06A40EEA-9BAA-141A-EC65-AED99001A8B5}"/>
              </a:ext>
            </a:extLst>
          </p:cNvPr>
          <p:cNvSpPr>
            <a:spLocks noGrp="1"/>
          </p:cNvSpPr>
          <p:nvPr>
            <p:ph type="body" sz="quarter" idx="41" hasCustomPrompt="1"/>
          </p:nvPr>
        </p:nvSpPr>
        <p:spPr>
          <a:xfrm>
            <a:off x="4490036" y="2768163"/>
            <a:ext cx="7259050" cy="997944"/>
          </a:xfrm>
          <a:prstGeom prst="roundRect">
            <a:avLst>
              <a:gd name="adj" fmla="val 25725"/>
            </a:avLst>
          </a:prstGeom>
          <a:solidFill>
            <a:schemeClr val="accent3"/>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17" name="Picture Placeholder 14">
            <a:extLst>
              <a:ext uri="{FF2B5EF4-FFF2-40B4-BE49-F238E27FC236}">
                <a16:creationId xmlns:a16="http://schemas.microsoft.com/office/drawing/2014/main" id="{3AF04E3D-F046-7AC1-4E83-810F7AE4ABD5}"/>
              </a:ext>
            </a:extLst>
          </p:cNvPr>
          <p:cNvSpPr>
            <a:spLocks noGrp="1"/>
          </p:cNvSpPr>
          <p:nvPr>
            <p:ph type="pic" sz="quarter" idx="42"/>
          </p:nvPr>
        </p:nvSpPr>
        <p:spPr>
          <a:xfrm>
            <a:off x="4822617" y="3049241"/>
            <a:ext cx="435712" cy="435787"/>
          </a:xfrm>
          <a:prstGeom prst="rect">
            <a:avLst/>
          </a:prstGeom>
          <a:noFill/>
        </p:spPr>
        <p:txBody>
          <a:bodyPr/>
          <a:lstStyle/>
          <a:p>
            <a:endParaRPr lang="en-GB"/>
          </a:p>
        </p:txBody>
      </p:sp>
      <p:sp>
        <p:nvSpPr>
          <p:cNvPr id="3" name="Text Placeholder 9">
            <a:extLst>
              <a:ext uri="{FF2B5EF4-FFF2-40B4-BE49-F238E27FC236}">
                <a16:creationId xmlns:a16="http://schemas.microsoft.com/office/drawing/2014/main" id="{77ABBF6B-2367-799D-E448-0E6EBFBFCD3B}"/>
              </a:ext>
            </a:extLst>
          </p:cNvPr>
          <p:cNvSpPr>
            <a:spLocks noGrp="1"/>
          </p:cNvSpPr>
          <p:nvPr>
            <p:ph type="body" sz="quarter" idx="46" hasCustomPrompt="1"/>
          </p:nvPr>
        </p:nvSpPr>
        <p:spPr>
          <a:xfrm>
            <a:off x="4490036" y="3934489"/>
            <a:ext cx="7259050" cy="997944"/>
          </a:xfrm>
          <a:prstGeom prst="roundRect">
            <a:avLst>
              <a:gd name="adj" fmla="val 25725"/>
            </a:avLst>
          </a:prstGeom>
          <a:solidFill>
            <a:schemeClr val="accent4"/>
          </a:solidFill>
        </p:spPr>
        <p:txBody>
          <a:bodyPr lIns="1224000" tIns="216000" rIns="216000" bIns="216000" anchor="ctr">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4" name="Picture Placeholder 14">
            <a:extLst>
              <a:ext uri="{FF2B5EF4-FFF2-40B4-BE49-F238E27FC236}">
                <a16:creationId xmlns:a16="http://schemas.microsoft.com/office/drawing/2014/main" id="{EDC0D0C1-42C4-A53B-6694-785138B27DE4}"/>
              </a:ext>
            </a:extLst>
          </p:cNvPr>
          <p:cNvSpPr>
            <a:spLocks noGrp="1"/>
          </p:cNvSpPr>
          <p:nvPr>
            <p:ph type="pic" sz="quarter" idx="47"/>
          </p:nvPr>
        </p:nvSpPr>
        <p:spPr>
          <a:xfrm>
            <a:off x="4822617" y="4215567"/>
            <a:ext cx="435712" cy="435787"/>
          </a:xfrm>
          <a:prstGeom prst="rect">
            <a:avLst/>
          </a:prstGeom>
          <a:noFill/>
        </p:spPr>
        <p:txBody>
          <a:bodyPr/>
          <a:lstStyle/>
          <a:p>
            <a:endParaRPr lang="en-GB"/>
          </a:p>
        </p:txBody>
      </p:sp>
      <p:sp>
        <p:nvSpPr>
          <p:cNvPr id="5" name="Footer Placeholder 4">
            <a:extLst>
              <a:ext uri="{FF2B5EF4-FFF2-40B4-BE49-F238E27FC236}">
                <a16:creationId xmlns:a16="http://schemas.microsoft.com/office/drawing/2014/main" id="{2029EB81-96CF-D5A4-05D7-64816434B44F}"/>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0" name="Slide Number Placeholder 5">
            <a:extLst>
              <a:ext uri="{FF2B5EF4-FFF2-40B4-BE49-F238E27FC236}">
                <a16:creationId xmlns:a16="http://schemas.microsoft.com/office/drawing/2014/main" id="{874233DA-67FE-EC38-2876-1443AD246614}"/>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1" name="Date Placeholder 3">
            <a:extLst>
              <a:ext uri="{FF2B5EF4-FFF2-40B4-BE49-F238E27FC236}">
                <a16:creationId xmlns:a16="http://schemas.microsoft.com/office/drawing/2014/main" id="{3CF685F3-6771-AD25-12F4-0090D46A4EBE}"/>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1265117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3_Comparison Icon x3 | B">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5EB19DD0-AB70-B430-311B-2253F6674F85}"/>
              </a:ext>
            </a:extLst>
          </p:cNvPr>
          <p:cNvSpPr>
            <a:spLocks noGrp="1"/>
          </p:cNvSpPr>
          <p:nvPr>
            <p:ph type="body" sz="quarter" idx="33" hasCustomPrompt="1"/>
          </p:nvPr>
        </p:nvSpPr>
        <p:spPr>
          <a:xfrm>
            <a:off x="4490036" y="419100"/>
            <a:ext cx="7259050" cy="997945"/>
          </a:xfrm>
          <a:prstGeom prst="roundRect">
            <a:avLst>
              <a:gd name="adj" fmla="val 25725"/>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15" name="Picture Placeholder 14">
            <a:extLst>
              <a:ext uri="{FF2B5EF4-FFF2-40B4-BE49-F238E27FC236}">
                <a16:creationId xmlns:a16="http://schemas.microsoft.com/office/drawing/2014/main" id="{82134BF8-E289-3055-5BA6-3FDAB4493122}"/>
              </a:ext>
            </a:extLst>
          </p:cNvPr>
          <p:cNvSpPr>
            <a:spLocks noGrp="1"/>
          </p:cNvSpPr>
          <p:nvPr>
            <p:ph type="pic" sz="quarter" idx="34"/>
          </p:nvPr>
        </p:nvSpPr>
        <p:spPr>
          <a:xfrm>
            <a:off x="4822617" y="700178"/>
            <a:ext cx="435712" cy="435787"/>
          </a:xfrm>
          <a:prstGeom prst="rect">
            <a:avLst/>
          </a:prstGeom>
          <a:noFill/>
        </p:spPr>
        <p:txBody>
          <a:bodyPr/>
          <a:lstStyle/>
          <a:p>
            <a:endParaRPr lang="en-GB"/>
          </a:p>
        </p:txBody>
      </p:sp>
      <p:sp>
        <p:nvSpPr>
          <p:cNvPr id="2" name="Title 1">
            <a:extLst>
              <a:ext uri="{FF2B5EF4-FFF2-40B4-BE49-F238E27FC236}">
                <a16:creationId xmlns:a16="http://schemas.microsoft.com/office/drawing/2014/main" id="{7322C1DB-7D39-AF4C-BED8-A45BB813FA77}"/>
              </a:ext>
            </a:extLst>
          </p:cNvPr>
          <p:cNvSpPr>
            <a:spLocks noGrp="1"/>
          </p:cNvSpPr>
          <p:nvPr>
            <p:ph type="title" hasCustomPrompt="1"/>
          </p:nvPr>
        </p:nvSpPr>
        <p:spPr>
          <a:xfrm>
            <a:off x="442914" y="419100"/>
            <a:ext cx="3587220" cy="1473811"/>
          </a:xfrm>
        </p:spPr>
        <p:txBody>
          <a:bodyPr anchor="t"/>
          <a:lstStyle>
            <a:lvl1pPr>
              <a:defRPr/>
            </a:lvl1pPr>
          </a:lstStyle>
          <a:p>
            <a:r>
              <a:rPr lang="en-US"/>
              <a:t>Headline preset in 32pt bold if emphasis needed</a:t>
            </a:r>
          </a:p>
        </p:txBody>
      </p:sp>
      <p:sp>
        <p:nvSpPr>
          <p:cNvPr id="7" name="Text Placeholder 9">
            <a:extLst>
              <a:ext uri="{FF2B5EF4-FFF2-40B4-BE49-F238E27FC236}">
                <a16:creationId xmlns:a16="http://schemas.microsoft.com/office/drawing/2014/main" id="{0B1F8C57-5702-2CC2-2F22-EBC3D453003B}"/>
              </a:ext>
            </a:extLst>
          </p:cNvPr>
          <p:cNvSpPr>
            <a:spLocks noGrp="1"/>
          </p:cNvSpPr>
          <p:nvPr>
            <p:ph type="body" sz="quarter" idx="24" hasCustomPrompt="1"/>
          </p:nvPr>
        </p:nvSpPr>
        <p:spPr>
          <a:xfrm>
            <a:off x="442915" y="2093180"/>
            <a:ext cx="3587220" cy="2838101"/>
          </a:xfrm>
        </p:spPr>
        <p:txBody>
          <a:bodyPr>
            <a:noAutofit/>
          </a:bodyPr>
          <a:lstStyle>
            <a:lvl1pPr>
              <a:defRPr sz="1800" b="1">
                <a:solidFill>
                  <a:schemeClr val="tx2"/>
                </a:solidFill>
              </a:defRPr>
            </a:lvl1pPr>
            <a:lvl2pPr marL="0" indent="0">
              <a:buFont typeface="Arial" panose="020B0604020202020204" pitchFamily="34" charset="0"/>
              <a:buNone/>
              <a:defRPr>
                <a:solidFill>
                  <a:schemeClr val="tx2"/>
                </a:solidFill>
              </a:defRPr>
            </a:lvl2pPr>
            <a:lvl3pPr marL="285750" indent="-285750">
              <a:buFont typeface="Arial" panose="020B0604020202020204" pitchFamily="34" charset="0"/>
              <a:buChar char="•"/>
              <a:defRPr>
                <a:solidFill>
                  <a:schemeClr val="tx2"/>
                </a:solidFill>
              </a:defRPr>
            </a:lvl3pPr>
            <a:lvl4pPr marL="541338" indent="-285750">
              <a:buFont typeface="Arial" panose="020B0604020202020204" pitchFamily="34" charset="0"/>
              <a:buChar char="•"/>
              <a:defRPr>
                <a:solidFill>
                  <a:schemeClr val="tx2"/>
                </a:solidFill>
              </a:defRPr>
            </a:lvl4pPr>
            <a:lvl5pPr marL="804863"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2" name="Text Placeholder 9">
            <a:extLst>
              <a:ext uri="{FF2B5EF4-FFF2-40B4-BE49-F238E27FC236}">
                <a16:creationId xmlns:a16="http://schemas.microsoft.com/office/drawing/2014/main" id="{5CCF67E7-027F-9C89-784A-349EFF3C04A5}"/>
              </a:ext>
            </a:extLst>
          </p:cNvPr>
          <p:cNvSpPr>
            <a:spLocks noGrp="1"/>
          </p:cNvSpPr>
          <p:nvPr>
            <p:ph type="body" sz="quarter" idx="39" hasCustomPrompt="1"/>
          </p:nvPr>
        </p:nvSpPr>
        <p:spPr>
          <a:xfrm>
            <a:off x="4490036" y="1594208"/>
            <a:ext cx="7259050" cy="997944"/>
          </a:xfrm>
          <a:prstGeom prst="roundRect">
            <a:avLst>
              <a:gd name="adj" fmla="val 25725"/>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13" name="Picture Placeholder 14">
            <a:extLst>
              <a:ext uri="{FF2B5EF4-FFF2-40B4-BE49-F238E27FC236}">
                <a16:creationId xmlns:a16="http://schemas.microsoft.com/office/drawing/2014/main" id="{1F0D7B2E-BCFB-4078-940A-F8DA607EC8D8}"/>
              </a:ext>
            </a:extLst>
          </p:cNvPr>
          <p:cNvSpPr>
            <a:spLocks noGrp="1"/>
          </p:cNvSpPr>
          <p:nvPr>
            <p:ph type="pic" sz="quarter" idx="40"/>
          </p:nvPr>
        </p:nvSpPr>
        <p:spPr>
          <a:xfrm>
            <a:off x="4822617" y="1875286"/>
            <a:ext cx="435712" cy="435787"/>
          </a:xfrm>
          <a:prstGeom prst="rect">
            <a:avLst/>
          </a:prstGeom>
          <a:noFill/>
        </p:spPr>
        <p:txBody>
          <a:bodyPr/>
          <a:lstStyle/>
          <a:p>
            <a:endParaRPr lang="en-GB"/>
          </a:p>
        </p:txBody>
      </p:sp>
      <p:sp>
        <p:nvSpPr>
          <p:cNvPr id="16" name="Text Placeholder 9">
            <a:extLst>
              <a:ext uri="{FF2B5EF4-FFF2-40B4-BE49-F238E27FC236}">
                <a16:creationId xmlns:a16="http://schemas.microsoft.com/office/drawing/2014/main" id="{06A40EEA-9BAA-141A-EC65-AED99001A8B5}"/>
              </a:ext>
            </a:extLst>
          </p:cNvPr>
          <p:cNvSpPr>
            <a:spLocks noGrp="1"/>
          </p:cNvSpPr>
          <p:nvPr>
            <p:ph type="body" sz="quarter" idx="41" hasCustomPrompt="1"/>
          </p:nvPr>
        </p:nvSpPr>
        <p:spPr>
          <a:xfrm>
            <a:off x="4490036" y="2768163"/>
            <a:ext cx="7259050" cy="997944"/>
          </a:xfrm>
          <a:prstGeom prst="roundRect">
            <a:avLst>
              <a:gd name="adj" fmla="val 25725"/>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17" name="Picture Placeholder 14">
            <a:extLst>
              <a:ext uri="{FF2B5EF4-FFF2-40B4-BE49-F238E27FC236}">
                <a16:creationId xmlns:a16="http://schemas.microsoft.com/office/drawing/2014/main" id="{3AF04E3D-F046-7AC1-4E83-810F7AE4ABD5}"/>
              </a:ext>
            </a:extLst>
          </p:cNvPr>
          <p:cNvSpPr>
            <a:spLocks noGrp="1"/>
          </p:cNvSpPr>
          <p:nvPr>
            <p:ph type="pic" sz="quarter" idx="42"/>
          </p:nvPr>
        </p:nvSpPr>
        <p:spPr>
          <a:xfrm>
            <a:off x="4822617" y="3049241"/>
            <a:ext cx="435712" cy="435787"/>
          </a:xfrm>
          <a:prstGeom prst="rect">
            <a:avLst/>
          </a:prstGeom>
          <a:noFill/>
        </p:spPr>
        <p:txBody>
          <a:bodyPr/>
          <a:lstStyle/>
          <a:p>
            <a:endParaRPr lang="en-GB"/>
          </a:p>
        </p:txBody>
      </p:sp>
      <p:sp>
        <p:nvSpPr>
          <p:cNvPr id="3" name="Text Placeholder 9">
            <a:extLst>
              <a:ext uri="{FF2B5EF4-FFF2-40B4-BE49-F238E27FC236}">
                <a16:creationId xmlns:a16="http://schemas.microsoft.com/office/drawing/2014/main" id="{77ABBF6B-2367-799D-E448-0E6EBFBFCD3B}"/>
              </a:ext>
            </a:extLst>
          </p:cNvPr>
          <p:cNvSpPr>
            <a:spLocks noGrp="1"/>
          </p:cNvSpPr>
          <p:nvPr>
            <p:ph type="body" sz="quarter" idx="46" hasCustomPrompt="1"/>
          </p:nvPr>
        </p:nvSpPr>
        <p:spPr>
          <a:xfrm>
            <a:off x="4490036" y="3934489"/>
            <a:ext cx="7259050" cy="997944"/>
          </a:xfrm>
          <a:prstGeom prst="roundRect">
            <a:avLst>
              <a:gd name="adj" fmla="val 25725"/>
            </a:avLst>
          </a:prstGeom>
          <a:solidFill>
            <a:schemeClr val="bg2"/>
          </a:solidFill>
        </p:spPr>
        <p:txBody>
          <a:bodyPr lIns="1224000" tIns="216000" rIns="216000" bIns="216000" anchor="ctr">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tx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p:txBody>
      </p:sp>
      <p:sp>
        <p:nvSpPr>
          <p:cNvPr id="4" name="Picture Placeholder 14">
            <a:extLst>
              <a:ext uri="{FF2B5EF4-FFF2-40B4-BE49-F238E27FC236}">
                <a16:creationId xmlns:a16="http://schemas.microsoft.com/office/drawing/2014/main" id="{EDC0D0C1-42C4-A53B-6694-785138B27DE4}"/>
              </a:ext>
            </a:extLst>
          </p:cNvPr>
          <p:cNvSpPr>
            <a:spLocks noGrp="1"/>
          </p:cNvSpPr>
          <p:nvPr>
            <p:ph type="pic" sz="quarter" idx="47"/>
          </p:nvPr>
        </p:nvSpPr>
        <p:spPr>
          <a:xfrm>
            <a:off x="4822617" y="4215567"/>
            <a:ext cx="435712" cy="435787"/>
          </a:xfrm>
          <a:prstGeom prst="rect">
            <a:avLst/>
          </a:prstGeom>
          <a:noFill/>
        </p:spPr>
        <p:txBody>
          <a:bodyPr/>
          <a:lstStyle/>
          <a:p>
            <a:endParaRPr lang="en-GB"/>
          </a:p>
        </p:txBody>
      </p:sp>
      <p:sp>
        <p:nvSpPr>
          <p:cNvPr id="5" name="Footer Placeholder 4">
            <a:extLst>
              <a:ext uri="{FF2B5EF4-FFF2-40B4-BE49-F238E27FC236}">
                <a16:creationId xmlns:a16="http://schemas.microsoft.com/office/drawing/2014/main" id="{2F800DEA-CAE7-A7AD-CF0C-F18C96AD341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0" name="Slide Number Placeholder 5">
            <a:extLst>
              <a:ext uri="{FF2B5EF4-FFF2-40B4-BE49-F238E27FC236}">
                <a16:creationId xmlns:a16="http://schemas.microsoft.com/office/drawing/2014/main" id="{54D0CF7A-3069-1618-60D4-EAE260E605B8}"/>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1" name="Date Placeholder 3">
            <a:extLst>
              <a:ext uri="{FF2B5EF4-FFF2-40B4-BE49-F238E27FC236}">
                <a16:creationId xmlns:a16="http://schemas.microsoft.com/office/drawing/2014/main" id="{71D53962-1345-32B5-B1C6-EE749524E352}"/>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38934144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mparison Icon x4 | A">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5EB19DD0-AB70-B430-311B-2253F6674F85}"/>
              </a:ext>
            </a:extLst>
          </p:cNvPr>
          <p:cNvSpPr>
            <a:spLocks noGrp="1"/>
          </p:cNvSpPr>
          <p:nvPr>
            <p:ph type="body" sz="quarter" idx="33" hasCustomPrompt="1"/>
          </p:nvPr>
        </p:nvSpPr>
        <p:spPr>
          <a:xfrm>
            <a:off x="449009" y="1531619"/>
            <a:ext cx="2697198" cy="4187864"/>
          </a:xfrm>
          <a:prstGeom prst="roundRect">
            <a:avLst>
              <a:gd name="adj" fmla="val 11347"/>
            </a:avLst>
          </a:prstGeom>
          <a:solidFill>
            <a:srgbClr val="004796"/>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5" name="Picture Placeholder 14">
            <a:extLst>
              <a:ext uri="{FF2B5EF4-FFF2-40B4-BE49-F238E27FC236}">
                <a16:creationId xmlns:a16="http://schemas.microsoft.com/office/drawing/2014/main" id="{82134BF8-E289-3055-5BA6-3FDAB4493122}"/>
              </a:ext>
            </a:extLst>
          </p:cNvPr>
          <p:cNvSpPr>
            <a:spLocks noGrp="1"/>
          </p:cNvSpPr>
          <p:nvPr>
            <p:ph type="pic" sz="quarter" idx="34"/>
          </p:nvPr>
        </p:nvSpPr>
        <p:spPr>
          <a:xfrm>
            <a:off x="762540" y="2003880"/>
            <a:ext cx="435712" cy="435787"/>
          </a:xfrm>
          <a:prstGeom prst="rect">
            <a:avLst/>
          </a:prstGeom>
          <a:noFill/>
        </p:spPr>
        <p:txBody>
          <a:bodyPr/>
          <a:lstStyle/>
          <a:p>
            <a:endParaRPr lang="en-GB"/>
          </a:p>
        </p:txBody>
      </p:sp>
      <p:sp>
        <p:nvSpPr>
          <p:cNvPr id="19" name="Text Placeholder 9">
            <a:extLst>
              <a:ext uri="{FF2B5EF4-FFF2-40B4-BE49-F238E27FC236}">
                <a16:creationId xmlns:a16="http://schemas.microsoft.com/office/drawing/2014/main" id="{B84B73A1-2835-4019-DB64-DF2BDA7375A5}"/>
              </a:ext>
            </a:extLst>
          </p:cNvPr>
          <p:cNvSpPr>
            <a:spLocks noGrp="1"/>
          </p:cNvSpPr>
          <p:nvPr>
            <p:ph type="body" sz="quarter" idx="35" hasCustomPrompt="1"/>
          </p:nvPr>
        </p:nvSpPr>
        <p:spPr>
          <a:xfrm>
            <a:off x="3316469" y="1531619"/>
            <a:ext cx="2697198" cy="4187864"/>
          </a:xfrm>
          <a:prstGeom prst="roundRect">
            <a:avLst>
              <a:gd name="adj" fmla="val 11347"/>
            </a:avLst>
          </a:prstGeom>
          <a:solidFill>
            <a:schemeClr val="accent2"/>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0" name="Picture Placeholder 14">
            <a:extLst>
              <a:ext uri="{FF2B5EF4-FFF2-40B4-BE49-F238E27FC236}">
                <a16:creationId xmlns:a16="http://schemas.microsoft.com/office/drawing/2014/main" id="{30573C22-DFEE-E689-CD3F-E0B26E462831}"/>
              </a:ext>
            </a:extLst>
          </p:cNvPr>
          <p:cNvSpPr>
            <a:spLocks noGrp="1"/>
          </p:cNvSpPr>
          <p:nvPr>
            <p:ph type="pic" sz="quarter" idx="36"/>
          </p:nvPr>
        </p:nvSpPr>
        <p:spPr>
          <a:xfrm>
            <a:off x="3612754" y="2003880"/>
            <a:ext cx="435712" cy="435787"/>
          </a:xfrm>
          <a:prstGeom prst="rect">
            <a:avLst/>
          </a:prstGeom>
          <a:noFill/>
        </p:spPr>
        <p:txBody>
          <a:bodyPr/>
          <a:lstStyle/>
          <a:p>
            <a:endParaRPr lang="en-GB"/>
          </a:p>
        </p:txBody>
      </p:sp>
      <p:sp>
        <p:nvSpPr>
          <p:cNvPr id="21" name="Text Placeholder 9">
            <a:extLst>
              <a:ext uri="{FF2B5EF4-FFF2-40B4-BE49-F238E27FC236}">
                <a16:creationId xmlns:a16="http://schemas.microsoft.com/office/drawing/2014/main" id="{75FF73C6-B1FB-B9E4-B6BA-60CD873A8EC9}"/>
              </a:ext>
            </a:extLst>
          </p:cNvPr>
          <p:cNvSpPr>
            <a:spLocks noGrp="1"/>
          </p:cNvSpPr>
          <p:nvPr>
            <p:ph type="body" sz="quarter" idx="37" hasCustomPrompt="1"/>
          </p:nvPr>
        </p:nvSpPr>
        <p:spPr>
          <a:xfrm>
            <a:off x="6178335" y="1531619"/>
            <a:ext cx="2697198" cy="4187864"/>
          </a:xfrm>
          <a:prstGeom prst="roundRect">
            <a:avLst>
              <a:gd name="adj" fmla="val 11347"/>
            </a:avLst>
          </a:prstGeom>
          <a:solidFill>
            <a:schemeClr val="accent3"/>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2" name="Picture Placeholder 14">
            <a:extLst>
              <a:ext uri="{FF2B5EF4-FFF2-40B4-BE49-F238E27FC236}">
                <a16:creationId xmlns:a16="http://schemas.microsoft.com/office/drawing/2014/main" id="{1242593B-06DA-E674-1059-033999C48763}"/>
              </a:ext>
            </a:extLst>
          </p:cNvPr>
          <p:cNvSpPr>
            <a:spLocks noGrp="1"/>
          </p:cNvSpPr>
          <p:nvPr>
            <p:ph type="pic" sz="quarter" idx="38"/>
          </p:nvPr>
        </p:nvSpPr>
        <p:spPr>
          <a:xfrm>
            <a:off x="6456491" y="2003880"/>
            <a:ext cx="435712" cy="435787"/>
          </a:xfrm>
          <a:prstGeom prst="rect">
            <a:avLst/>
          </a:prstGeom>
          <a:noFill/>
        </p:spPr>
        <p:txBody>
          <a:bodyPr/>
          <a:lstStyle/>
          <a:p>
            <a:endParaRPr lang="en-GB"/>
          </a:p>
        </p:txBody>
      </p:sp>
      <p:sp>
        <p:nvSpPr>
          <p:cNvPr id="23" name="Text Placeholder 9">
            <a:extLst>
              <a:ext uri="{FF2B5EF4-FFF2-40B4-BE49-F238E27FC236}">
                <a16:creationId xmlns:a16="http://schemas.microsoft.com/office/drawing/2014/main" id="{C4EAE159-C8AF-F1D7-BB70-CF89BA822293}"/>
              </a:ext>
            </a:extLst>
          </p:cNvPr>
          <p:cNvSpPr>
            <a:spLocks noGrp="1"/>
          </p:cNvSpPr>
          <p:nvPr>
            <p:ph type="body" sz="quarter" idx="39" hasCustomPrompt="1"/>
          </p:nvPr>
        </p:nvSpPr>
        <p:spPr>
          <a:xfrm>
            <a:off x="9040197" y="1531619"/>
            <a:ext cx="2708396" cy="4187864"/>
          </a:xfrm>
          <a:prstGeom prst="roundRect">
            <a:avLst>
              <a:gd name="adj" fmla="val 11347"/>
            </a:avLst>
          </a:prstGeom>
          <a:solidFill>
            <a:schemeClr val="accent4"/>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4" name="Picture Placeholder 14">
            <a:extLst>
              <a:ext uri="{FF2B5EF4-FFF2-40B4-BE49-F238E27FC236}">
                <a16:creationId xmlns:a16="http://schemas.microsoft.com/office/drawing/2014/main" id="{8DC241E8-8BC1-9074-3B1D-FD27C165A35F}"/>
              </a:ext>
            </a:extLst>
          </p:cNvPr>
          <p:cNvSpPr>
            <a:spLocks noGrp="1"/>
          </p:cNvSpPr>
          <p:nvPr>
            <p:ph type="pic" sz="quarter" idx="40"/>
          </p:nvPr>
        </p:nvSpPr>
        <p:spPr>
          <a:xfrm>
            <a:off x="9319658" y="2003880"/>
            <a:ext cx="435712" cy="435787"/>
          </a:xfrm>
          <a:prstGeom prst="rect">
            <a:avLst/>
          </a:prstGeom>
          <a:noFill/>
        </p:spPr>
        <p:txBody>
          <a:bodyPr/>
          <a:lstStyle/>
          <a:p>
            <a:endParaRPr lang="en-GB"/>
          </a:p>
        </p:txBody>
      </p:sp>
      <p:sp>
        <p:nvSpPr>
          <p:cNvPr id="9" name="Title 1">
            <a:extLst>
              <a:ext uri="{FF2B5EF4-FFF2-40B4-BE49-F238E27FC236}">
                <a16:creationId xmlns:a16="http://schemas.microsoft.com/office/drawing/2014/main" id="{240F372C-10DC-FEC1-98D7-88E6E1258588}"/>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12" name="Text Placeholder 6">
            <a:extLst>
              <a:ext uri="{FF2B5EF4-FFF2-40B4-BE49-F238E27FC236}">
                <a16:creationId xmlns:a16="http://schemas.microsoft.com/office/drawing/2014/main" id="{5AF13584-E0A8-B199-B051-559D7A2AEDB3}"/>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3" name="Footer Placeholder 4">
            <a:extLst>
              <a:ext uri="{FF2B5EF4-FFF2-40B4-BE49-F238E27FC236}">
                <a16:creationId xmlns:a16="http://schemas.microsoft.com/office/drawing/2014/main" id="{59EE7A21-AE66-24DE-7FE1-08220EE6D15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98F04876-DF50-D140-0B9E-691F432D69BB}"/>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10C90F14-6AEA-8F6B-DD11-3760F66F11B7}"/>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9740471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Comparison Icon x4 | 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0F372C-10DC-FEC1-98D7-88E6E1258588}"/>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12" name="Text Placeholder 6">
            <a:extLst>
              <a:ext uri="{FF2B5EF4-FFF2-40B4-BE49-F238E27FC236}">
                <a16:creationId xmlns:a16="http://schemas.microsoft.com/office/drawing/2014/main" id="{5AF13584-E0A8-B199-B051-559D7A2AEDB3}"/>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3" name="Text Placeholder 9">
            <a:extLst>
              <a:ext uri="{FF2B5EF4-FFF2-40B4-BE49-F238E27FC236}">
                <a16:creationId xmlns:a16="http://schemas.microsoft.com/office/drawing/2014/main" id="{59DE27D1-0F61-B81D-43E6-E3DD2528E594}"/>
              </a:ext>
            </a:extLst>
          </p:cNvPr>
          <p:cNvSpPr>
            <a:spLocks noGrp="1"/>
          </p:cNvSpPr>
          <p:nvPr>
            <p:ph type="body" sz="quarter" idx="33" hasCustomPrompt="1"/>
          </p:nvPr>
        </p:nvSpPr>
        <p:spPr>
          <a:xfrm>
            <a:off x="449009" y="1531619"/>
            <a:ext cx="2697198" cy="4187864"/>
          </a:xfrm>
          <a:prstGeom prst="roundRect">
            <a:avLst>
              <a:gd name="adj" fmla="val 11347"/>
            </a:avLst>
          </a:prstGeom>
          <a:solidFill>
            <a:schemeClr val="bg2"/>
          </a:solidFill>
        </p:spPr>
        <p:txBody>
          <a:bodyPr lIns="216000" tIns="1224000" rIns="216000" bIns="216000">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accent2"/>
                </a:solidFill>
              </a:defRPr>
            </a:lvl4pPr>
            <a:lvl5pPr marL="722313" indent="-228600">
              <a:buFont typeface="Arial" panose="020B0604020202020204" pitchFamily="34" charset="0"/>
              <a:buChar char="•"/>
              <a:defRPr>
                <a:solidFill>
                  <a:schemeClr val="accent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4" name="Picture Placeholder 14">
            <a:extLst>
              <a:ext uri="{FF2B5EF4-FFF2-40B4-BE49-F238E27FC236}">
                <a16:creationId xmlns:a16="http://schemas.microsoft.com/office/drawing/2014/main" id="{3A7DCDD5-0269-0104-DD57-B98346577D63}"/>
              </a:ext>
            </a:extLst>
          </p:cNvPr>
          <p:cNvSpPr>
            <a:spLocks noGrp="1"/>
          </p:cNvSpPr>
          <p:nvPr>
            <p:ph type="pic" sz="quarter" idx="34"/>
          </p:nvPr>
        </p:nvSpPr>
        <p:spPr>
          <a:xfrm>
            <a:off x="762540" y="2003880"/>
            <a:ext cx="435712" cy="435787"/>
          </a:xfrm>
          <a:prstGeom prst="rect">
            <a:avLst/>
          </a:prstGeom>
          <a:noFill/>
        </p:spPr>
        <p:txBody>
          <a:bodyPr/>
          <a:lstStyle/>
          <a:p>
            <a:endParaRPr lang="en-GB"/>
          </a:p>
        </p:txBody>
      </p:sp>
      <p:sp>
        <p:nvSpPr>
          <p:cNvPr id="5" name="Text Placeholder 9">
            <a:extLst>
              <a:ext uri="{FF2B5EF4-FFF2-40B4-BE49-F238E27FC236}">
                <a16:creationId xmlns:a16="http://schemas.microsoft.com/office/drawing/2014/main" id="{FC5AD8B8-0F28-A084-43B6-3C35A6F90110}"/>
              </a:ext>
            </a:extLst>
          </p:cNvPr>
          <p:cNvSpPr>
            <a:spLocks noGrp="1"/>
          </p:cNvSpPr>
          <p:nvPr>
            <p:ph type="body" sz="quarter" idx="35" hasCustomPrompt="1"/>
          </p:nvPr>
        </p:nvSpPr>
        <p:spPr>
          <a:xfrm>
            <a:off x="3316469" y="1531619"/>
            <a:ext cx="2697198" cy="4187864"/>
          </a:xfrm>
          <a:prstGeom prst="roundRect">
            <a:avLst>
              <a:gd name="adj" fmla="val 11347"/>
            </a:avLst>
          </a:prstGeom>
          <a:solidFill>
            <a:schemeClr val="bg2"/>
          </a:solidFill>
        </p:spPr>
        <p:txBody>
          <a:bodyPr lIns="216000" tIns="1224000" rIns="216000" bIns="216000">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accent2"/>
                </a:solidFill>
              </a:defRPr>
            </a:lvl4pPr>
            <a:lvl5pPr marL="722313" indent="-228600">
              <a:buFont typeface="Arial" panose="020B0604020202020204" pitchFamily="34" charset="0"/>
              <a:buChar char="•"/>
              <a:defRPr>
                <a:solidFill>
                  <a:schemeClr val="accent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8" name="Picture Placeholder 14">
            <a:extLst>
              <a:ext uri="{FF2B5EF4-FFF2-40B4-BE49-F238E27FC236}">
                <a16:creationId xmlns:a16="http://schemas.microsoft.com/office/drawing/2014/main" id="{050642DE-FAD9-9B75-FCD5-2EDEF2736186}"/>
              </a:ext>
            </a:extLst>
          </p:cNvPr>
          <p:cNvSpPr>
            <a:spLocks noGrp="1"/>
          </p:cNvSpPr>
          <p:nvPr>
            <p:ph type="pic" sz="quarter" idx="36"/>
          </p:nvPr>
        </p:nvSpPr>
        <p:spPr>
          <a:xfrm>
            <a:off x="3612754" y="2003880"/>
            <a:ext cx="435712" cy="435787"/>
          </a:xfrm>
          <a:prstGeom prst="rect">
            <a:avLst/>
          </a:prstGeom>
          <a:noFill/>
        </p:spPr>
        <p:txBody>
          <a:bodyPr/>
          <a:lstStyle/>
          <a:p>
            <a:endParaRPr lang="en-GB"/>
          </a:p>
        </p:txBody>
      </p:sp>
      <p:sp>
        <p:nvSpPr>
          <p:cNvPr id="10" name="Text Placeholder 9">
            <a:extLst>
              <a:ext uri="{FF2B5EF4-FFF2-40B4-BE49-F238E27FC236}">
                <a16:creationId xmlns:a16="http://schemas.microsoft.com/office/drawing/2014/main" id="{26128DFA-CD7E-4FCC-65E3-6C50DF43FB56}"/>
              </a:ext>
            </a:extLst>
          </p:cNvPr>
          <p:cNvSpPr>
            <a:spLocks noGrp="1"/>
          </p:cNvSpPr>
          <p:nvPr>
            <p:ph type="body" sz="quarter" idx="37" hasCustomPrompt="1"/>
          </p:nvPr>
        </p:nvSpPr>
        <p:spPr>
          <a:xfrm>
            <a:off x="6178335" y="1531619"/>
            <a:ext cx="2697198" cy="4187864"/>
          </a:xfrm>
          <a:prstGeom prst="roundRect">
            <a:avLst>
              <a:gd name="adj" fmla="val 11347"/>
            </a:avLst>
          </a:prstGeom>
          <a:solidFill>
            <a:schemeClr val="bg2"/>
          </a:solidFill>
        </p:spPr>
        <p:txBody>
          <a:bodyPr lIns="216000" tIns="1224000" rIns="216000" bIns="216000">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accent2"/>
                </a:solidFill>
              </a:defRPr>
            </a:lvl4pPr>
            <a:lvl5pPr marL="722313" indent="-228600">
              <a:buFont typeface="Arial" panose="020B0604020202020204" pitchFamily="34" charset="0"/>
              <a:buChar char="•"/>
              <a:defRPr>
                <a:solidFill>
                  <a:schemeClr val="accent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1" name="Picture Placeholder 14">
            <a:extLst>
              <a:ext uri="{FF2B5EF4-FFF2-40B4-BE49-F238E27FC236}">
                <a16:creationId xmlns:a16="http://schemas.microsoft.com/office/drawing/2014/main" id="{CDB75E47-E94F-4FC2-BF1C-7251F2471738}"/>
              </a:ext>
            </a:extLst>
          </p:cNvPr>
          <p:cNvSpPr>
            <a:spLocks noGrp="1"/>
          </p:cNvSpPr>
          <p:nvPr>
            <p:ph type="pic" sz="quarter" idx="38"/>
          </p:nvPr>
        </p:nvSpPr>
        <p:spPr>
          <a:xfrm>
            <a:off x="6456491" y="2003880"/>
            <a:ext cx="435712" cy="435787"/>
          </a:xfrm>
          <a:prstGeom prst="rect">
            <a:avLst/>
          </a:prstGeom>
          <a:noFill/>
        </p:spPr>
        <p:txBody>
          <a:bodyPr/>
          <a:lstStyle/>
          <a:p>
            <a:endParaRPr lang="en-GB"/>
          </a:p>
        </p:txBody>
      </p:sp>
      <p:sp>
        <p:nvSpPr>
          <p:cNvPr id="13" name="Text Placeholder 9">
            <a:extLst>
              <a:ext uri="{FF2B5EF4-FFF2-40B4-BE49-F238E27FC236}">
                <a16:creationId xmlns:a16="http://schemas.microsoft.com/office/drawing/2014/main" id="{6420CC0F-7BB6-28EC-4748-57BCA272B956}"/>
              </a:ext>
            </a:extLst>
          </p:cNvPr>
          <p:cNvSpPr>
            <a:spLocks noGrp="1"/>
          </p:cNvSpPr>
          <p:nvPr>
            <p:ph type="body" sz="quarter" idx="39" hasCustomPrompt="1"/>
          </p:nvPr>
        </p:nvSpPr>
        <p:spPr>
          <a:xfrm>
            <a:off x="9040197" y="1531619"/>
            <a:ext cx="2708396" cy="4187864"/>
          </a:xfrm>
          <a:prstGeom prst="roundRect">
            <a:avLst>
              <a:gd name="adj" fmla="val 11347"/>
            </a:avLst>
          </a:prstGeom>
          <a:solidFill>
            <a:schemeClr val="bg2"/>
          </a:solidFill>
        </p:spPr>
        <p:txBody>
          <a:bodyPr lIns="216000" tIns="1224000" rIns="216000" bIns="216000">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accent2"/>
                </a:solidFill>
              </a:defRPr>
            </a:lvl4pPr>
            <a:lvl5pPr marL="722313" indent="-228600">
              <a:buFont typeface="Arial" panose="020B0604020202020204" pitchFamily="34" charset="0"/>
              <a:buChar char="•"/>
              <a:defRPr>
                <a:solidFill>
                  <a:schemeClr val="accent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6" name="Picture Placeholder 14">
            <a:extLst>
              <a:ext uri="{FF2B5EF4-FFF2-40B4-BE49-F238E27FC236}">
                <a16:creationId xmlns:a16="http://schemas.microsoft.com/office/drawing/2014/main" id="{85056A4E-37B9-49D5-B448-964A6CC081D4}"/>
              </a:ext>
            </a:extLst>
          </p:cNvPr>
          <p:cNvSpPr>
            <a:spLocks noGrp="1"/>
          </p:cNvSpPr>
          <p:nvPr>
            <p:ph type="pic" sz="quarter" idx="40"/>
          </p:nvPr>
        </p:nvSpPr>
        <p:spPr>
          <a:xfrm>
            <a:off x="9319658" y="2003880"/>
            <a:ext cx="435712" cy="435787"/>
          </a:xfrm>
          <a:prstGeom prst="rect">
            <a:avLst/>
          </a:prstGeom>
          <a:noFill/>
        </p:spPr>
        <p:txBody>
          <a:bodyPr/>
          <a:lstStyle/>
          <a:p>
            <a:endParaRPr lang="en-GB"/>
          </a:p>
        </p:txBody>
      </p:sp>
      <p:sp>
        <p:nvSpPr>
          <p:cNvPr id="17" name="Footer Placeholder 4">
            <a:extLst>
              <a:ext uri="{FF2B5EF4-FFF2-40B4-BE49-F238E27FC236}">
                <a16:creationId xmlns:a16="http://schemas.microsoft.com/office/drawing/2014/main" id="{C6A9EC65-9D55-B3EC-EAE1-534E03604CF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8" name="Slide Number Placeholder 5">
            <a:extLst>
              <a:ext uri="{FF2B5EF4-FFF2-40B4-BE49-F238E27FC236}">
                <a16:creationId xmlns:a16="http://schemas.microsoft.com/office/drawing/2014/main" id="{5387B714-105F-965A-F734-11DC83D45E37}"/>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5" name="Date Placeholder 3">
            <a:extLst>
              <a:ext uri="{FF2B5EF4-FFF2-40B4-BE49-F238E27FC236}">
                <a16:creationId xmlns:a16="http://schemas.microsoft.com/office/drawing/2014/main" id="{035BD1B4-41F7-4D51-DBAC-B7F9EC02D6F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6015753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omparison Icon x5">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5EB19DD0-AB70-B430-311B-2253F6674F85}"/>
              </a:ext>
            </a:extLst>
          </p:cNvPr>
          <p:cNvSpPr>
            <a:spLocks noGrp="1"/>
          </p:cNvSpPr>
          <p:nvPr>
            <p:ph type="body" sz="quarter" idx="33" hasCustomPrompt="1"/>
          </p:nvPr>
        </p:nvSpPr>
        <p:spPr>
          <a:xfrm>
            <a:off x="450131" y="1531618"/>
            <a:ext cx="2122585" cy="4187865"/>
          </a:xfrm>
          <a:prstGeom prst="roundRect">
            <a:avLst>
              <a:gd name="adj" fmla="val 14268"/>
            </a:avLst>
          </a:prstGeom>
          <a:solidFill>
            <a:schemeClr val="accent1"/>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5" name="Picture Placeholder 14">
            <a:extLst>
              <a:ext uri="{FF2B5EF4-FFF2-40B4-BE49-F238E27FC236}">
                <a16:creationId xmlns:a16="http://schemas.microsoft.com/office/drawing/2014/main" id="{82134BF8-E289-3055-5BA6-3FDAB4493122}"/>
              </a:ext>
            </a:extLst>
          </p:cNvPr>
          <p:cNvSpPr>
            <a:spLocks noGrp="1"/>
          </p:cNvSpPr>
          <p:nvPr>
            <p:ph type="pic" sz="quarter" idx="34"/>
          </p:nvPr>
        </p:nvSpPr>
        <p:spPr>
          <a:xfrm>
            <a:off x="762540" y="2003880"/>
            <a:ext cx="435712" cy="435787"/>
          </a:xfrm>
          <a:prstGeom prst="rect">
            <a:avLst/>
          </a:prstGeom>
          <a:noFill/>
        </p:spPr>
        <p:txBody>
          <a:bodyPr/>
          <a:lstStyle/>
          <a:p>
            <a:endParaRPr lang="en-GB"/>
          </a:p>
        </p:txBody>
      </p:sp>
      <p:sp>
        <p:nvSpPr>
          <p:cNvPr id="9" name="Title 1">
            <a:extLst>
              <a:ext uri="{FF2B5EF4-FFF2-40B4-BE49-F238E27FC236}">
                <a16:creationId xmlns:a16="http://schemas.microsoft.com/office/drawing/2014/main" id="{240F372C-10DC-FEC1-98D7-88E6E1258588}"/>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12" name="Text Placeholder 6">
            <a:extLst>
              <a:ext uri="{FF2B5EF4-FFF2-40B4-BE49-F238E27FC236}">
                <a16:creationId xmlns:a16="http://schemas.microsoft.com/office/drawing/2014/main" id="{5AF13584-E0A8-B199-B051-559D7A2AEDB3}"/>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13" name="Text Placeholder 9">
            <a:extLst>
              <a:ext uri="{FF2B5EF4-FFF2-40B4-BE49-F238E27FC236}">
                <a16:creationId xmlns:a16="http://schemas.microsoft.com/office/drawing/2014/main" id="{9BE3E638-7524-9997-2092-C52AA4A44DE5}"/>
              </a:ext>
            </a:extLst>
          </p:cNvPr>
          <p:cNvSpPr>
            <a:spLocks noGrp="1"/>
          </p:cNvSpPr>
          <p:nvPr>
            <p:ph type="body" sz="quarter" idx="40" hasCustomPrompt="1"/>
          </p:nvPr>
        </p:nvSpPr>
        <p:spPr>
          <a:xfrm>
            <a:off x="2749700" y="1531618"/>
            <a:ext cx="2116985" cy="4187865"/>
          </a:xfrm>
          <a:prstGeom prst="roundRect">
            <a:avLst>
              <a:gd name="adj" fmla="val 14268"/>
            </a:avLst>
          </a:prstGeom>
          <a:solidFill>
            <a:schemeClr val="accent2"/>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6" name="Picture Placeholder 14">
            <a:extLst>
              <a:ext uri="{FF2B5EF4-FFF2-40B4-BE49-F238E27FC236}">
                <a16:creationId xmlns:a16="http://schemas.microsoft.com/office/drawing/2014/main" id="{0A13F0E0-DBD8-7A2F-07BB-5C656942CE95}"/>
              </a:ext>
            </a:extLst>
          </p:cNvPr>
          <p:cNvSpPr>
            <a:spLocks noGrp="1"/>
          </p:cNvSpPr>
          <p:nvPr>
            <p:ph type="pic" sz="quarter" idx="41"/>
          </p:nvPr>
        </p:nvSpPr>
        <p:spPr>
          <a:xfrm>
            <a:off x="3042960" y="2003880"/>
            <a:ext cx="435712" cy="435787"/>
          </a:xfrm>
          <a:prstGeom prst="rect">
            <a:avLst/>
          </a:prstGeom>
          <a:noFill/>
        </p:spPr>
        <p:txBody>
          <a:bodyPr/>
          <a:lstStyle/>
          <a:p>
            <a:endParaRPr lang="en-GB"/>
          </a:p>
        </p:txBody>
      </p:sp>
      <p:sp>
        <p:nvSpPr>
          <p:cNvPr id="17" name="Text Placeholder 9">
            <a:extLst>
              <a:ext uri="{FF2B5EF4-FFF2-40B4-BE49-F238E27FC236}">
                <a16:creationId xmlns:a16="http://schemas.microsoft.com/office/drawing/2014/main" id="{83E00061-D8C6-F569-A47C-9FC21642FAAF}"/>
              </a:ext>
            </a:extLst>
          </p:cNvPr>
          <p:cNvSpPr>
            <a:spLocks noGrp="1"/>
          </p:cNvSpPr>
          <p:nvPr>
            <p:ph type="body" sz="quarter" idx="42" hasCustomPrompt="1"/>
          </p:nvPr>
        </p:nvSpPr>
        <p:spPr>
          <a:xfrm>
            <a:off x="5043669" y="1531618"/>
            <a:ext cx="2110263" cy="4187865"/>
          </a:xfrm>
          <a:prstGeom prst="roundRect">
            <a:avLst>
              <a:gd name="adj" fmla="val 14268"/>
            </a:avLst>
          </a:prstGeom>
          <a:solidFill>
            <a:schemeClr val="accent3"/>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8" name="Picture Placeholder 14">
            <a:extLst>
              <a:ext uri="{FF2B5EF4-FFF2-40B4-BE49-F238E27FC236}">
                <a16:creationId xmlns:a16="http://schemas.microsoft.com/office/drawing/2014/main" id="{9B83068F-04A2-4E25-A274-7092DCC57355}"/>
              </a:ext>
            </a:extLst>
          </p:cNvPr>
          <p:cNvSpPr>
            <a:spLocks noGrp="1"/>
          </p:cNvSpPr>
          <p:nvPr>
            <p:ph type="pic" sz="quarter" idx="43"/>
          </p:nvPr>
        </p:nvSpPr>
        <p:spPr>
          <a:xfrm>
            <a:off x="5325181" y="2003880"/>
            <a:ext cx="435712" cy="435787"/>
          </a:xfrm>
          <a:prstGeom prst="rect">
            <a:avLst/>
          </a:prstGeom>
          <a:noFill/>
        </p:spPr>
        <p:txBody>
          <a:bodyPr/>
          <a:lstStyle/>
          <a:p>
            <a:endParaRPr lang="en-GB"/>
          </a:p>
        </p:txBody>
      </p:sp>
      <p:sp>
        <p:nvSpPr>
          <p:cNvPr id="25" name="Text Placeholder 9">
            <a:extLst>
              <a:ext uri="{FF2B5EF4-FFF2-40B4-BE49-F238E27FC236}">
                <a16:creationId xmlns:a16="http://schemas.microsoft.com/office/drawing/2014/main" id="{0A8E5527-9A3F-5EF9-34CD-1A9A512E6FA4}"/>
              </a:ext>
            </a:extLst>
          </p:cNvPr>
          <p:cNvSpPr>
            <a:spLocks noGrp="1"/>
          </p:cNvSpPr>
          <p:nvPr>
            <p:ph type="body" sz="quarter" idx="44" hasCustomPrompt="1"/>
          </p:nvPr>
        </p:nvSpPr>
        <p:spPr>
          <a:xfrm>
            <a:off x="7330916" y="1531618"/>
            <a:ext cx="2110264" cy="4187865"/>
          </a:xfrm>
          <a:prstGeom prst="roundRect">
            <a:avLst>
              <a:gd name="adj" fmla="val 14268"/>
            </a:avLst>
          </a:prstGeom>
          <a:solidFill>
            <a:schemeClr val="accent4"/>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6" name="Picture Placeholder 14">
            <a:extLst>
              <a:ext uri="{FF2B5EF4-FFF2-40B4-BE49-F238E27FC236}">
                <a16:creationId xmlns:a16="http://schemas.microsoft.com/office/drawing/2014/main" id="{9F8F87D7-640A-004F-7277-A02257C2FD95}"/>
              </a:ext>
            </a:extLst>
          </p:cNvPr>
          <p:cNvSpPr>
            <a:spLocks noGrp="1"/>
          </p:cNvSpPr>
          <p:nvPr>
            <p:ph type="pic" sz="quarter" idx="45"/>
          </p:nvPr>
        </p:nvSpPr>
        <p:spPr>
          <a:xfrm>
            <a:off x="7606106" y="2003880"/>
            <a:ext cx="435712" cy="435787"/>
          </a:xfrm>
          <a:prstGeom prst="rect">
            <a:avLst/>
          </a:prstGeom>
          <a:noFill/>
        </p:spPr>
        <p:txBody>
          <a:bodyPr/>
          <a:lstStyle/>
          <a:p>
            <a:endParaRPr lang="en-GB"/>
          </a:p>
        </p:txBody>
      </p:sp>
      <p:sp>
        <p:nvSpPr>
          <p:cNvPr id="27" name="Text Placeholder 9">
            <a:extLst>
              <a:ext uri="{FF2B5EF4-FFF2-40B4-BE49-F238E27FC236}">
                <a16:creationId xmlns:a16="http://schemas.microsoft.com/office/drawing/2014/main" id="{3DB5B9FA-E35B-9CBF-C2FE-5C154AB1C5AE}"/>
              </a:ext>
            </a:extLst>
          </p:cNvPr>
          <p:cNvSpPr>
            <a:spLocks noGrp="1"/>
          </p:cNvSpPr>
          <p:nvPr>
            <p:ph type="body" sz="quarter" idx="46" hasCustomPrompt="1"/>
          </p:nvPr>
        </p:nvSpPr>
        <p:spPr>
          <a:xfrm>
            <a:off x="9624885" y="1531618"/>
            <a:ext cx="2116984" cy="4187865"/>
          </a:xfrm>
          <a:prstGeom prst="roundRect">
            <a:avLst>
              <a:gd name="adj" fmla="val 14268"/>
            </a:avLst>
          </a:prstGeom>
          <a:solidFill>
            <a:schemeClr val="accent5"/>
          </a:solidFill>
        </p:spPr>
        <p:txBody>
          <a:bodyPr lIns="216000" tIns="1224000" rIns="216000" bIns="216000">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bg1"/>
                </a:solidFill>
              </a:defRPr>
            </a:lvl4pPr>
            <a:lvl5pPr marL="722313" indent="-22860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8" name="Picture Placeholder 14">
            <a:extLst>
              <a:ext uri="{FF2B5EF4-FFF2-40B4-BE49-F238E27FC236}">
                <a16:creationId xmlns:a16="http://schemas.microsoft.com/office/drawing/2014/main" id="{8DAB6F9B-3785-D014-F40E-B61BF3E5BCED}"/>
              </a:ext>
            </a:extLst>
          </p:cNvPr>
          <p:cNvSpPr>
            <a:spLocks noGrp="1"/>
          </p:cNvSpPr>
          <p:nvPr>
            <p:ph type="pic" sz="quarter" idx="47"/>
          </p:nvPr>
        </p:nvSpPr>
        <p:spPr>
          <a:xfrm>
            <a:off x="9887822" y="2003880"/>
            <a:ext cx="435712" cy="435787"/>
          </a:xfrm>
          <a:prstGeom prst="rect">
            <a:avLst/>
          </a:prstGeom>
          <a:noFill/>
        </p:spPr>
        <p:txBody>
          <a:bodyPr/>
          <a:lstStyle/>
          <a:p>
            <a:endParaRPr lang="en-GB"/>
          </a:p>
        </p:txBody>
      </p:sp>
      <p:sp>
        <p:nvSpPr>
          <p:cNvPr id="4" name="Footer Placeholder 4">
            <a:extLst>
              <a:ext uri="{FF2B5EF4-FFF2-40B4-BE49-F238E27FC236}">
                <a16:creationId xmlns:a16="http://schemas.microsoft.com/office/drawing/2014/main" id="{83CBC472-2E5E-02CB-847C-97BBCD46AAD0}"/>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5" name="Slide Number Placeholder 5">
            <a:extLst>
              <a:ext uri="{FF2B5EF4-FFF2-40B4-BE49-F238E27FC236}">
                <a16:creationId xmlns:a16="http://schemas.microsoft.com/office/drawing/2014/main" id="{167F8BF2-87B2-1980-AB1F-A915853439A7}"/>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D20C2EB4-8072-92DD-E816-8BA8C80884C2}"/>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7033565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Comparison Icon x5">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40F372C-10DC-FEC1-98D7-88E6E1258588}"/>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12" name="Text Placeholder 6">
            <a:extLst>
              <a:ext uri="{FF2B5EF4-FFF2-40B4-BE49-F238E27FC236}">
                <a16:creationId xmlns:a16="http://schemas.microsoft.com/office/drawing/2014/main" id="{5AF13584-E0A8-B199-B051-559D7A2AEDB3}"/>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3" name="Text Placeholder 9">
            <a:extLst>
              <a:ext uri="{FF2B5EF4-FFF2-40B4-BE49-F238E27FC236}">
                <a16:creationId xmlns:a16="http://schemas.microsoft.com/office/drawing/2014/main" id="{CE4BBD7F-D15F-3F5E-3F71-A90E0A4C4BCE}"/>
              </a:ext>
            </a:extLst>
          </p:cNvPr>
          <p:cNvSpPr>
            <a:spLocks noGrp="1"/>
          </p:cNvSpPr>
          <p:nvPr>
            <p:ph type="body" sz="quarter" idx="33" hasCustomPrompt="1"/>
          </p:nvPr>
        </p:nvSpPr>
        <p:spPr>
          <a:xfrm>
            <a:off x="450131" y="1531618"/>
            <a:ext cx="2122585" cy="4187865"/>
          </a:xfrm>
          <a:prstGeom prst="roundRect">
            <a:avLst>
              <a:gd name="adj" fmla="val 14268"/>
            </a:avLst>
          </a:prstGeom>
          <a:solidFill>
            <a:schemeClr val="bg2"/>
          </a:solidFill>
        </p:spPr>
        <p:txBody>
          <a:bodyPr lIns="216000" tIns="1224000" rIns="216000" bIns="216000">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accent2"/>
                </a:solidFill>
              </a:defRPr>
            </a:lvl4pPr>
            <a:lvl5pPr marL="722313" indent="-228600">
              <a:buFont typeface="Arial" panose="020B0604020202020204" pitchFamily="34" charset="0"/>
              <a:buChar char="•"/>
              <a:defRPr>
                <a:solidFill>
                  <a:schemeClr val="accent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4" name="Picture Placeholder 14">
            <a:extLst>
              <a:ext uri="{FF2B5EF4-FFF2-40B4-BE49-F238E27FC236}">
                <a16:creationId xmlns:a16="http://schemas.microsoft.com/office/drawing/2014/main" id="{778AB37E-C994-19C9-E09E-002BFB9BC674}"/>
              </a:ext>
            </a:extLst>
          </p:cNvPr>
          <p:cNvSpPr>
            <a:spLocks noGrp="1"/>
          </p:cNvSpPr>
          <p:nvPr>
            <p:ph type="pic" sz="quarter" idx="34"/>
          </p:nvPr>
        </p:nvSpPr>
        <p:spPr>
          <a:xfrm>
            <a:off x="762540" y="2003880"/>
            <a:ext cx="435712" cy="435787"/>
          </a:xfrm>
          <a:prstGeom prst="rect">
            <a:avLst/>
          </a:prstGeom>
          <a:noFill/>
        </p:spPr>
        <p:txBody>
          <a:bodyPr/>
          <a:lstStyle/>
          <a:p>
            <a:endParaRPr lang="en-GB"/>
          </a:p>
        </p:txBody>
      </p:sp>
      <p:sp>
        <p:nvSpPr>
          <p:cNvPr id="5" name="Text Placeholder 9">
            <a:extLst>
              <a:ext uri="{FF2B5EF4-FFF2-40B4-BE49-F238E27FC236}">
                <a16:creationId xmlns:a16="http://schemas.microsoft.com/office/drawing/2014/main" id="{A6BAA6B1-79DE-DE62-58BE-1751A3630152}"/>
              </a:ext>
            </a:extLst>
          </p:cNvPr>
          <p:cNvSpPr>
            <a:spLocks noGrp="1"/>
          </p:cNvSpPr>
          <p:nvPr>
            <p:ph type="body" sz="quarter" idx="40" hasCustomPrompt="1"/>
          </p:nvPr>
        </p:nvSpPr>
        <p:spPr>
          <a:xfrm>
            <a:off x="2749700" y="1531618"/>
            <a:ext cx="2116985" cy="4187865"/>
          </a:xfrm>
          <a:prstGeom prst="roundRect">
            <a:avLst>
              <a:gd name="adj" fmla="val 14268"/>
            </a:avLst>
          </a:prstGeom>
          <a:solidFill>
            <a:schemeClr val="bg2"/>
          </a:solidFill>
        </p:spPr>
        <p:txBody>
          <a:bodyPr lIns="216000" tIns="1224000" rIns="216000" bIns="216000">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accent2"/>
                </a:solidFill>
              </a:defRPr>
            </a:lvl4pPr>
            <a:lvl5pPr marL="722313" indent="-228600">
              <a:buFont typeface="Arial" panose="020B0604020202020204" pitchFamily="34" charset="0"/>
              <a:buChar char="•"/>
              <a:defRPr>
                <a:solidFill>
                  <a:schemeClr val="accent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8" name="Picture Placeholder 14">
            <a:extLst>
              <a:ext uri="{FF2B5EF4-FFF2-40B4-BE49-F238E27FC236}">
                <a16:creationId xmlns:a16="http://schemas.microsoft.com/office/drawing/2014/main" id="{3AB9BCB2-582D-0DE7-D7D9-FBC7890887B6}"/>
              </a:ext>
            </a:extLst>
          </p:cNvPr>
          <p:cNvSpPr>
            <a:spLocks noGrp="1"/>
          </p:cNvSpPr>
          <p:nvPr>
            <p:ph type="pic" sz="quarter" idx="41"/>
          </p:nvPr>
        </p:nvSpPr>
        <p:spPr>
          <a:xfrm>
            <a:off x="3042960" y="2003880"/>
            <a:ext cx="435712" cy="435787"/>
          </a:xfrm>
          <a:prstGeom prst="rect">
            <a:avLst/>
          </a:prstGeom>
          <a:noFill/>
        </p:spPr>
        <p:txBody>
          <a:bodyPr/>
          <a:lstStyle/>
          <a:p>
            <a:endParaRPr lang="en-GB"/>
          </a:p>
        </p:txBody>
      </p:sp>
      <p:sp>
        <p:nvSpPr>
          <p:cNvPr id="10" name="Text Placeholder 9">
            <a:extLst>
              <a:ext uri="{FF2B5EF4-FFF2-40B4-BE49-F238E27FC236}">
                <a16:creationId xmlns:a16="http://schemas.microsoft.com/office/drawing/2014/main" id="{4D126F3A-461B-E451-92C3-47701E41E6B9}"/>
              </a:ext>
            </a:extLst>
          </p:cNvPr>
          <p:cNvSpPr>
            <a:spLocks noGrp="1"/>
          </p:cNvSpPr>
          <p:nvPr>
            <p:ph type="body" sz="quarter" idx="42" hasCustomPrompt="1"/>
          </p:nvPr>
        </p:nvSpPr>
        <p:spPr>
          <a:xfrm>
            <a:off x="5043669" y="1531618"/>
            <a:ext cx="2110263" cy="4187865"/>
          </a:xfrm>
          <a:prstGeom prst="roundRect">
            <a:avLst>
              <a:gd name="adj" fmla="val 14268"/>
            </a:avLst>
          </a:prstGeom>
          <a:solidFill>
            <a:schemeClr val="bg2"/>
          </a:solidFill>
        </p:spPr>
        <p:txBody>
          <a:bodyPr lIns="216000" tIns="1224000" rIns="216000" bIns="216000">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accent2"/>
                </a:solidFill>
              </a:defRPr>
            </a:lvl4pPr>
            <a:lvl5pPr marL="722313" indent="-228600">
              <a:buFont typeface="Arial" panose="020B0604020202020204" pitchFamily="34" charset="0"/>
              <a:buChar char="•"/>
              <a:defRPr>
                <a:solidFill>
                  <a:schemeClr val="accent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1" name="Picture Placeholder 14">
            <a:extLst>
              <a:ext uri="{FF2B5EF4-FFF2-40B4-BE49-F238E27FC236}">
                <a16:creationId xmlns:a16="http://schemas.microsoft.com/office/drawing/2014/main" id="{3FCE45F6-F826-51D7-2B38-4AE22B0873A9}"/>
              </a:ext>
            </a:extLst>
          </p:cNvPr>
          <p:cNvSpPr>
            <a:spLocks noGrp="1"/>
          </p:cNvSpPr>
          <p:nvPr>
            <p:ph type="pic" sz="quarter" idx="43"/>
          </p:nvPr>
        </p:nvSpPr>
        <p:spPr>
          <a:xfrm>
            <a:off x="5325181" y="2003880"/>
            <a:ext cx="435712" cy="435787"/>
          </a:xfrm>
          <a:prstGeom prst="rect">
            <a:avLst/>
          </a:prstGeom>
          <a:noFill/>
        </p:spPr>
        <p:txBody>
          <a:bodyPr/>
          <a:lstStyle/>
          <a:p>
            <a:endParaRPr lang="en-GB"/>
          </a:p>
        </p:txBody>
      </p:sp>
      <p:sp>
        <p:nvSpPr>
          <p:cNvPr id="19" name="Text Placeholder 9">
            <a:extLst>
              <a:ext uri="{FF2B5EF4-FFF2-40B4-BE49-F238E27FC236}">
                <a16:creationId xmlns:a16="http://schemas.microsoft.com/office/drawing/2014/main" id="{B1C53A76-1231-3160-858C-7F016BC837F3}"/>
              </a:ext>
            </a:extLst>
          </p:cNvPr>
          <p:cNvSpPr>
            <a:spLocks noGrp="1"/>
          </p:cNvSpPr>
          <p:nvPr>
            <p:ph type="body" sz="quarter" idx="44" hasCustomPrompt="1"/>
          </p:nvPr>
        </p:nvSpPr>
        <p:spPr>
          <a:xfrm>
            <a:off x="7330916" y="1531618"/>
            <a:ext cx="2110264" cy="4187865"/>
          </a:xfrm>
          <a:prstGeom prst="roundRect">
            <a:avLst>
              <a:gd name="adj" fmla="val 14268"/>
            </a:avLst>
          </a:prstGeom>
          <a:solidFill>
            <a:schemeClr val="bg2"/>
          </a:solidFill>
        </p:spPr>
        <p:txBody>
          <a:bodyPr lIns="216000" tIns="1224000" rIns="216000" bIns="216000">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accent2"/>
                </a:solidFill>
              </a:defRPr>
            </a:lvl4pPr>
            <a:lvl5pPr marL="722313" indent="-228600">
              <a:buFont typeface="Arial" panose="020B0604020202020204" pitchFamily="34" charset="0"/>
              <a:buChar char="•"/>
              <a:defRPr>
                <a:solidFill>
                  <a:schemeClr val="accent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0" name="Picture Placeholder 14">
            <a:extLst>
              <a:ext uri="{FF2B5EF4-FFF2-40B4-BE49-F238E27FC236}">
                <a16:creationId xmlns:a16="http://schemas.microsoft.com/office/drawing/2014/main" id="{4149FFA5-1890-2184-D335-FA13C614259C}"/>
              </a:ext>
            </a:extLst>
          </p:cNvPr>
          <p:cNvSpPr>
            <a:spLocks noGrp="1"/>
          </p:cNvSpPr>
          <p:nvPr>
            <p:ph type="pic" sz="quarter" idx="45"/>
          </p:nvPr>
        </p:nvSpPr>
        <p:spPr>
          <a:xfrm>
            <a:off x="7606106" y="2003880"/>
            <a:ext cx="435712" cy="435787"/>
          </a:xfrm>
          <a:prstGeom prst="rect">
            <a:avLst/>
          </a:prstGeom>
          <a:noFill/>
        </p:spPr>
        <p:txBody>
          <a:bodyPr/>
          <a:lstStyle/>
          <a:p>
            <a:endParaRPr lang="en-GB"/>
          </a:p>
        </p:txBody>
      </p:sp>
      <p:sp>
        <p:nvSpPr>
          <p:cNvPr id="21" name="Text Placeholder 9">
            <a:extLst>
              <a:ext uri="{FF2B5EF4-FFF2-40B4-BE49-F238E27FC236}">
                <a16:creationId xmlns:a16="http://schemas.microsoft.com/office/drawing/2014/main" id="{DEE7BA5D-5F45-28AE-B095-F2A72DB131A8}"/>
              </a:ext>
            </a:extLst>
          </p:cNvPr>
          <p:cNvSpPr>
            <a:spLocks noGrp="1"/>
          </p:cNvSpPr>
          <p:nvPr>
            <p:ph type="body" sz="quarter" idx="46" hasCustomPrompt="1"/>
          </p:nvPr>
        </p:nvSpPr>
        <p:spPr>
          <a:xfrm>
            <a:off x="9624885" y="1531618"/>
            <a:ext cx="2116984" cy="4187865"/>
          </a:xfrm>
          <a:prstGeom prst="roundRect">
            <a:avLst>
              <a:gd name="adj" fmla="val 14268"/>
            </a:avLst>
          </a:prstGeom>
          <a:solidFill>
            <a:schemeClr val="bg2"/>
          </a:solidFill>
        </p:spPr>
        <p:txBody>
          <a:bodyPr lIns="216000" tIns="1224000" rIns="216000" bIns="216000">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accent2"/>
                </a:solidFill>
              </a:defRPr>
            </a:lvl4pPr>
            <a:lvl5pPr marL="722313" indent="-228600">
              <a:buFont typeface="Arial" panose="020B0604020202020204" pitchFamily="34" charset="0"/>
              <a:buChar char="•"/>
              <a:defRPr>
                <a:solidFill>
                  <a:schemeClr val="accent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22" name="Picture Placeholder 14">
            <a:extLst>
              <a:ext uri="{FF2B5EF4-FFF2-40B4-BE49-F238E27FC236}">
                <a16:creationId xmlns:a16="http://schemas.microsoft.com/office/drawing/2014/main" id="{18448382-A1B1-DA6B-E3BF-6DB722C05EEC}"/>
              </a:ext>
            </a:extLst>
          </p:cNvPr>
          <p:cNvSpPr>
            <a:spLocks noGrp="1"/>
          </p:cNvSpPr>
          <p:nvPr>
            <p:ph type="pic" sz="quarter" idx="47"/>
          </p:nvPr>
        </p:nvSpPr>
        <p:spPr>
          <a:xfrm>
            <a:off x="9887822" y="2003880"/>
            <a:ext cx="435712" cy="435787"/>
          </a:xfrm>
          <a:prstGeom prst="rect">
            <a:avLst/>
          </a:prstGeom>
          <a:noFill/>
        </p:spPr>
        <p:txBody>
          <a:bodyPr/>
          <a:lstStyle/>
          <a:p>
            <a:endParaRPr lang="en-GB"/>
          </a:p>
        </p:txBody>
      </p:sp>
      <p:sp>
        <p:nvSpPr>
          <p:cNvPr id="23" name="Footer Placeholder 4">
            <a:extLst>
              <a:ext uri="{FF2B5EF4-FFF2-40B4-BE49-F238E27FC236}">
                <a16:creationId xmlns:a16="http://schemas.microsoft.com/office/drawing/2014/main" id="{1E447C3C-E24F-D5E5-9AA3-4702CD57784E}"/>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24" name="Slide Number Placeholder 5">
            <a:extLst>
              <a:ext uri="{FF2B5EF4-FFF2-40B4-BE49-F238E27FC236}">
                <a16:creationId xmlns:a16="http://schemas.microsoft.com/office/drawing/2014/main" id="{31283A5F-F6F0-50E1-319A-563FB377251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9" name="Date Placeholder 3">
            <a:extLst>
              <a:ext uri="{FF2B5EF4-FFF2-40B4-BE49-F238E27FC236}">
                <a16:creationId xmlns:a16="http://schemas.microsoft.com/office/drawing/2014/main" id="{3DB82B96-9BDA-C958-86A9-54F05269E808}"/>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32541848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mparison Icon x6">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5EB19DD0-AB70-B430-311B-2253F6674F85}"/>
              </a:ext>
            </a:extLst>
          </p:cNvPr>
          <p:cNvSpPr>
            <a:spLocks noGrp="1"/>
          </p:cNvSpPr>
          <p:nvPr>
            <p:ph type="body" sz="quarter" idx="33" hasCustomPrompt="1"/>
          </p:nvPr>
        </p:nvSpPr>
        <p:spPr>
          <a:xfrm>
            <a:off x="442913" y="3559124"/>
            <a:ext cx="3653263" cy="1857248"/>
          </a:xfrm>
          <a:prstGeom prst="roundRect">
            <a:avLst>
              <a:gd name="adj" fmla="val 11327"/>
            </a:avLst>
          </a:prstGeom>
          <a:solidFill>
            <a:schemeClr val="accent2"/>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15" name="Picture Placeholder 14">
            <a:extLst>
              <a:ext uri="{FF2B5EF4-FFF2-40B4-BE49-F238E27FC236}">
                <a16:creationId xmlns:a16="http://schemas.microsoft.com/office/drawing/2014/main" id="{82134BF8-E289-3055-5BA6-3FDAB4493122}"/>
              </a:ext>
            </a:extLst>
          </p:cNvPr>
          <p:cNvSpPr>
            <a:spLocks noGrp="1"/>
          </p:cNvSpPr>
          <p:nvPr>
            <p:ph type="pic" sz="quarter" idx="34"/>
          </p:nvPr>
        </p:nvSpPr>
        <p:spPr>
          <a:xfrm>
            <a:off x="775493" y="3902429"/>
            <a:ext cx="435712" cy="435787"/>
          </a:xfrm>
          <a:prstGeom prst="rect">
            <a:avLst/>
          </a:prstGeom>
          <a:noFill/>
        </p:spPr>
        <p:txBody>
          <a:bodyPr/>
          <a:lstStyle>
            <a:lvl1pPr>
              <a:defRPr>
                <a:solidFill>
                  <a:schemeClr val="bg1"/>
                </a:solidFill>
              </a:defRPr>
            </a:lvl1pPr>
          </a:lstStyle>
          <a:p>
            <a:endParaRPr lang="en-GB"/>
          </a:p>
        </p:txBody>
      </p:sp>
      <p:sp>
        <p:nvSpPr>
          <p:cNvPr id="20" name="Text Placeholder 9">
            <a:extLst>
              <a:ext uri="{FF2B5EF4-FFF2-40B4-BE49-F238E27FC236}">
                <a16:creationId xmlns:a16="http://schemas.microsoft.com/office/drawing/2014/main" id="{F0972667-A2FD-572D-775B-599778DC9B13}"/>
              </a:ext>
            </a:extLst>
          </p:cNvPr>
          <p:cNvSpPr>
            <a:spLocks noGrp="1"/>
          </p:cNvSpPr>
          <p:nvPr>
            <p:ph type="body" sz="quarter" idx="42" hasCustomPrompt="1"/>
          </p:nvPr>
        </p:nvSpPr>
        <p:spPr>
          <a:xfrm>
            <a:off x="4272291" y="3559124"/>
            <a:ext cx="3647167" cy="1857248"/>
          </a:xfrm>
          <a:prstGeom prst="roundRect">
            <a:avLst>
              <a:gd name="adj" fmla="val 11327"/>
            </a:avLst>
          </a:prstGeom>
          <a:solidFill>
            <a:schemeClr val="accent3"/>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21" name="Picture Placeholder 14">
            <a:extLst>
              <a:ext uri="{FF2B5EF4-FFF2-40B4-BE49-F238E27FC236}">
                <a16:creationId xmlns:a16="http://schemas.microsoft.com/office/drawing/2014/main" id="{5DD62B51-4553-09CF-E3AC-D0E71C6678E4}"/>
              </a:ext>
            </a:extLst>
          </p:cNvPr>
          <p:cNvSpPr>
            <a:spLocks noGrp="1"/>
          </p:cNvSpPr>
          <p:nvPr>
            <p:ph type="pic" sz="quarter" idx="43"/>
          </p:nvPr>
        </p:nvSpPr>
        <p:spPr>
          <a:xfrm>
            <a:off x="4567484" y="3902429"/>
            <a:ext cx="435712" cy="435787"/>
          </a:xfrm>
          <a:prstGeom prst="rect">
            <a:avLst/>
          </a:prstGeom>
          <a:noFill/>
        </p:spPr>
        <p:txBody>
          <a:bodyPr/>
          <a:lstStyle>
            <a:lvl1pPr>
              <a:defRPr>
                <a:solidFill>
                  <a:schemeClr val="bg1"/>
                </a:solidFill>
              </a:defRPr>
            </a:lvl1pPr>
          </a:lstStyle>
          <a:p>
            <a:endParaRPr lang="en-GB"/>
          </a:p>
        </p:txBody>
      </p:sp>
      <p:sp>
        <p:nvSpPr>
          <p:cNvPr id="23" name="Text Placeholder 9">
            <a:extLst>
              <a:ext uri="{FF2B5EF4-FFF2-40B4-BE49-F238E27FC236}">
                <a16:creationId xmlns:a16="http://schemas.microsoft.com/office/drawing/2014/main" id="{D7864E0B-53D2-FE5E-8EA5-4356A0E3F26C}"/>
              </a:ext>
            </a:extLst>
          </p:cNvPr>
          <p:cNvSpPr>
            <a:spLocks noGrp="1"/>
          </p:cNvSpPr>
          <p:nvPr>
            <p:ph type="body" sz="quarter" idx="44" hasCustomPrompt="1"/>
          </p:nvPr>
        </p:nvSpPr>
        <p:spPr>
          <a:xfrm>
            <a:off x="8089720" y="3559124"/>
            <a:ext cx="3653020" cy="1857248"/>
          </a:xfrm>
          <a:prstGeom prst="roundRect">
            <a:avLst>
              <a:gd name="adj" fmla="val 11327"/>
            </a:avLst>
          </a:prstGeom>
          <a:solidFill>
            <a:schemeClr val="accent4"/>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24" name="Picture Placeholder 14">
            <a:extLst>
              <a:ext uri="{FF2B5EF4-FFF2-40B4-BE49-F238E27FC236}">
                <a16:creationId xmlns:a16="http://schemas.microsoft.com/office/drawing/2014/main" id="{5460EBDF-E44C-2913-803A-DA7D02B599A1}"/>
              </a:ext>
            </a:extLst>
          </p:cNvPr>
          <p:cNvSpPr>
            <a:spLocks noGrp="1"/>
          </p:cNvSpPr>
          <p:nvPr>
            <p:ph type="pic" sz="quarter" idx="45"/>
          </p:nvPr>
        </p:nvSpPr>
        <p:spPr>
          <a:xfrm>
            <a:off x="8373671" y="3902429"/>
            <a:ext cx="435712" cy="435787"/>
          </a:xfrm>
          <a:prstGeom prst="rect">
            <a:avLst/>
          </a:prstGeom>
          <a:noFill/>
        </p:spPr>
        <p:txBody>
          <a:bodyPr/>
          <a:lstStyle>
            <a:lvl1pPr>
              <a:defRPr>
                <a:solidFill>
                  <a:schemeClr val="bg1"/>
                </a:solidFill>
              </a:defRPr>
            </a:lvl1pPr>
          </a:lstStyle>
          <a:p>
            <a:endParaRPr lang="en-GB"/>
          </a:p>
        </p:txBody>
      </p:sp>
      <p:sp>
        <p:nvSpPr>
          <p:cNvPr id="6" name="Title 1">
            <a:extLst>
              <a:ext uri="{FF2B5EF4-FFF2-40B4-BE49-F238E27FC236}">
                <a16:creationId xmlns:a16="http://schemas.microsoft.com/office/drawing/2014/main" id="{BB97850D-7855-F388-31F7-FDED1A1D1013}"/>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8" name="Text Placeholder 6">
            <a:extLst>
              <a:ext uri="{FF2B5EF4-FFF2-40B4-BE49-F238E27FC236}">
                <a16:creationId xmlns:a16="http://schemas.microsoft.com/office/drawing/2014/main" id="{BC778351-4C8A-6D18-A60D-EE72A9CA9368}"/>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26" name="Text Placeholder 9">
            <a:extLst>
              <a:ext uri="{FF2B5EF4-FFF2-40B4-BE49-F238E27FC236}">
                <a16:creationId xmlns:a16="http://schemas.microsoft.com/office/drawing/2014/main" id="{6F2492D8-01E1-E531-9CDB-38EE7F773958}"/>
              </a:ext>
            </a:extLst>
          </p:cNvPr>
          <p:cNvSpPr>
            <a:spLocks noGrp="1"/>
          </p:cNvSpPr>
          <p:nvPr>
            <p:ph type="body" sz="quarter" idx="46" hasCustomPrompt="1"/>
          </p:nvPr>
        </p:nvSpPr>
        <p:spPr>
          <a:xfrm>
            <a:off x="442913" y="1531618"/>
            <a:ext cx="3653263" cy="1857248"/>
          </a:xfrm>
          <a:prstGeom prst="roundRect">
            <a:avLst>
              <a:gd name="adj" fmla="val 11327"/>
            </a:avLst>
          </a:prstGeom>
          <a:solidFill>
            <a:schemeClr val="accent2"/>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27" name="Picture Placeholder 14">
            <a:extLst>
              <a:ext uri="{FF2B5EF4-FFF2-40B4-BE49-F238E27FC236}">
                <a16:creationId xmlns:a16="http://schemas.microsoft.com/office/drawing/2014/main" id="{83B4785D-0F7B-A9B6-57E1-DBEB31BD0D09}"/>
              </a:ext>
            </a:extLst>
          </p:cNvPr>
          <p:cNvSpPr>
            <a:spLocks noGrp="1"/>
          </p:cNvSpPr>
          <p:nvPr>
            <p:ph type="pic" sz="quarter" idx="47"/>
          </p:nvPr>
        </p:nvSpPr>
        <p:spPr>
          <a:xfrm>
            <a:off x="775493" y="1874923"/>
            <a:ext cx="435712" cy="435787"/>
          </a:xfrm>
          <a:prstGeom prst="rect">
            <a:avLst/>
          </a:prstGeom>
          <a:noFill/>
        </p:spPr>
        <p:txBody>
          <a:bodyPr/>
          <a:lstStyle>
            <a:lvl1pPr>
              <a:defRPr>
                <a:solidFill>
                  <a:schemeClr val="bg1"/>
                </a:solidFill>
              </a:defRPr>
            </a:lvl1pPr>
          </a:lstStyle>
          <a:p>
            <a:endParaRPr lang="en-GB"/>
          </a:p>
        </p:txBody>
      </p:sp>
      <p:sp>
        <p:nvSpPr>
          <p:cNvPr id="28" name="Text Placeholder 9">
            <a:extLst>
              <a:ext uri="{FF2B5EF4-FFF2-40B4-BE49-F238E27FC236}">
                <a16:creationId xmlns:a16="http://schemas.microsoft.com/office/drawing/2014/main" id="{0F9FBC8E-9BF8-EDF5-85B8-273A2F12E4F0}"/>
              </a:ext>
            </a:extLst>
          </p:cNvPr>
          <p:cNvSpPr>
            <a:spLocks noGrp="1"/>
          </p:cNvSpPr>
          <p:nvPr>
            <p:ph type="body" sz="quarter" idx="48" hasCustomPrompt="1"/>
          </p:nvPr>
        </p:nvSpPr>
        <p:spPr>
          <a:xfrm>
            <a:off x="4272291" y="1531618"/>
            <a:ext cx="3647167" cy="1857248"/>
          </a:xfrm>
          <a:prstGeom prst="roundRect">
            <a:avLst>
              <a:gd name="adj" fmla="val 11327"/>
            </a:avLst>
          </a:prstGeom>
          <a:solidFill>
            <a:schemeClr val="accent3"/>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29" name="Picture Placeholder 14">
            <a:extLst>
              <a:ext uri="{FF2B5EF4-FFF2-40B4-BE49-F238E27FC236}">
                <a16:creationId xmlns:a16="http://schemas.microsoft.com/office/drawing/2014/main" id="{4A391CC8-2946-9EB4-9FED-2CCF78CF5A6F}"/>
              </a:ext>
            </a:extLst>
          </p:cNvPr>
          <p:cNvSpPr>
            <a:spLocks noGrp="1"/>
          </p:cNvSpPr>
          <p:nvPr>
            <p:ph type="pic" sz="quarter" idx="49"/>
          </p:nvPr>
        </p:nvSpPr>
        <p:spPr>
          <a:xfrm>
            <a:off x="4567484" y="1874923"/>
            <a:ext cx="435712" cy="435787"/>
          </a:xfrm>
          <a:prstGeom prst="rect">
            <a:avLst/>
          </a:prstGeom>
          <a:noFill/>
        </p:spPr>
        <p:txBody>
          <a:bodyPr/>
          <a:lstStyle>
            <a:lvl1pPr>
              <a:defRPr>
                <a:solidFill>
                  <a:schemeClr val="bg1"/>
                </a:solidFill>
              </a:defRPr>
            </a:lvl1pPr>
          </a:lstStyle>
          <a:p>
            <a:endParaRPr lang="en-GB"/>
          </a:p>
        </p:txBody>
      </p:sp>
      <p:sp>
        <p:nvSpPr>
          <p:cNvPr id="30" name="Text Placeholder 9">
            <a:extLst>
              <a:ext uri="{FF2B5EF4-FFF2-40B4-BE49-F238E27FC236}">
                <a16:creationId xmlns:a16="http://schemas.microsoft.com/office/drawing/2014/main" id="{5EFBAB7D-B59A-C4CB-C392-5078D7CEE5DC}"/>
              </a:ext>
            </a:extLst>
          </p:cNvPr>
          <p:cNvSpPr>
            <a:spLocks noGrp="1"/>
          </p:cNvSpPr>
          <p:nvPr>
            <p:ph type="body" sz="quarter" idx="50" hasCustomPrompt="1"/>
          </p:nvPr>
        </p:nvSpPr>
        <p:spPr>
          <a:xfrm>
            <a:off x="8089720" y="1531618"/>
            <a:ext cx="3653020" cy="1857248"/>
          </a:xfrm>
          <a:prstGeom prst="roundRect">
            <a:avLst>
              <a:gd name="adj" fmla="val 11327"/>
            </a:avLst>
          </a:prstGeom>
          <a:solidFill>
            <a:schemeClr val="accent4"/>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31" name="Picture Placeholder 14">
            <a:extLst>
              <a:ext uri="{FF2B5EF4-FFF2-40B4-BE49-F238E27FC236}">
                <a16:creationId xmlns:a16="http://schemas.microsoft.com/office/drawing/2014/main" id="{809FA9D3-1F5B-D126-0320-9B1840DDAEEA}"/>
              </a:ext>
            </a:extLst>
          </p:cNvPr>
          <p:cNvSpPr>
            <a:spLocks noGrp="1"/>
          </p:cNvSpPr>
          <p:nvPr>
            <p:ph type="pic" sz="quarter" idx="51"/>
          </p:nvPr>
        </p:nvSpPr>
        <p:spPr>
          <a:xfrm>
            <a:off x="8373671" y="1874923"/>
            <a:ext cx="435712" cy="435787"/>
          </a:xfrm>
          <a:prstGeom prst="rect">
            <a:avLst/>
          </a:prstGeom>
          <a:noFill/>
        </p:spPr>
        <p:txBody>
          <a:bodyPr/>
          <a:lstStyle>
            <a:lvl1pPr>
              <a:defRPr>
                <a:solidFill>
                  <a:schemeClr val="bg1"/>
                </a:solidFill>
              </a:defRPr>
            </a:lvl1pPr>
          </a:lstStyle>
          <a:p>
            <a:endParaRPr lang="en-GB"/>
          </a:p>
        </p:txBody>
      </p:sp>
      <p:sp>
        <p:nvSpPr>
          <p:cNvPr id="4" name="Footer Placeholder 4">
            <a:extLst>
              <a:ext uri="{FF2B5EF4-FFF2-40B4-BE49-F238E27FC236}">
                <a16:creationId xmlns:a16="http://schemas.microsoft.com/office/drawing/2014/main" id="{EC6AF451-D393-3127-F86A-226D8C61E990}"/>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5" name="Slide Number Placeholder 5">
            <a:extLst>
              <a:ext uri="{FF2B5EF4-FFF2-40B4-BE49-F238E27FC236}">
                <a16:creationId xmlns:a16="http://schemas.microsoft.com/office/drawing/2014/main" id="{DBB20AC9-8CD2-3783-7B92-17BF646630E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0" name="Date Placeholder 3">
            <a:extLst>
              <a:ext uri="{FF2B5EF4-FFF2-40B4-BE49-F238E27FC236}">
                <a16:creationId xmlns:a16="http://schemas.microsoft.com/office/drawing/2014/main" id="{E4CDD564-847F-CE7C-097E-B8C3F58575D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6068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x4 | Dark">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6715-76F1-6A29-DE82-4E37D2475828}"/>
              </a:ext>
            </a:extLst>
          </p:cNvPr>
          <p:cNvSpPr>
            <a:spLocks noGrp="1"/>
          </p:cNvSpPr>
          <p:nvPr>
            <p:ph type="title" hasCustomPrompt="1"/>
          </p:nvPr>
        </p:nvSpPr>
        <p:spPr>
          <a:xfrm>
            <a:off x="442913" y="1780223"/>
            <a:ext cx="3138487" cy="406399"/>
          </a:xfrm>
        </p:spPr>
        <p:txBody>
          <a:bodyPr anchor="t"/>
          <a:lstStyle>
            <a:lvl1pPr>
              <a:defRPr>
                <a:solidFill>
                  <a:schemeClr val="tx1"/>
                </a:solidFill>
              </a:defRPr>
            </a:lvl1pPr>
          </a:lstStyle>
          <a:p>
            <a:r>
              <a:rPr lang="en-US"/>
              <a:t>Agenda title</a:t>
            </a:r>
          </a:p>
        </p:txBody>
      </p:sp>
      <p:sp>
        <p:nvSpPr>
          <p:cNvPr id="8" name="Rectangle: Rounded Corners 7">
            <a:extLst>
              <a:ext uri="{FF2B5EF4-FFF2-40B4-BE49-F238E27FC236}">
                <a16:creationId xmlns:a16="http://schemas.microsoft.com/office/drawing/2014/main" id="{9FCBEDF2-2C07-1411-96F2-6BD6F4B50DC7}"/>
              </a:ext>
            </a:extLst>
          </p:cNvPr>
          <p:cNvSpPr/>
          <p:nvPr userDrawn="1"/>
        </p:nvSpPr>
        <p:spPr>
          <a:xfrm>
            <a:off x="4046091" y="1780223"/>
            <a:ext cx="3766368" cy="1822366"/>
          </a:xfrm>
          <a:prstGeom prst="roundRect">
            <a:avLst>
              <a:gd name="adj" fmla="val 1141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554EA75C-8D7D-0967-7139-9879BBC211AE}"/>
              </a:ext>
            </a:extLst>
          </p:cNvPr>
          <p:cNvSpPr>
            <a:spLocks noGrp="1"/>
          </p:cNvSpPr>
          <p:nvPr>
            <p:ph type="body" sz="quarter" idx="13" hasCustomPrompt="1"/>
          </p:nvPr>
        </p:nvSpPr>
        <p:spPr>
          <a:xfrm>
            <a:off x="4256050" y="2268538"/>
            <a:ext cx="3346450" cy="1160462"/>
          </a:xfrm>
        </p:spPr>
        <p:txBody>
          <a:bodyPr/>
          <a:lstStyle>
            <a:lvl1pPr>
              <a:defRPr sz="1800">
                <a:solidFill>
                  <a:schemeClr val="accent1"/>
                </a:solidFill>
              </a:defRPr>
            </a:lvl1pPr>
            <a:lvl2pPr marL="0" indent="0">
              <a:buNone/>
              <a:defRPr sz="1400">
                <a:solidFill>
                  <a:schemeClr val="bg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lvl="1"/>
            <a:r>
              <a:rPr lang="en-US"/>
              <a:t>Second level 14pt</a:t>
            </a:r>
          </a:p>
        </p:txBody>
      </p:sp>
      <p:sp>
        <p:nvSpPr>
          <p:cNvPr id="10" name="Text Placeholder 9">
            <a:extLst>
              <a:ext uri="{FF2B5EF4-FFF2-40B4-BE49-F238E27FC236}">
                <a16:creationId xmlns:a16="http://schemas.microsoft.com/office/drawing/2014/main" id="{A0A12356-030D-3CD8-F554-E224DC069FC1}"/>
              </a:ext>
            </a:extLst>
          </p:cNvPr>
          <p:cNvSpPr>
            <a:spLocks noGrp="1"/>
          </p:cNvSpPr>
          <p:nvPr>
            <p:ph type="body" sz="quarter" idx="14" hasCustomPrompt="1"/>
          </p:nvPr>
        </p:nvSpPr>
        <p:spPr>
          <a:xfrm>
            <a:off x="4256050" y="1960565"/>
            <a:ext cx="421603" cy="285750"/>
          </a:xfrm>
        </p:spPr>
        <p:txBody>
          <a:bodyPr/>
          <a:lstStyle>
            <a:lvl1pPr>
              <a:defRPr sz="1400">
                <a:solidFill>
                  <a:schemeClr val="accent1"/>
                </a:solidFill>
              </a:defRPr>
            </a:lvl1pPr>
          </a:lstStyle>
          <a:p>
            <a:pPr lvl="0"/>
            <a:r>
              <a:rPr lang="en-US"/>
              <a:t>01</a:t>
            </a:r>
          </a:p>
        </p:txBody>
      </p:sp>
      <p:sp>
        <p:nvSpPr>
          <p:cNvPr id="13" name="Rectangle: Rounded Corners 12">
            <a:extLst>
              <a:ext uri="{FF2B5EF4-FFF2-40B4-BE49-F238E27FC236}">
                <a16:creationId xmlns:a16="http://schemas.microsoft.com/office/drawing/2014/main" id="{1D896BAB-B2BF-D46C-56BC-ABED64C75DEF}"/>
              </a:ext>
            </a:extLst>
          </p:cNvPr>
          <p:cNvSpPr/>
          <p:nvPr userDrawn="1"/>
        </p:nvSpPr>
        <p:spPr>
          <a:xfrm>
            <a:off x="7982719" y="1780223"/>
            <a:ext cx="3766368" cy="1822366"/>
          </a:xfrm>
          <a:prstGeom prst="roundRect">
            <a:avLst>
              <a:gd name="adj" fmla="val 1141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6">
            <a:extLst>
              <a:ext uri="{FF2B5EF4-FFF2-40B4-BE49-F238E27FC236}">
                <a16:creationId xmlns:a16="http://schemas.microsoft.com/office/drawing/2014/main" id="{53CF3C6C-943C-F6EA-DF37-DF1A5C7444F1}"/>
              </a:ext>
            </a:extLst>
          </p:cNvPr>
          <p:cNvSpPr>
            <a:spLocks noGrp="1"/>
          </p:cNvSpPr>
          <p:nvPr>
            <p:ph type="body" sz="quarter" idx="15" hasCustomPrompt="1"/>
          </p:nvPr>
        </p:nvSpPr>
        <p:spPr>
          <a:xfrm>
            <a:off x="8192678" y="2268538"/>
            <a:ext cx="3346450" cy="1160462"/>
          </a:xfrm>
        </p:spPr>
        <p:txBody>
          <a:bodyPr/>
          <a:lstStyle>
            <a:lvl1pPr>
              <a:defRPr sz="1800">
                <a:solidFill>
                  <a:schemeClr val="accent1"/>
                </a:solidFill>
              </a:defRPr>
            </a:lvl1pPr>
            <a:lvl2pPr marL="0" indent="0">
              <a:buNone/>
              <a:defRPr sz="1400">
                <a:solidFill>
                  <a:schemeClr val="bg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lvl="1"/>
            <a:r>
              <a:rPr lang="en-US"/>
              <a:t>Second level 14pt</a:t>
            </a:r>
          </a:p>
        </p:txBody>
      </p:sp>
      <p:sp>
        <p:nvSpPr>
          <p:cNvPr id="15" name="Text Placeholder 9">
            <a:extLst>
              <a:ext uri="{FF2B5EF4-FFF2-40B4-BE49-F238E27FC236}">
                <a16:creationId xmlns:a16="http://schemas.microsoft.com/office/drawing/2014/main" id="{D4899AB1-2E08-DA8F-A1DB-609924D88F39}"/>
              </a:ext>
            </a:extLst>
          </p:cNvPr>
          <p:cNvSpPr>
            <a:spLocks noGrp="1"/>
          </p:cNvSpPr>
          <p:nvPr>
            <p:ph type="body" sz="quarter" idx="16" hasCustomPrompt="1"/>
          </p:nvPr>
        </p:nvSpPr>
        <p:spPr>
          <a:xfrm>
            <a:off x="8192678" y="1960565"/>
            <a:ext cx="421603" cy="285750"/>
          </a:xfrm>
        </p:spPr>
        <p:txBody>
          <a:bodyPr/>
          <a:lstStyle>
            <a:lvl1pPr>
              <a:defRPr sz="1400">
                <a:solidFill>
                  <a:schemeClr val="accent1"/>
                </a:solidFill>
              </a:defRPr>
            </a:lvl1pPr>
          </a:lstStyle>
          <a:p>
            <a:pPr lvl="0"/>
            <a:r>
              <a:rPr lang="en-US"/>
              <a:t>01</a:t>
            </a:r>
          </a:p>
        </p:txBody>
      </p:sp>
      <p:sp>
        <p:nvSpPr>
          <p:cNvPr id="18" name="Rectangle: Rounded Corners 17">
            <a:extLst>
              <a:ext uri="{FF2B5EF4-FFF2-40B4-BE49-F238E27FC236}">
                <a16:creationId xmlns:a16="http://schemas.microsoft.com/office/drawing/2014/main" id="{BB1D5D1A-2CBF-5698-B40A-754E8354113D}"/>
              </a:ext>
            </a:extLst>
          </p:cNvPr>
          <p:cNvSpPr/>
          <p:nvPr userDrawn="1"/>
        </p:nvSpPr>
        <p:spPr>
          <a:xfrm>
            <a:off x="4046091" y="3772851"/>
            <a:ext cx="3766368" cy="1822366"/>
          </a:xfrm>
          <a:prstGeom prst="roundRect">
            <a:avLst>
              <a:gd name="adj" fmla="val 1141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6">
            <a:extLst>
              <a:ext uri="{FF2B5EF4-FFF2-40B4-BE49-F238E27FC236}">
                <a16:creationId xmlns:a16="http://schemas.microsoft.com/office/drawing/2014/main" id="{893AA3AA-6E1B-5A2F-E9E8-8FB2841A3AD9}"/>
              </a:ext>
            </a:extLst>
          </p:cNvPr>
          <p:cNvSpPr>
            <a:spLocks noGrp="1"/>
          </p:cNvSpPr>
          <p:nvPr>
            <p:ph type="body" sz="quarter" idx="17" hasCustomPrompt="1"/>
          </p:nvPr>
        </p:nvSpPr>
        <p:spPr>
          <a:xfrm>
            <a:off x="4256050" y="4271524"/>
            <a:ext cx="3346450" cy="1160462"/>
          </a:xfrm>
        </p:spPr>
        <p:txBody>
          <a:bodyPr/>
          <a:lstStyle>
            <a:lvl1pPr>
              <a:defRPr sz="1800">
                <a:solidFill>
                  <a:schemeClr val="accent1"/>
                </a:solidFill>
              </a:defRPr>
            </a:lvl1pPr>
            <a:lvl2pPr marL="0" indent="0">
              <a:buNone/>
              <a:defRPr sz="1400">
                <a:solidFill>
                  <a:schemeClr val="bg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lvl="1"/>
            <a:r>
              <a:rPr lang="en-US"/>
              <a:t>Second level 14pt</a:t>
            </a:r>
          </a:p>
        </p:txBody>
      </p:sp>
      <p:sp>
        <p:nvSpPr>
          <p:cNvPr id="20" name="Text Placeholder 9">
            <a:extLst>
              <a:ext uri="{FF2B5EF4-FFF2-40B4-BE49-F238E27FC236}">
                <a16:creationId xmlns:a16="http://schemas.microsoft.com/office/drawing/2014/main" id="{0BB5F62D-8CAB-383E-F836-C1E767097F17}"/>
              </a:ext>
            </a:extLst>
          </p:cNvPr>
          <p:cNvSpPr>
            <a:spLocks noGrp="1"/>
          </p:cNvSpPr>
          <p:nvPr>
            <p:ph type="body" sz="quarter" idx="18" hasCustomPrompt="1"/>
          </p:nvPr>
        </p:nvSpPr>
        <p:spPr>
          <a:xfrm>
            <a:off x="4256050" y="3963551"/>
            <a:ext cx="421603" cy="285750"/>
          </a:xfrm>
        </p:spPr>
        <p:txBody>
          <a:bodyPr/>
          <a:lstStyle>
            <a:lvl1pPr>
              <a:defRPr sz="1400">
                <a:solidFill>
                  <a:schemeClr val="accent1"/>
                </a:solidFill>
              </a:defRPr>
            </a:lvl1pPr>
          </a:lstStyle>
          <a:p>
            <a:pPr lvl="0"/>
            <a:r>
              <a:rPr lang="en-US"/>
              <a:t>01</a:t>
            </a:r>
          </a:p>
        </p:txBody>
      </p:sp>
      <p:sp>
        <p:nvSpPr>
          <p:cNvPr id="21" name="Rectangle: Rounded Corners 20">
            <a:extLst>
              <a:ext uri="{FF2B5EF4-FFF2-40B4-BE49-F238E27FC236}">
                <a16:creationId xmlns:a16="http://schemas.microsoft.com/office/drawing/2014/main" id="{2426C453-81F7-995D-6867-EB146E69E228}"/>
              </a:ext>
            </a:extLst>
          </p:cNvPr>
          <p:cNvSpPr/>
          <p:nvPr userDrawn="1"/>
        </p:nvSpPr>
        <p:spPr>
          <a:xfrm>
            <a:off x="7982719" y="3772851"/>
            <a:ext cx="3766368" cy="1822366"/>
          </a:xfrm>
          <a:prstGeom prst="roundRect">
            <a:avLst>
              <a:gd name="adj" fmla="val 11411"/>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6">
            <a:extLst>
              <a:ext uri="{FF2B5EF4-FFF2-40B4-BE49-F238E27FC236}">
                <a16:creationId xmlns:a16="http://schemas.microsoft.com/office/drawing/2014/main" id="{A8CB88A2-3A52-CF73-A545-9B6BF34EF911}"/>
              </a:ext>
            </a:extLst>
          </p:cNvPr>
          <p:cNvSpPr>
            <a:spLocks noGrp="1"/>
          </p:cNvSpPr>
          <p:nvPr>
            <p:ph type="body" sz="quarter" idx="19" hasCustomPrompt="1"/>
          </p:nvPr>
        </p:nvSpPr>
        <p:spPr>
          <a:xfrm>
            <a:off x="8192678" y="4271524"/>
            <a:ext cx="3346450" cy="1160462"/>
          </a:xfrm>
        </p:spPr>
        <p:txBody>
          <a:bodyPr/>
          <a:lstStyle>
            <a:lvl1pPr>
              <a:defRPr sz="1800">
                <a:solidFill>
                  <a:schemeClr val="accent1"/>
                </a:solidFill>
              </a:defRPr>
            </a:lvl1pPr>
            <a:lvl2pPr marL="0" indent="0">
              <a:buNone/>
              <a:defRPr sz="1400">
                <a:solidFill>
                  <a:schemeClr val="bg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lvl="1"/>
            <a:r>
              <a:rPr lang="en-US"/>
              <a:t>Second level 14pt</a:t>
            </a:r>
          </a:p>
        </p:txBody>
      </p:sp>
      <p:sp>
        <p:nvSpPr>
          <p:cNvPr id="23" name="Text Placeholder 9">
            <a:extLst>
              <a:ext uri="{FF2B5EF4-FFF2-40B4-BE49-F238E27FC236}">
                <a16:creationId xmlns:a16="http://schemas.microsoft.com/office/drawing/2014/main" id="{2D512572-CB8D-EB14-BFF6-945E15436D97}"/>
              </a:ext>
            </a:extLst>
          </p:cNvPr>
          <p:cNvSpPr>
            <a:spLocks noGrp="1"/>
          </p:cNvSpPr>
          <p:nvPr>
            <p:ph type="body" sz="quarter" idx="20" hasCustomPrompt="1"/>
          </p:nvPr>
        </p:nvSpPr>
        <p:spPr>
          <a:xfrm>
            <a:off x="8192678" y="3963551"/>
            <a:ext cx="421603" cy="285750"/>
          </a:xfrm>
        </p:spPr>
        <p:txBody>
          <a:bodyPr/>
          <a:lstStyle>
            <a:lvl1pPr>
              <a:defRPr sz="1400">
                <a:solidFill>
                  <a:schemeClr val="accent1"/>
                </a:solidFill>
              </a:defRPr>
            </a:lvl1pPr>
          </a:lstStyle>
          <a:p>
            <a:pPr lvl="0"/>
            <a:r>
              <a:rPr lang="en-US"/>
              <a:t>01</a:t>
            </a:r>
          </a:p>
        </p:txBody>
      </p:sp>
      <p:sp>
        <p:nvSpPr>
          <p:cNvPr id="3" name="Footer Placeholder 4">
            <a:extLst>
              <a:ext uri="{FF2B5EF4-FFF2-40B4-BE49-F238E27FC236}">
                <a16:creationId xmlns:a16="http://schemas.microsoft.com/office/drawing/2014/main" id="{9C2FA0AD-86FA-5273-1364-9CDC4D25072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grpSp>
        <p:nvGrpSpPr>
          <p:cNvPr id="16" name="Graphic 28">
            <a:extLst>
              <a:ext uri="{FF2B5EF4-FFF2-40B4-BE49-F238E27FC236}">
                <a16:creationId xmlns:a16="http://schemas.microsoft.com/office/drawing/2014/main" id="{7597B4D1-B8DB-DC0F-ADCB-BE702F956098}"/>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a:solidFill>
            <a:schemeClr val="tx1"/>
          </a:solidFill>
        </p:grpSpPr>
        <p:grpSp>
          <p:nvGrpSpPr>
            <p:cNvPr id="17" name="Graphic 28">
              <a:extLst>
                <a:ext uri="{FF2B5EF4-FFF2-40B4-BE49-F238E27FC236}">
                  <a16:creationId xmlns:a16="http://schemas.microsoft.com/office/drawing/2014/main" id="{AEB5811E-D2D0-0779-561A-1B5081A00BCF}"/>
                </a:ext>
              </a:extLst>
            </p:cNvPr>
            <p:cNvGrpSpPr/>
            <p:nvPr/>
          </p:nvGrpSpPr>
          <p:grpSpPr>
            <a:xfrm>
              <a:off x="5746051" y="2969418"/>
              <a:ext cx="701897" cy="918019"/>
              <a:chOff x="5746051" y="2969418"/>
              <a:chExt cx="701897" cy="918019"/>
            </a:xfrm>
            <a:grpFill/>
          </p:grpSpPr>
          <p:sp>
            <p:nvSpPr>
              <p:cNvPr id="27" name="Freeform: Shape 11">
                <a:extLst>
                  <a:ext uri="{FF2B5EF4-FFF2-40B4-BE49-F238E27FC236}">
                    <a16:creationId xmlns:a16="http://schemas.microsoft.com/office/drawing/2014/main" id="{C162BC13-E5A1-9A65-5614-4A898CDFFB27}"/>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8" name="Freeform: Shape 12">
                <a:extLst>
                  <a:ext uri="{FF2B5EF4-FFF2-40B4-BE49-F238E27FC236}">
                    <a16:creationId xmlns:a16="http://schemas.microsoft.com/office/drawing/2014/main" id="{E181A96F-E6D2-9140-AFCC-CFEEDF317F52}"/>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9" name="Freeform: Shape 13">
                <a:extLst>
                  <a:ext uri="{FF2B5EF4-FFF2-40B4-BE49-F238E27FC236}">
                    <a16:creationId xmlns:a16="http://schemas.microsoft.com/office/drawing/2014/main" id="{0B406D4B-B67C-420F-D170-A0C3A042CE28}"/>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0" name="Freeform: Shape 14">
                <a:extLst>
                  <a:ext uri="{FF2B5EF4-FFF2-40B4-BE49-F238E27FC236}">
                    <a16:creationId xmlns:a16="http://schemas.microsoft.com/office/drawing/2014/main" id="{4F0E7E59-1F24-9046-EA5B-792B894F9A3E}"/>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1" name="Freeform: Shape 15">
                <a:extLst>
                  <a:ext uri="{FF2B5EF4-FFF2-40B4-BE49-F238E27FC236}">
                    <a16:creationId xmlns:a16="http://schemas.microsoft.com/office/drawing/2014/main" id="{98439B4C-658F-575B-5FAC-49E85E3A002B}"/>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32" name="Freeform: Shape 16">
                <a:extLst>
                  <a:ext uri="{FF2B5EF4-FFF2-40B4-BE49-F238E27FC236}">
                    <a16:creationId xmlns:a16="http://schemas.microsoft.com/office/drawing/2014/main" id="{16AE5793-411C-30AC-F079-A1471BB2FEDA}"/>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nvGrpSpPr>
            <p:cNvPr id="24" name="Graphic 28">
              <a:extLst>
                <a:ext uri="{FF2B5EF4-FFF2-40B4-BE49-F238E27FC236}">
                  <a16:creationId xmlns:a16="http://schemas.microsoft.com/office/drawing/2014/main" id="{91B3AE69-93D9-EFFC-60F3-57A2207946A2}"/>
                </a:ext>
              </a:extLst>
            </p:cNvPr>
            <p:cNvGrpSpPr/>
            <p:nvPr/>
          </p:nvGrpSpPr>
          <p:grpSpPr>
            <a:xfrm>
              <a:off x="6399751" y="3580923"/>
              <a:ext cx="62769" cy="60769"/>
              <a:chOff x="6399751" y="3580923"/>
              <a:chExt cx="62769" cy="60769"/>
            </a:xfrm>
            <a:grpFill/>
          </p:grpSpPr>
          <p:sp>
            <p:nvSpPr>
              <p:cNvPr id="25" name="Freeform: Shape 9">
                <a:extLst>
                  <a:ext uri="{FF2B5EF4-FFF2-40B4-BE49-F238E27FC236}">
                    <a16:creationId xmlns:a16="http://schemas.microsoft.com/office/drawing/2014/main" id="{1C2DDDBC-C38A-CC2A-1637-DE87A925D9E4}"/>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sp>
            <p:nvSpPr>
              <p:cNvPr id="26" name="Freeform: Shape 10">
                <a:extLst>
                  <a:ext uri="{FF2B5EF4-FFF2-40B4-BE49-F238E27FC236}">
                    <a16:creationId xmlns:a16="http://schemas.microsoft.com/office/drawing/2014/main" id="{A871B1AA-1D3C-6591-9387-D8AD0164EE28}"/>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grpFill/>
              <a:ln w="9525" cap="flat">
                <a:noFill/>
                <a:prstDash val="solid"/>
                <a:miter/>
              </a:ln>
            </p:spPr>
            <p:txBody>
              <a:bodyPr rtlCol="0" anchor="ctr"/>
              <a:lstStyle/>
              <a:p>
                <a:endParaRPr lang="en-GB" b="0" i="0">
                  <a:latin typeface="Arial" panose="020B0604020202020204" pitchFamily="34" charset="0"/>
                </a:endParaRPr>
              </a:p>
            </p:txBody>
          </p:sp>
        </p:grpSp>
      </p:grpSp>
      <p:sp>
        <p:nvSpPr>
          <p:cNvPr id="33" name="Slide Number Placeholder 5">
            <a:extLst>
              <a:ext uri="{FF2B5EF4-FFF2-40B4-BE49-F238E27FC236}">
                <a16:creationId xmlns:a16="http://schemas.microsoft.com/office/drawing/2014/main" id="{ECEB063D-7409-3461-0CEA-B23C729CA698}"/>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34" name="Date Placeholder 3">
            <a:extLst>
              <a:ext uri="{FF2B5EF4-FFF2-40B4-BE49-F238E27FC236}">
                <a16:creationId xmlns:a16="http://schemas.microsoft.com/office/drawing/2014/main" id="{0CDE5A38-72CB-8DF4-671B-F7421B769BBB}"/>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7457573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840" userDrawn="1">
          <p15:clr>
            <a:srgbClr val="FBAE40"/>
          </p15:clr>
        </p15:guide>
        <p15:guide id="2" orient="horz" pos="1104" userDrawn="1">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Comparison Icon x6">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97850D-7855-F388-31F7-FDED1A1D1013}"/>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8" name="Text Placeholder 6">
            <a:extLst>
              <a:ext uri="{FF2B5EF4-FFF2-40B4-BE49-F238E27FC236}">
                <a16:creationId xmlns:a16="http://schemas.microsoft.com/office/drawing/2014/main" id="{BC778351-4C8A-6D18-A60D-EE72A9CA9368}"/>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3" name="Text Placeholder 9">
            <a:extLst>
              <a:ext uri="{FF2B5EF4-FFF2-40B4-BE49-F238E27FC236}">
                <a16:creationId xmlns:a16="http://schemas.microsoft.com/office/drawing/2014/main" id="{BD5D4141-60E3-8DE9-54F9-13065C6D8046}"/>
              </a:ext>
            </a:extLst>
          </p:cNvPr>
          <p:cNvSpPr>
            <a:spLocks noGrp="1"/>
          </p:cNvSpPr>
          <p:nvPr>
            <p:ph type="body" sz="quarter" idx="33" hasCustomPrompt="1"/>
          </p:nvPr>
        </p:nvSpPr>
        <p:spPr>
          <a:xfrm>
            <a:off x="442913" y="3559124"/>
            <a:ext cx="3653263"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4" name="Picture Placeholder 14">
            <a:extLst>
              <a:ext uri="{FF2B5EF4-FFF2-40B4-BE49-F238E27FC236}">
                <a16:creationId xmlns:a16="http://schemas.microsoft.com/office/drawing/2014/main" id="{4612F77C-1D7F-B487-52BE-2A31390F18BC}"/>
              </a:ext>
            </a:extLst>
          </p:cNvPr>
          <p:cNvSpPr>
            <a:spLocks noGrp="1"/>
          </p:cNvSpPr>
          <p:nvPr>
            <p:ph type="pic" sz="quarter" idx="34"/>
          </p:nvPr>
        </p:nvSpPr>
        <p:spPr>
          <a:xfrm>
            <a:off x="775493" y="3902429"/>
            <a:ext cx="435712" cy="435787"/>
          </a:xfrm>
          <a:prstGeom prst="rect">
            <a:avLst/>
          </a:prstGeom>
          <a:noFill/>
        </p:spPr>
        <p:txBody>
          <a:bodyPr/>
          <a:lstStyle>
            <a:lvl1pPr>
              <a:defRPr>
                <a:solidFill>
                  <a:schemeClr val="bg1"/>
                </a:solidFill>
              </a:defRPr>
            </a:lvl1pPr>
          </a:lstStyle>
          <a:p>
            <a:endParaRPr lang="en-GB"/>
          </a:p>
        </p:txBody>
      </p:sp>
      <p:sp>
        <p:nvSpPr>
          <p:cNvPr id="5" name="Text Placeholder 9">
            <a:extLst>
              <a:ext uri="{FF2B5EF4-FFF2-40B4-BE49-F238E27FC236}">
                <a16:creationId xmlns:a16="http://schemas.microsoft.com/office/drawing/2014/main" id="{92FBE63F-59D1-10F5-0199-57BA08473357}"/>
              </a:ext>
            </a:extLst>
          </p:cNvPr>
          <p:cNvSpPr>
            <a:spLocks noGrp="1"/>
          </p:cNvSpPr>
          <p:nvPr>
            <p:ph type="body" sz="quarter" idx="42" hasCustomPrompt="1"/>
          </p:nvPr>
        </p:nvSpPr>
        <p:spPr>
          <a:xfrm>
            <a:off x="4272291" y="3559124"/>
            <a:ext cx="3647167"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10" name="Picture Placeholder 14">
            <a:extLst>
              <a:ext uri="{FF2B5EF4-FFF2-40B4-BE49-F238E27FC236}">
                <a16:creationId xmlns:a16="http://schemas.microsoft.com/office/drawing/2014/main" id="{85238F26-E72D-B47D-B67B-6CA9E42C445B}"/>
              </a:ext>
            </a:extLst>
          </p:cNvPr>
          <p:cNvSpPr>
            <a:spLocks noGrp="1"/>
          </p:cNvSpPr>
          <p:nvPr>
            <p:ph type="pic" sz="quarter" idx="43"/>
          </p:nvPr>
        </p:nvSpPr>
        <p:spPr>
          <a:xfrm>
            <a:off x="4567484" y="3902429"/>
            <a:ext cx="435712" cy="435787"/>
          </a:xfrm>
          <a:prstGeom prst="rect">
            <a:avLst/>
          </a:prstGeom>
          <a:noFill/>
        </p:spPr>
        <p:txBody>
          <a:bodyPr/>
          <a:lstStyle>
            <a:lvl1pPr>
              <a:defRPr>
                <a:solidFill>
                  <a:schemeClr val="bg1"/>
                </a:solidFill>
              </a:defRPr>
            </a:lvl1pPr>
          </a:lstStyle>
          <a:p>
            <a:endParaRPr lang="en-GB"/>
          </a:p>
        </p:txBody>
      </p:sp>
      <p:sp>
        <p:nvSpPr>
          <p:cNvPr id="11" name="Text Placeholder 9">
            <a:extLst>
              <a:ext uri="{FF2B5EF4-FFF2-40B4-BE49-F238E27FC236}">
                <a16:creationId xmlns:a16="http://schemas.microsoft.com/office/drawing/2014/main" id="{1CAD2DA1-CE08-868A-B59E-99C57BAD2365}"/>
              </a:ext>
            </a:extLst>
          </p:cNvPr>
          <p:cNvSpPr>
            <a:spLocks noGrp="1"/>
          </p:cNvSpPr>
          <p:nvPr>
            <p:ph type="body" sz="quarter" idx="44" hasCustomPrompt="1"/>
          </p:nvPr>
        </p:nvSpPr>
        <p:spPr>
          <a:xfrm>
            <a:off x="8089720" y="3559124"/>
            <a:ext cx="3653020"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12" name="Picture Placeholder 14">
            <a:extLst>
              <a:ext uri="{FF2B5EF4-FFF2-40B4-BE49-F238E27FC236}">
                <a16:creationId xmlns:a16="http://schemas.microsoft.com/office/drawing/2014/main" id="{F6B04930-6D3F-D520-24BF-45DF90A7DB1D}"/>
              </a:ext>
            </a:extLst>
          </p:cNvPr>
          <p:cNvSpPr>
            <a:spLocks noGrp="1"/>
          </p:cNvSpPr>
          <p:nvPr>
            <p:ph type="pic" sz="quarter" idx="45"/>
          </p:nvPr>
        </p:nvSpPr>
        <p:spPr>
          <a:xfrm>
            <a:off x="8373671" y="3902429"/>
            <a:ext cx="435712" cy="435787"/>
          </a:xfrm>
          <a:prstGeom prst="rect">
            <a:avLst/>
          </a:prstGeom>
          <a:noFill/>
        </p:spPr>
        <p:txBody>
          <a:bodyPr/>
          <a:lstStyle>
            <a:lvl1pPr>
              <a:defRPr>
                <a:solidFill>
                  <a:schemeClr val="bg1"/>
                </a:solidFill>
              </a:defRPr>
            </a:lvl1pPr>
          </a:lstStyle>
          <a:p>
            <a:endParaRPr lang="en-GB"/>
          </a:p>
        </p:txBody>
      </p:sp>
      <p:sp>
        <p:nvSpPr>
          <p:cNvPr id="13" name="Text Placeholder 9">
            <a:extLst>
              <a:ext uri="{FF2B5EF4-FFF2-40B4-BE49-F238E27FC236}">
                <a16:creationId xmlns:a16="http://schemas.microsoft.com/office/drawing/2014/main" id="{BD8CE631-5C54-CA0D-35DF-8BA0D9BACDA2}"/>
              </a:ext>
            </a:extLst>
          </p:cNvPr>
          <p:cNvSpPr>
            <a:spLocks noGrp="1"/>
          </p:cNvSpPr>
          <p:nvPr>
            <p:ph type="body" sz="quarter" idx="46" hasCustomPrompt="1"/>
          </p:nvPr>
        </p:nvSpPr>
        <p:spPr>
          <a:xfrm>
            <a:off x="442913" y="1531618"/>
            <a:ext cx="3653263"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16" name="Picture Placeholder 14">
            <a:extLst>
              <a:ext uri="{FF2B5EF4-FFF2-40B4-BE49-F238E27FC236}">
                <a16:creationId xmlns:a16="http://schemas.microsoft.com/office/drawing/2014/main" id="{D2CC2F4F-2196-ADA0-F78A-C56DB9D78EF1}"/>
              </a:ext>
            </a:extLst>
          </p:cNvPr>
          <p:cNvSpPr>
            <a:spLocks noGrp="1"/>
          </p:cNvSpPr>
          <p:nvPr>
            <p:ph type="pic" sz="quarter" idx="47"/>
          </p:nvPr>
        </p:nvSpPr>
        <p:spPr>
          <a:xfrm>
            <a:off x="775493" y="1874923"/>
            <a:ext cx="435712" cy="435787"/>
          </a:xfrm>
          <a:prstGeom prst="rect">
            <a:avLst/>
          </a:prstGeom>
          <a:noFill/>
        </p:spPr>
        <p:txBody>
          <a:bodyPr/>
          <a:lstStyle>
            <a:lvl1pPr>
              <a:defRPr>
                <a:solidFill>
                  <a:schemeClr val="bg1"/>
                </a:solidFill>
              </a:defRPr>
            </a:lvl1pPr>
          </a:lstStyle>
          <a:p>
            <a:endParaRPr lang="en-GB"/>
          </a:p>
        </p:txBody>
      </p:sp>
      <p:sp>
        <p:nvSpPr>
          <p:cNvPr id="17" name="Text Placeholder 9">
            <a:extLst>
              <a:ext uri="{FF2B5EF4-FFF2-40B4-BE49-F238E27FC236}">
                <a16:creationId xmlns:a16="http://schemas.microsoft.com/office/drawing/2014/main" id="{3E03AFE7-2276-6D51-2EB0-DF3539A15869}"/>
              </a:ext>
            </a:extLst>
          </p:cNvPr>
          <p:cNvSpPr>
            <a:spLocks noGrp="1"/>
          </p:cNvSpPr>
          <p:nvPr>
            <p:ph type="body" sz="quarter" idx="48" hasCustomPrompt="1"/>
          </p:nvPr>
        </p:nvSpPr>
        <p:spPr>
          <a:xfrm>
            <a:off x="4272291" y="1531618"/>
            <a:ext cx="3647167"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18" name="Picture Placeholder 14">
            <a:extLst>
              <a:ext uri="{FF2B5EF4-FFF2-40B4-BE49-F238E27FC236}">
                <a16:creationId xmlns:a16="http://schemas.microsoft.com/office/drawing/2014/main" id="{4EF9ACEA-A194-8CE7-4C97-4A70BE0C3F96}"/>
              </a:ext>
            </a:extLst>
          </p:cNvPr>
          <p:cNvSpPr>
            <a:spLocks noGrp="1"/>
          </p:cNvSpPr>
          <p:nvPr>
            <p:ph type="pic" sz="quarter" idx="49"/>
          </p:nvPr>
        </p:nvSpPr>
        <p:spPr>
          <a:xfrm>
            <a:off x="4567484" y="1874923"/>
            <a:ext cx="435712" cy="435787"/>
          </a:xfrm>
          <a:prstGeom prst="rect">
            <a:avLst/>
          </a:prstGeom>
          <a:noFill/>
        </p:spPr>
        <p:txBody>
          <a:bodyPr/>
          <a:lstStyle>
            <a:lvl1pPr>
              <a:defRPr>
                <a:solidFill>
                  <a:schemeClr val="bg1"/>
                </a:solidFill>
              </a:defRPr>
            </a:lvl1pPr>
          </a:lstStyle>
          <a:p>
            <a:endParaRPr lang="en-GB"/>
          </a:p>
        </p:txBody>
      </p:sp>
      <p:sp>
        <p:nvSpPr>
          <p:cNvPr id="19" name="Text Placeholder 9">
            <a:extLst>
              <a:ext uri="{FF2B5EF4-FFF2-40B4-BE49-F238E27FC236}">
                <a16:creationId xmlns:a16="http://schemas.microsoft.com/office/drawing/2014/main" id="{B7E119B4-A56D-8E56-C5EE-4EBD742B527B}"/>
              </a:ext>
            </a:extLst>
          </p:cNvPr>
          <p:cNvSpPr>
            <a:spLocks noGrp="1"/>
          </p:cNvSpPr>
          <p:nvPr>
            <p:ph type="body" sz="quarter" idx="50" hasCustomPrompt="1"/>
          </p:nvPr>
        </p:nvSpPr>
        <p:spPr>
          <a:xfrm>
            <a:off x="8089720" y="1531618"/>
            <a:ext cx="3653020"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22" name="Picture Placeholder 14">
            <a:extLst>
              <a:ext uri="{FF2B5EF4-FFF2-40B4-BE49-F238E27FC236}">
                <a16:creationId xmlns:a16="http://schemas.microsoft.com/office/drawing/2014/main" id="{BDF7A487-EAF6-DDEA-C4A4-BCFD7E2F51D7}"/>
              </a:ext>
            </a:extLst>
          </p:cNvPr>
          <p:cNvSpPr>
            <a:spLocks noGrp="1"/>
          </p:cNvSpPr>
          <p:nvPr>
            <p:ph type="pic" sz="quarter" idx="51"/>
          </p:nvPr>
        </p:nvSpPr>
        <p:spPr>
          <a:xfrm>
            <a:off x="8373671" y="1874923"/>
            <a:ext cx="435712" cy="435787"/>
          </a:xfrm>
          <a:prstGeom prst="rect">
            <a:avLst/>
          </a:prstGeom>
          <a:noFill/>
        </p:spPr>
        <p:txBody>
          <a:bodyPr/>
          <a:lstStyle>
            <a:lvl1pPr>
              <a:defRPr>
                <a:solidFill>
                  <a:schemeClr val="bg1"/>
                </a:solidFill>
              </a:defRPr>
            </a:lvl1pPr>
          </a:lstStyle>
          <a:p>
            <a:endParaRPr lang="en-GB"/>
          </a:p>
        </p:txBody>
      </p:sp>
      <p:sp>
        <p:nvSpPr>
          <p:cNvPr id="25" name="Footer Placeholder 4">
            <a:extLst>
              <a:ext uri="{FF2B5EF4-FFF2-40B4-BE49-F238E27FC236}">
                <a16:creationId xmlns:a16="http://schemas.microsoft.com/office/drawing/2014/main" id="{6D5853CD-6FFD-2049-1052-B2F68BC23820}"/>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32" name="Slide Number Placeholder 5">
            <a:extLst>
              <a:ext uri="{FF2B5EF4-FFF2-40B4-BE49-F238E27FC236}">
                <a16:creationId xmlns:a16="http://schemas.microsoft.com/office/drawing/2014/main" id="{67869337-60D5-DA7E-2E4F-7684F215600D}"/>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33" name="Date Placeholder 3">
            <a:extLst>
              <a:ext uri="{FF2B5EF4-FFF2-40B4-BE49-F238E27FC236}">
                <a16:creationId xmlns:a16="http://schemas.microsoft.com/office/drawing/2014/main" id="{43F54F21-CF5A-8777-42C6-FBABD516FDE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66350263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Comparison Icon x8">
    <p:spTree>
      <p:nvGrpSpPr>
        <p:cNvPr id="1" name=""/>
        <p:cNvGrpSpPr/>
        <p:nvPr/>
      </p:nvGrpSpPr>
      <p:grpSpPr>
        <a:xfrm>
          <a:off x="0" y="0"/>
          <a:ext cx="0" cy="0"/>
          <a:chOff x="0" y="0"/>
          <a:chExt cx="0" cy="0"/>
        </a:xfrm>
      </p:grpSpPr>
      <p:sp>
        <p:nvSpPr>
          <p:cNvPr id="14" name="Text Placeholder 9">
            <a:extLst>
              <a:ext uri="{FF2B5EF4-FFF2-40B4-BE49-F238E27FC236}">
                <a16:creationId xmlns:a16="http://schemas.microsoft.com/office/drawing/2014/main" id="{5EB19DD0-AB70-B430-311B-2253F6674F85}"/>
              </a:ext>
            </a:extLst>
          </p:cNvPr>
          <p:cNvSpPr>
            <a:spLocks noGrp="1"/>
          </p:cNvSpPr>
          <p:nvPr>
            <p:ph type="body" sz="quarter" idx="33" hasCustomPrompt="1"/>
          </p:nvPr>
        </p:nvSpPr>
        <p:spPr>
          <a:xfrm>
            <a:off x="449638" y="3559124"/>
            <a:ext cx="2696570" cy="1857248"/>
          </a:xfrm>
          <a:prstGeom prst="roundRect">
            <a:avLst>
              <a:gd name="adj" fmla="val 11327"/>
            </a:avLst>
          </a:prstGeom>
          <a:solidFill>
            <a:schemeClr val="accent4"/>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15" name="Picture Placeholder 14">
            <a:extLst>
              <a:ext uri="{FF2B5EF4-FFF2-40B4-BE49-F238E27FC236}">
                <a16:creationId xmlns:a16="http://schemas.microsoft.com/office/drawing/2014/main" id="{82134BF8-E289-3055-5BA6-3FDAB4493122}"/>
              </a:ext>
            </a:extLst>
          </p:cNvPr>
          <p:cNvSpPr>
            <a:spLocks noGrp="1"/>
          </p:cNvSpPr>
          <p:nvPr>
            <p:ph type="pic" sz="quarter" idx="34"/>
          </p:nvPr>
        </p:nvSpPr>
        <p:spPr>
          <a:xfrm>
            <a:off x="775493" y="3902428"/>
            <a:ext cx="435712" cy="435787"/>
          </a:xfrm>
          <a:prstGeom prst="rect">
            <a:avLst/>
          </a:prstGeom>
          <a:noFill/>
        </p:spPr>
        <p:txBody>
          <a:bodyPr/>
          <a:lstStyle/>
          <a:p>
            <a:endParaRPr lang="en-GB"/>
          </a:p>
        </p:txBody>
      </p:sp>
      <p:sp>
        <p:nvSpPr>
          <p:cNvPr id="6" name="Title 1">
            <a:extLst>
              <a:ext uri="{FF2B5EF4-FFF2-40B4-BE49-F238E27FC236}">
                <a16:creationId xmlns:a16="http://schemas.microsoft.com/office/drawing/2014/main" id="{BB97850D-7855-F388-31F7-FDED1A1D1013}"/>
              </a:ext>
            </a:extLst>
          </p:cNvPr>
          <p:cNvSpPr>
            <a:spLocks noGrp="1"/>
          </p:cNvSpPr>
          <p:nvPr>
            <p:ph type="title" hasCustomPrompt="1"/>
          </p:nvPr>
        </p:nvSpPr>
        <p:spPr>
          <a:xfrm>
            <a:off x="442913" y="457201"/>
            <a:ext cx="10339387" cy="406399"/>
          </a:xfrm>
        </p:spPr>
        <p:txBody>
          <a:bodyPr anchor="t"/>
          <a:lstStyle>
            <a:lvl1pPr>
              <a:defRPr/>
            </a:lvl1pPr>
          </a:lstStyle>
          <a:p>
            <a:r>
              <a:rPr lang="en-US"/>
              <a:t>Headline preset in 32pt bold if emphasis needed</a:t>
            </a:r>
          </a:p>
        </p:txBody>
      </p:sp>
      <p:sp>
        <p:nvSpPr>
          <p:cNvPr id="8" name="Text Placeholder 6">
            <a:extLst>
              <a:ext uri="{FF2B5EF4-FFF2-40B4-BE49-F238E27FC236}">
                <a16:creationId xmlns:a16="http://schemas.microsoft.com/office/drawing/2014/main" id="{BC778351-4C8A-6D18-A60D-EE72A9CA9368}"/>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26" name="Text Placeholder 9">
            <a:extLst>
              <a:ext uri="{FF2B5EF4-FFF2-40B4-BE49-F238E27FC236}">
                <a16:creationId xmlns:a16="http://schemas.microsoft.com/office/drawing/2014/main" id="{6F2492D8-01E1-E531-9CDB-38EE7F773958}"/>
              </a:ext>
            </a:extLst>
          </p:cNvPr>
          <p:cNvSpPr>
            <a:spLocks noGrp="1"/>
          </p:cNvSpPr>
          <p:nvPr>
            <p:ph type="body" sz="quarter" idx="46" hasCustomPrompt="1"/>
          </p:nvPr>
        </p:nvSpPr>
        <p:spPr>
          <a:xfrm>
            <a:off x="449638" y="1531618"/>
            <a:ext cx="2696570" cy="1857248"/>
          </a:xfrm>
          <a:prstGeom prst="roundRect">
            <a:avLst>
              <a:gd name="adj" fmla="val 11327"/>
            </a:avLst>
          </a:prstGeom>
          <a:solidFill>
            <a:srgbClr val="004796"/>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27" name="Picture Placeholder 14">
            <a:extLst>
              <a:ext uri="{FF2B5EF4-FFF2-40B4-BE49-F238E27FC236}">
                <a16:creationId xmlns:a16="http://schemas.microsoft.com/office/drawing/2014/main" id="{83B4785D-0F7B-A9B6-57E1-DBEB31BD0D09}"/>
              </a:ext>
            </a:extLst>
          </p:cNvPr>
          <p:cNvSpPr>
            <a:spLocks noGrp="1"/>
          </p:cNvSpPr>
          <p:nvPr>
            <p:ph type="pic" sz="quarter" idx="47"/>
          </p:nvPr>
        </p:nvSpPr>
        <p:spPr>
          <a:xfrm>
            <a:off x="775493" y="1874923"/>
            <a:ext cx="435712" cy="435787"/>
          </a:xfrm>
          <a:prstGeom prst="rect">
            <a:avLst/>
          </a:prstGeom>
          <a:noFill/>
        </p:spPr>
        <p:txBody>
          <a:bodyPr/>
          <a:lstStyle/>
          <a:p>
            <a:endParaRPr lang="en-GB"/>
          </a:p>
        </p:txBody>
      </p:sp>
      <p:sp>
        <p:nvSpPr>
          <p:cNvPr id="11" name="Text Placeholder 9">
            <a:extLst>
              <a:ext uri="{FF2B5EF4-FFF2-40B4-BE49-F238E27FC236}">
                <a16:creationId xmlns:a16="http://schemas.microsoft.com/office/drawing/2014/main" id="{C3EB37CC-978A-6969-4B11-9F5E0568383E}"/>
              </a:ext>
            </a:extLst>
          </p:cNvPr>
          <p:cNvSpPr>
            <a:spLocks noGrp="1"/>
          </p:cNvSpPr>
          <p:nvPr>
            <p:ph type="body" sz="quarter" idx="53" hasCustomPrompt="1"/>
          </p:nvPr>
        </p:nvSpPr>
        <p:spPr>
          <a:xfrm>
            <a:off x="3316228" y="3559124"/>
            <a:ext cx="2696570" cy="1857248"/>
          </a:xfrm>
          <a:prstGeom prst="roundRect">
            <a:avLst>
              <a:gd name="adj" fmla="val 11327"/>
            </a:avLst>
          </a:prstGeom>
          <a:solidFill>
            <a:schemeClr val="accent3"/>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12" name="Picture Placeholder 14">
            <a:extLst>
              <a:ext uri="{FF2B5EF4-FFF2-40B4-BE49-F238E27FC236}">
                <a16:creationId xmlns:a16="http://schemas.microsoft.com/office/drawing/2014/main" id="{ABE077BD-2CDC-2E8D-4857-C756A9AD50C4}"/>
              </a:ext>
            </a:extLst>
          </p:cNvPr>
          <p:cNvSpPr>
            <a:spLocks noGrp="1"/>
          </p:cNvSpPr>
          <p:nvPr>
            <p:ph type="pic" sz="quarter" idx="54"/>
          </p:nvPr>
        </p:nvSpPr>
        <p:spPr>
          <a:xfrm>
            <a:off x="3625705" y="3902428"/>
            <a:ext cx="435712" cy="435787"/>
          </a:xfrm>
          <a:prstGeom prst="rect">
            <a:avLst/>
          </a:prstGeom>
          <a:noFill/>
        </p:spPr>
        <p:txBody>
          <a:bodyPr/>
          <a:lstStyle/>
          <a:p>
            <a:endParaRPr lang="en-GB"/>
          </a:p>
        </p:txBody>
      </p:sp>
      <p:sp>
        <p:nvSpPr>
          <p:cNvPr id="13" name="Text Placeholder 9">
            <a:extLst>
              <a:ext uri="{FF2B5EF4-FFF2-40B4-BE49-F238E27FC236}">
                <a16:creationId xmlns:a16="http://schemas.microsoft.com/office/drawing/2014/main" id="{3BBE427A-0C36-5156-A373-141C89E65C31}"/>
              </a:ext>
            </a:extLst>
          </p:cNvPr>
          <p:cNvSpPr>
            <a:spLocks noGrp="1"/>
          </p:cNvSpPr>
          <p:nvPr>
            <p:ph type="body" sz="quarter" idx="55" hasCustomPrompt="1"/>
          </p:nvPr>
        </p:nvSpPr>
        <p:spPr>
          <a:xfrm>
            <a:off x="3316228" y="1531618"/>
            <a:ext cx="2696570" cy="1857248"/>
          </a:xfrm>
          <a:prstGeom prst="roundRect">
            <a:avLst>
              <a:gd name="adj" fmla="val 11327"/>
            </a:avLst>
          </a:prstGeom>
          <a:solidFill>
            <a:schemeClr val="accent2"/>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16" name="Picture Placeholder 14">
            <a:extLst>
              <a:ext uri="{FF2B5EF4-FFF2-40B4-BE49-F238E27FC236}">
                <a16:creationId xmlns:a16="http://schemas.microsoft.com/office/drawing/2014/main" id="{70A1A26F-87AA-F88E-A809-39642F35DD5F}"/>
              </a:ext>
            </a:extLst>
          </p:cNvPr>
          <p:cNvSpPr>
            <a:spLocks noGrp="1"/>
          </p:cNvSpPr>
          <p:nvPr>
            <p:ph type="pic" sz="quarter" idx="56"/>
          </p:nvPr>
        </p:nvSpPr>
        <p:spPr>
          <a:xfrm>
            <a:off x="3625705" y="1874923"/>
            <a:ext cx="435712" cy="435787"/>
          </a:xfrm>
          <a:prstGeom prst="rect">
            <a:avLst/>
          </a:prstGeom>
          <a:noFill/>
        </p:spPr>
        <p:txBody>
          <a:bodyPr/>
          <a:lstStyle/>
          <a:p>
            <a:endParaRPr lang="en-GB"/>
          </a:p>
        </p:txBody>
      </p:sp>
      <p:sp>
        <p:nvSpPr>
          <p:cNvPr id="17" name="Text Placeholder 9">
            <a:extLst>
              <a:ext uri="{FF2B5EF4-FFF2-40B4-BE49-F238E27FC236}">
                <a16:creationId xmlns:a16="http://schemas.microsoft.com/office/drawing/2014/main" id="{8FAB84B3-0436-5CC7-D652-60CAFA966B77}"/>
              </a:ext>
            </a:extLst>
          </p:cNvPr>
          <p:cNvSpPr>
            <a:spLocks noGrp="1"/>
          </p:cNvSpPr>
          <p:nvPr>
            <p:ph type="body" sz="quarter" idx="57" hasCustomPrompt="1"/>
          </p:nvPr>
        </p:nvSpPr>
        <p:spPr>
          <a:xfrm>
            <a:off x="6179204" y="3559124"/>
            <a:ext cx="2696570" cy="1857248"/>
          </a:xfrm>
          <a:prstGeom prst="roundRect">
            <a:avLst>
              <a:gd name="adj" fmla="val 11327"/>
            </a:avLst>
          </a:prstGeom>
          <a:solidFill>
            <a:schemeClr val="accent2"/>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18" name="Picture Placeholder 14">
            <a:extLst>
              <a:ext uri="{FF2B5EF4-FFF2-40B4-BE49-F238E27FC236}">
                <a16:creationId xmlns:a16="http://schemas.microsoft.com/office/drawing/2014/main" id="{79390A05-FE6B-7E38-EE13-BF5D397CDB2D}"/>
              </a:ext>
            </a:extLst>
          </p:cNvPr>
          <p:cNvSpPr>
            <a:spLocks noGrp="1"/>
          </p:cNvSpPr>
          <p:nvPr>
            <p:ph type="pic" sz="quarter" idx="58"/>
          </p:nvPr>
        </p:nvSpPr>
        <p:spPr>
          <a:xfrm>
            <a:off x="6475917" y="3902428"/>
            <a:ext cx="435712" cy="435787"/>
          </a:xfrm>
          <a:prstGeom prst="rect">
            <a:avLst/>
          </a:prstGeom>
          <a:noFill/>
        </p:spPr>
        <p:txBody>
          <a:bodyPr/>
          <a:lstStyle/>
          <a:p>
            <a:endParaRPr lang="en-GB"/>
          </a:p>
        </p:txBody>
      </p:sp>
      <p:sp>
        <p:nvSpPr>
          <p:cNvPr id="19" name="Text Placeholder 9">
            <a:extLst>
              <a:ext uri="{FF2B5EF4-FFF2-40B4-BE49-F238E27FC236}">
                <a16:creationId xmlns:a16="http://schemas.microsoft.com/office/drawing/2014/main" id="{943D34D3-679C-DB51-EDD5-2CDDAEDE5109}"/>
              </a:ext>
            </a:extLst>
          </p:cNvPr>
          <p:cNvSpPr>
            <a:spLocks noGrp="1"/>
          </p:cNvSpPr>
          <p:nvPr>
            <p:ph type="body" sz="quarter" idx="59" hasCustomPrompt="1"/>
          </p:nvPr>
        </p:nvSpPr>
        <p:spPr>
          <a:xfrm>
            <a:off x="6179204" y="1531618"/>
            <a:ext cx="2696570" cy="1857248"/>
          </a:xfrm>
          <a:prstGeom prst="roundRect">
            <a:avLst>
              <a:gd name="adj" fmla="val 11327"/>
            </a:avLst>
          </a:prstGeom>
          <a:solidFill>
            <a:schemeClr val="accent3"/>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22" name="Picture Placeholder 14">
            <a:extLst>
              <a:ext uri="{FF2B5EF4-FFF2-40B4-BE49-F238E27FC236}">
                <a16:creationId xmlns:a16="http://schemas.microsoft.com/office/drawing/2014/main" id="{05FFF9A3-4146-0F76-03C6-6DC28946119C}"/>
              </a:ext>
            </a:extLst>
          </p:cNvPr>
          <p:cNvSpPr>
            <a:spLocks noGrp="1"/>
          </p:cNvSpPr>
          <p:nvPr>
            <p:ph type="pic" sz="quarter" idx="60"/>
          </p:nvPr>
        </p:nvSpPr>
        <p:spPr>
          <a:xfrm>
            <a:off x="6475917" y="1874923"/>
            <a:ext cx="435712" cy="435787"/>
          </a:xfrm>
          <a:prstGeom prst="rect">
            <a:avLst/>
          </a:prstGeom>
          <a:noFill/>
        </p:spPr>
        <p:txBody>
          <a:bodyPr/>
          <a:lstStyle/>
          <a:p>
            <a:endParaRPr lang="en-GB"/>
          </a:p>
        </p:txBody>
      </p:sp>
      <p:sp>
        <p:nvSpPr>
          <p:cNvPr id="25" name="Text Placeholder 9">
            <a:extLst>
              <a:ext uri="{FF2B5EF4-FFF2-40B4-BE49-F238E27FC236}">
                <a16:creationId xmlns:a16="http://schemas.microsoft.com/office/drawing/2014/main" id="{43245960-08C8-57C6-D1A1-F5FB25C26375}"/>
              </a:ext>
            </a:extLst>
          </p:cNvPr>
          <p:cNvSpPr>
            <a:spLocks noGrp="1"/>
          </p:cNvSpPr>
          <p:nvPr>
            <p:ph type="body" sz="quarter" idx="61" hasCustomPrompt="1"/>
          </p:nvPr>
        </p:nvSpPr>
        <p:spPr>
          <a:xfrm>
            <a:off x="9041307" y="3559124"/>
            <a:ext cx="2707527" cy="1857248"/>
          </a:xfrm>
          <a:prstGeom prst="roundRect">
            <a:avLst>
              <a:gd name="adj" fmla="val 11327"/>
            </a:avLst>
          </a:prstGeom>
          <a:solidFill>
            <a:schemeClr val="accent1"/>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32" name="Picture Placeholder 14">
            <a:extLst>
              <a:ext uri="{FF2B5EF4-FFF2-40B4-BE49-F238E27FC236}">
                <a16:creationId xmlns:a16="http://schemas.microsoft.com/office/drawing/2014/main" id="{68870AFB-8AB1-7CA5-3CBD-725E3BE5302A}"/>
              </a:ext>
            </a:extLst>
          </p:cNvPr>
          <p:cNvSpPr>
            <a:spLocks noGrp="1"/>
          </p:cNvSpPr>
          <p:nvPr>
            <p:ph type="pic" sz="quarter" idx="62"/>
          </p:nvPr>
        </p:nvSpPr>
        <p:spPr>
          <a:xfrm>
            <a:off x="9326128" y="3902428"/>
            <a:ext cx="435712" cy="435787"/>
          </a:xfrm>
          <a:prstGeom prst="rect">
            <a:avLst/>
          </a:prstGeom>
          <a:noFill/>
        </p:spPr>
        <p:txBody>
          <a:bodyPr/>
          <a:lstStyle/>
          <a:p>
            <a:endParaRPr lang="en-GB"/>
          </a:p>
        </p:txBody>
      </p:sp>
      <p:sp>
        <p:nvSpPr>
          <p:cNvPr id="33" name="Text Placeholder 9">
            <a:extLst>
              <a:ext uri="{FF2B5EF4-FFF2-40B4-BE49-F238E27FC236}">
                <a16:creationId xmlns:a16="http://schemas.microsoft.com/office/drawing/2014/main" id="{F88B34A7-36B1-5A46-F5E7-D6856AA8D272}"/>
              </a:ext>
            </a:extLst>
          </p:cNvPr>
          <p:cNvSpPr>
            <a:spLocks noGrp="1"/>
          </p:cNvSpPr>
          <p:nvPr>
            <p:ph type="body" sz="quarter" idx="63" hasCustomPrompt="1"/>
          </p:nvPr>
        </p:nvSpPr>
        <p:spPr>
          <a:xfrm>
            <a:off x="9041307" y="1531618"/>
            <a:ext cx="2707527" cy="1857248"/>
          </a:xfrm>
          <a:prstGeom prst="roundRect">
            <a:avLst>
              <a:gd name="adj" fmla="val 11327"/>
            </a:avLst>
          </a:prstGeom>
          <a:solidFill>
            <a:schemeClr val="accent4"/>
          </a:solidFill>
        </p:spPr>
        <p:txBody>
          <a:bodyPr lIns="1008000" tIns="216000" rIns="216000" bIns="216000" anchor="t">
            <a:noAutofit/>
          </a:bodyPr>
          <a:lstStyle>
            <a:lvl1pPr>
              <a:defRPr sz="1800" b="1">
                <a:solidFill>
                  <a:schemeClr val="bg1"/>
                </a:solidFill>
              </a:defRPr>
            </a:lvl1pPr>
            <a:lvl2pPr marL="0" indent="0">
              <a:buNone/>
              <a:defRPr>
                <a:solidFill>
                  <a:schemeClr val="bg1"/>
                </a:solidFill>
              </a:defRPr>
            </a:lvl2pPr>
            <a:lvl3pPr marL="228600" indent="-228600">
              <a:buFont typeface="Arial" panose="020B0604020202020204" pitchFamily="34" charset="0"/>
              <a:buChar char="•"/>
              <a:defRPr>
                <a:solidFill>
                  <a:schemeClr val="bg1"/>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34" name="Picture Placeholder 14">
            <a:extLst>
              <a:ext uri="{FF2B5EF4-FFF2-40B4-BE49-F238E27FC236}">
                <a16:creationId xmlns:a16="http://schemas.microsoft.com/office/drawing/2014/main" id="{84BA5B83-41C6-D977-7DA2-711B2B645CA6}"/>
              </a:ext>
            </a:extLst>
          </p:cNvPr>
          <p:cNvSpPr>
            <a:spLocks noGrp="1"/>
          </p:cNvSpPr>
          <p:nvPr>
            <p:ph type="pic" sz="quarter" idx="64"/>
          </p:nvPr>
        </p:nvSpPr>
        <p:spPr>
          <a:xfrm>
            <a:off x="9326128" y="1874923"/>
            <a:ext cx="435712" cy="435787"/>
          </a:xfrm>
          <a:prstGeom prst="rect">
            <a:avLst/>
          </a:prstGeom>
          <a:noFill/>
        </p:spPr>
        <p:txBody>
          <a:bodyPr/>
          <a:lstStyle/>
          <a:p>
            <a:endParaRPr lang="en-GB"/>
          </a:p>
        </p:txBody>
      </p:sp>
      <p:sp>
        <p:nvSpPr>
          <p:cNvPr id="5" name="Footer Placeholder 4">
            <a:extLst>
              <a:ext uri="{FF2B5EF4-FFF2-40B4-BE49-F238E27FC236}">
                <a16:creationId xmlns:a16="http://schemas.microsoft.com/office/drawing/2014/main" id="{D6163B48-FE50-8DCE-1F64-6838EE85A69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0" name="Slide Number Placeholder 5">
            <a:extLst>
              <a:ext uri="{FF2B5EF4-FFF2-40B4-BE49-F238E27FC236}">
                <a16:creationId xmlns:a16="http://schemas.microsoft.com/office/drawing/2014/main" id="{FBD94AB5-78A6-FF77-E209-FBFFE83F2758}"/>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0" name="Date Placeholder 3">
            <a:extLst>
              <a:ext uri="{FF2B5EF4-FFF2-40B4-BE49-F238E27FC236}">
                <a16:creationId xmlns:a16="http://schemas.microsoft.com/office/drawing/2014/main" id="{C86DF066-8B19-4182-8EE7-2BD667914CFF}"/>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40449167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Comparison Icon x8">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B97850D-7855-F388-31F7-FDED1A1D1013}"/>
              </a:ext>
            </a:extLst>
          </p:cNvPr>
          <p:cNvSpPr>
            <a:spLocks noGrp="1"/>
          </p:cNvSpPr>
          <p:nvPr>
            <p:ph type="title" hasCustomPrompt="1"/>
          </p:nvPr>
        </p:nvSpPr>
        <p:spPr>
          <a:xfrm>
            <a:off x="442913" y="457201"/>
            <a:ext cx="11305921" cy="406399"/>
          </a:xfrm>
        </p:spPr>
        <p:txBody>
          <a:bodyPr anchor="t"/>
          <a:lstStyle>
            <a:lvl1pPr>
              <a:defRPr/>
            </a:lvl1pPr>
          </a:lstStyle>
          <a:p>
            <a:r>
              <a:rPr lang="en-US"/>
              <a:t>Headline preset in 32pt bold if emphasis needed</a:t>
            </a:r>
          </a:p>
        </p:txBody>
      </p:sp>
      <p:sp>
        <p:nvSpPr>
          <p:cNvPr id="8" name="Text Placeholder 6">
            <a:extLst>
              <a:ext uri="{FF2B5EF4-FFF2-40B4-BE49-F238E27FC236}">
                <a16:creationId xmlns:a16="http://schemas.microsoft.com/office/drawing/2014/main" id="{BC778351-4C8A-6D18-A60D-EE72A9CA9368}"/>
              </a:ext>
            </a:extLst>
          </p:cNvPr>
          <p:cNvSpPr>
            <a:spLocks noGrp="1"/>
          </p:cNvSpPr>
          <p:nvPr>
            <p:ph type="body" sz="quarter" idx="13" hasCustomPrompt="1"/>
          </p:nvPr>
        </p:nvSpPr>
        <p:spPr>
          <a:xfrm>
            <a:off x="442914" y="981075"/>
            <a:ext cx="10339271"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3" name="Text Placeholder 9">
            <a:extLst>
              <a:ext uri="{FF2B5EF4-FFF2-40B4-BE49-F238E27FC236}">
                <a16:creationId xmlns:a16="http://schemas.microsoft.com/office/drawing/2014/main" id="{8629EEDD-3D8F-B7F0-EAE2-C000DFF7CF95}"/>
              </a:ext>
            </a:extLst>
          </p:cNvPr>
          <p:cNvSpPr>
            <a:spLocks noGrp="1"/>
          </p:cNvSpPr>
          <p:nvPr>
            <p:ph type="body" sz="quarter" idx="33" hasCustomPrompt="1"/>
          </p:nvPr>
        </p:nvSpPr>
        <p:spPr>
          <a:xfrm>
            <a:off x="449638" y="3559124"/>
            <a:ext cx="2696570"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4" name="Picture Placeholder 14">
            <a:extLst>
              <a:ext uri="{FF2B5EF4-FFF2-40B4-BE49-F238E27FC236}">
                <a16:creationId xmlns:a16="http://schemas.microsoft.com/office/drawing/2014/main" id="{FD8E78F6-C4A0-3FF6-AFFC-B934ECB51908}"/>
              </a:ext>
            </a:extLst>
          </p:cNvPr>
          <p:cNvSpPr>
            <a:spLocks noGrp="1"/>
          </p:cNvSpPr>
          <p:nvPr>
            <p:ph type="pic" sz="quarter" idx="34"/>
          </p:nvPr>
        </p:nvSpPr>
        <p:spPr>
          <a:xfrm>
            <a:off x="775493" y="3902428"/>
            <a:ext cx="435712" cy="435787"/>
          </a:xfrm>
          <a:prstGeom prst="rect">
            <a:avLst/>
          </a:prstGeom>
          <a:noFill/>
        </p:spPr>
        <p:txBody>
          <a:bodyPr/>
          <a:lstStyle/>
          <a:p>
            <a:endParaRPr lang="en-GB"/>
          </a:p>
        </p:txBody>
      </p:sp>
      <p:sp>
        <p:nvSpPr>
          <p:cNvPr id="5" name="Text Placeholder 9">
            <a:extLst>
              <a:ext uri="{FF2B5EF4-FFF2-40B4-BE49-F238E27FC236}">
                <a16:creationId xmlns:a16="http://schemas.microsoft.com/office/drawing/2014/main" id="{10BE438F-0CBA-211F-1ADE-9826E1BD3BAB}"/>
              </a:ext>
            </a:extLst>
          </p:cNvPr>
          <p:cNvSpPr>
            <a:spLocks noGrp="1"/>
          </p:cNvSpPr>
          <p:nvPr>
            <p:ph type="body" sz="quarter" idx="46" hasCustomPrompt="1"/>
          </p:nvPr>
        </p:nvSpPr>
        <p:spPr>
          <a:xfrm>
            <a:off x="449638" y="1531618"/>
            <a:ext cx="2696570"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10" name="Picture Placeholder 14">
            <a:extLst>
              <a:ext uri="{FF2B5EF4-FFF2-40B4-BE49-F238E27FC236}">
                <a16:creationId xmlns:a16="http://schemas.microsoft.com/office/drawing/2014/main" id="{BB4AA07B-B7AF-8878-D07D-7A009816F9DB}"/>
              </a:ext>
            </a:extLst>
          </p:cNvPr>
          <p:cNvSpPr>
            <a:spLocks noGrp="1"/>
          </p:cNvSpPr>
          <p:nvPr>
            <p:ph type="pic" sz="quarter" idx="47"/>
          </p:nvPr>
        </p:nvSpPr>
        <p:spPr>
          <a:xfrm>
            <a:off x="775493" y="1874923"/>
            <a:ext cx="435712" cy="435787"/>
          </a:xfrm>
          <a:prstGeom prst="rect">
            <a:avLst/>
          </a:prstGeom>
          <a:noFill/>
        </p:spPr>
        <p:txBody>
          <a:bodyPr/>
          <a:lstStyle/>
          <a:p>
            <a:endParaRPr lang="en-GB"/>
          </a:p>
        </p:txBody>
      </p:sp>
      <p:sp>
        <p:nvSpPr>
          <p:cNvPr id="20" name="Text Placeholder 9">
            <a:extLst>
              <a:ext uri="{FF2B5EF4-FFF2-40B4-BE49-F238E27FC236}">
                <a16:creationId xmlns:a16="http://schemas.microsoft.com/office/drawing/2014/main" id="{A1B25586-9240-EE04-A77D-63C3161831E2}"/>
              </a:ext>
            </a:extLst>
          </p:cNvPr>
          <p:cNvSpPr>
            <a:spLocks noGrp="1"/>
          </p:cNvSpPr>
          <p:nvPr>
            <p:ph type="body" sz="quarter" idx="53" hasCustomPrompt="1"/>
          </p:nvPr>
        </p:nvSpPr>
        <p:spPr>
          <a:xfrm>
            <a:off x="3316228" y="3559124"/>
            <a:ext cx="2696570"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21" name="Picture Placeholder 14">
            <a:extLst>
              <a:ext uri="{FF2B5EF4-FFF2-40B4-BE49-F238E27FC236}">
                <a16:creationId xmlns:a16="http://schemas.microsoft.com/office/drawing/2014/main" id="{14DCE23C-757A-48BC-158A-7823B3197ECA}"/>
              </a:ext>
            </a:extLst>
          </p:cNvPr>
          <p:cNvSpPr>
            <a:spLocks noGrp="1"/>
          </p:cNvSpPr>
          <p:nvPr>
            <p:ph type="pic" sz="quarter" idx="54"/>
          </p:nvPr>
        </p:nvSpPr>
        <p:spPr>
          <a:xfrm>
            <a:off x="3625705" y="3902428"/>
            <a:ext cx="435712" cy="435787"/>
          </a:xfrm>
          <a:prstGeom prst="rect">
            <a:avLst/>
          </a:prstGeom>
          <a:noFill/>
        </p:spPr>
        <p:txBody>
          <a:bodyPr/>
          <a:lstStyle/>
          <a:p>
            <a:endParaRPr lang="en-GB"/>
          </a:p>
        </p:txBody>
      </p:sp>
      <p:sp>
        <p:nvSpPr>
          <p:cNvPr id="23" name="Text Placeholder 9">
            <a:extLst>
              <a:ext uri="{FF2B5EF4-FFF2-40B4-BE49-F238E27FC236}">
                <a16:creationId xmlns:a16="http://schemas.microsoft.com/office/drawing/2014/main" id="{E996EFAB-0675-2336-7945-1953784D687F}"/>
              </a:ext>
            </a:extLst>
          </p:cNvPr>
          <p:cNvSpPr>
            <a:spLocks noGrp="1"/>
          </p:cNvSpPr>
          <p:nvPr>
            <p:ph type="body" sz="quarter" idx="55" hasCustomPrompt="1"/>
          </p:nvPr>
        </p:nvSpPr>
        <p:spPr>
          <a:xfrm>
            <a:off x="3316228" y="1531618"/>
            <a:ext cx="2696570"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24" name="Picture Placeholder 14">
            <a:extLst>
              <a:ext uri="{FF2B5EF4-FFF2-40B4-BE49-F238E27FC236}">
                <a16:creationId xmlns:a16="http://schemas.microsoft.com/office/drawing/2014/main" id="{77B35A42-7571-7048-6D8B-8064E06D15F8}"/>
              </a:ext>
            </a:extLst>
          </p:cNvPr>
          <p:cNvSpPr>
            <a:spLocks noGrp="1"/>
          </p:cNvSpPr>
          <p:nvPr>
            <p:ph type="pic" sz="quarter" idx="56"/>
          </p:nvPr>
        </p:nvSpPr>
        <p:spPr>
          <a:xfrm>
            <a:off x="3625705" y="1874923"/>
            <a:ext cx="435712" cy="435787"/>
          </a:xfrm>
          <a:prstGeom prst="rect">
            <a:avLst/>
          </a:prstGeom>
          <a:noFill/>
        </p:spPr>
        <p:txBody>
          <a:bodyPr/>
          <a:lstStyle/>
          <a:p>
            <a:endParaRPr lang="en-GB"/>
          </a:p>
        </p:txBody>
      </p:sp>
      <p:sp>
        <p:nvSpPr>
          <p:cNvPr id="28" name="Text Placeholder 9">
            <a:extLst>
              <a:ext uri="{FF2B5EF4-FFF2-40B4-BE49-F238E27FC236}">
                <a16:creationId xmlns:a16="http://schemas.microsoft.com/office/drawing/2014/main" id="{DE0D9A42-4F88-2CDC-8974-F5DBDBEA5534}"/>
              </a:ext>
            </a:extLst>
          </p:cNvPr>
          <p:cNvSpPr>
            <a:spLocks noGrp="1"/>
          </p:cNvSpPr>
          <p:nvPr>
            <p:ph type="body" sz="quarter" idx="57" hasCustomPrompt="1"/>
          </p:nvPr>
        </p:nvSpPr>
        <p:spPr>
          <a:xfrm>
            <a:off x="6179204" y="3559124"/>
            <a:ext cx="2696570"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29" name="Picture Placeholder 14">
            <a:extLst>
              <a:ext uri="{FF2B5EF4-FFF2-40B4-BE49-F238E27FC236}">
                <a16:creationId xmlns:a16="http://schemas.microsoft.com/office/drawing/2014/main" id="{7B9E1BC5-F8D0-4CFD-31AF-9A7F62596AC0}"/>
              </a:ext>
            </a:extLst>
          </p:cNvPr>
          <p:cNvSpPr>
            <a:spLocks noGrp="1"/>
          </p:cNvSpPr>
          <p:nvPr>
            <p:ph type="pic" sz="quarter" idx="58"/>
          </p:nvPr>
        </p:nvSpPr>
        <p:spPr>
          <a:xfrm>
            <a:off x="6475917" y="3902428"/>
            <a:ext cx="435712" cy="435787"/>
          </a:xfrm>
          <a:prstGeom prst="rect">
            <a:avLst/>
          </a:prstGeom>
          <a:noFill/>
        </p:spPr>
        <p:txBody>
          <a:bodyPr/>
          <a:lstStyle/>
          <a:p>
            <a:endParaRPr lang="en-GB"/>
          </a:p>
        </p:txBody>
      </p:sp>
      <p:sp>
        <p:nvSpPr>
          <p:cNvPr id="30" name="Text Placeholder 9">
            <a:extLst>
              <a:ext uri="{FF2B5EF4-FFF2-40B4-BE49-F238E27FC236}">
                <a16:creationId xmlns:a16="http://schemas.microsoft.com/office/drawing/2014/main" id="{6A859A76-A5B6-3F5A-C852-7BCD05052674}"/>
              </a:ext>
            </a:extLst>
          </p:cNvPr>
          <p:cNvSpPr>
            <a:spLocks noGrp="1"/>
          </p:cNvSpPr>
          <p:nvPr>
            <p:ph type="body" sz="quarter" idx="59" hasCustomPrompt="1"/>
          </p:nvPr>
        </p:nvSpPr>
        <p:spPr>
          <a:xfrm>
            <a:off x="6179204" y="1531618"/>
            <a:ext cx="2696570"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31" name="Picture Placeholder 14">
            <a:extLst>
              <a:ext uri="{FF2B5EF4-FFF2-40B4-BE49-F238E27FC236}">
                <a16:creationId xmlns:a16="http://schemas.microsoft.com/office/drawing/2014/main" id="{E3B66029-3542-D9D6-C603-ECA86D075485}"/>
              </a:ext>
            </a:extLst>
          </p:cNvPr>
          <p:cNvSpPr>
            <a:spLocks noGrp="1"/>
          </p:cNvSpPr>
          <p:nvPr>
            <p:ph type="pic" sz="quarter" idx="60"/>
          </p:nvPr>
        </p:nvSpPr>
        <p:spPr>
          <a:xfrm>
            <a:off x="6475917" y="1874923"/>
            <a:ext cx="435712" cy="435787"/>
          </a:xfrm>
          <a:prstGeom prst="rect">
            <a:avLst/>
          </a:prstGeom>
          <a:noFill/>
        </p:spPr>
        <p:txBody>
          <a:bodyPr/>
          <a:lstStyle/>
          <a:p>
            <a:endParaRPr lang="en-GB"/>
          </a:p>
        </p:txBody>
      </p:sp>
      <p:sp>
        <p:nvSpPr>
          <p:cNvPr id="35" name="Text Placeholder 9">
            <a:extLst>
              <a:ext uri="{FF2B5EF4-FFF2-40B4-BE49-F238E27FC236}">
                <a16:creationId xmlns:a16="http://schemas.microsoft.com/office/drawing/2014/main" id="{D760E267-55B2-AEB6-614D-FC260CE74E45}"/>
              </a:ext>
            </a:extLst>
          </p:cNvPr>
          <p:cNvSpPr>
            <a:spLocks noGrp="1"/>
          </p:cNvSpPr>
          <p:nvPr>
            <p:ph type="body" sz="quarter" idx="61" hasCustomPrompt="1"/>
          </p:nvPr>
        </p:nvSpPr>
        <p:spPr>
          <a:xfrm>
            <a:off x="9041307" y="3559124"/>
            <a:ext cx="2707527"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36" name="Picture Placeholder 14">
            <a:extLst>
              <a:ext uri="{FF2B5EF4-FFF2-40B4-BE49-F238E27FC236}">
                <a16:creationId xmlns:a16="http://schemas.microsoft.com/office/drawing/2014/main" id="{A1A9B78A-AB6B-997C-7405-930DDA1D8B16}"/>
              </a:ext>
            </a:extLst>
          </p:cNvPr>
          <p:cNvSpPr>
            <a:spLocks noGrp="1"/>
          </p:cNvSpPr>
          <p:nvPr>
            <p:ph type="pic" sz="quarter" idx="62"/>
          </p:nvPr>
        </p:nvSpPr>
        <p:spPr>
          <a:xfrm>
            <a:off x="9326128" y="3902428"/>
            <a:ext cx="435712" cy="435787"/>
          </a:xfrm>
          <a:prstGeom prst="rect">
            <a:avLst/>
          </a:prstGeom>
          <a:noFill/>
        </p:spPr>
        <p:txBody>
          <a:bodyPr/>
          <a:lstStyle/>
          <a:p>
            <a:endParaRPr lang="en-GB"/>
          </a:p>
        </p:txBody>
      </p:sp>
      <p:sp>
        <p:nvSpPr>
          <p:cNvPr id="37" name="Text Placeholder 9">
            <a:extLst>
              <a:ext uri="{FF2B5EF4-FFF2-40B4-BE49-F238E27FC236}">
                <a16:creationId xmlns:a16="http://schemas.microsoft.com/office/drawing/2014/main" id="{9AABCDC2-B217-F227-2B12-6C38685E36DE}"/>
              </a:ext>
            </a:extLst>
          </p:cNvPr>
          <p:cNvSpPr>
            <a:spLocks noGrp="1"/>
          </p:cNvSpPr>
          <p:nvPr>
            <p:ph type="body" sz="quarter" idx="63" hasCustomPrompt="1"/>
          </p:nvPr>
        </p:nvSpPr>
        <p:spPr>
          <a:xfrm>
            <a:off x="9041307" y="1531618"/>
            <a:ext cx="2707527" cy="1857248"/>
          </a:xfrm>
          <a:prstGeom prst="roundRect">
            <a:avLst>
              <a:gd name="adj" fmla="val 11327"/>
            </a:avLst>
          </a:prstGeom>
          <a:solidFill>
            <a:schemeClr val="bg2"/>
          </a:solidFill>
        </p:spPr>
        <p:txBody>
          <a:bodyPr lIns="1008000" tIns="216000" rIns="216000" bIns="216000" anchor="t">
            <a:noAutofit/>
          </a:bodyPr>
          <a:lstStyle>
            <a:lvl1pPr>
              <a:defRPr sz="1800" b="1">
                <a:solidFill>
                  <a:schemeClr val="accent2"/>
                </a:solidFill>
              </a:defRPr>
            </a:lvl1pPr>
            <a:lvl2pPr marL="0" indent="0">
              <a:buNone/>
              <a:defRPr>
                <a:solidFill>
                  <a:schemeClr val="accent2"/>
                </a:solidFill>
              </a:defRPr>
            </a:lvl2pPr>
            <a:lvl3pPr marL="228600" indent="-228600">
              <a:buFont typeface="Arial" panose="020B0604020202020204" pitchFamily="34" charset="0"/>
              <a:buChar char="•"/>
              <a:defRPr>
                <a:solidFill>
                  <a:schemeClr val="accent2"/>
                </a:solidFill>
              </a:defRPr>
            </a:lvl3pPr>
            <a:lvl4pPr marL="452438" indent="-228600">
              <a:buFont typeface="Arial" panose="020B0604020202020204" pitchFamily="34" charset="0"/>
              <a:buChar char="•"/>
              <a:defRPr>
                <a:solidFill>
                  <a:schemeClr val="tx2"/>
                </a:solidFill>
              </a:defRPr>
            </a:lvl4pPr>
            <a:lvl5pPr marL="722313" indent="-22860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p:txBody>
      </p:sp>
      <p:sp>
        <p:nvSpPr>
          <p:cNvPr id="38" name="Picture Placeholder 14">
            <a:extLst>
              <a:ext uri="{FF2B5EF4-FFF2-40B4-BE49-F238E27FC236}">
                <a16:creationId xmlns:a16="http://schemas.microsoft.com/office/drawing/2014/main" id="{9498ED0E-6B96-985A-2B83-BD5A9496F39C}"/>
              </a:ext>
            </a:extLst>
          </p:cNvPr>
          <p:cNvSpPr>
            <a:spLocks noGrp="1"/>
          </p:cNvSpPr>
          <p:nvPr>
            <p:ph type="pic" sz="quarter" idx="64"/>
          </p:nvPr>
        </p:nvSpPr>
        <p:spPr>
          <a:xfrm>
            <a:off x="9326128" y="1874923"/>
            <a:ext cx="435712" cy="435787"/>
          </a:xfrm>
          <a:prstGeom prst="rect">
            <a:avLst/>
          </a:prstGeom>
          <a:noFill/>
        </p:spPr>
        <p:txBody>
          <a:bodyPr/>
          <a:lstStyle/>
          <a:p>
            <a:endParaRPr lang="en-GB"/>
          </a:p>
        </p:txBody>
      </p:sp>
      <p:sp>
        <p:nvSpPr>
          <p:cNvPr id="39" name="Footer Placeholder 4">
            <a:extLst>
              <a:ext uri="{FF2B5EF4-FFF2-40B4-BE49-F238E27FC236}">
                <a16:creationId xmlns:a16="http://schemas.microsoft.com/office/drawing/2014/main" id="{29C6972C-1FB3-B441-90B0-912494346354}"/>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0" name="Slide Number Placeholder 5">
            <a:extLst>
              <a:ext uri="{FF2B5EF4-FFF2-40B4-BE49-F238E27FC236}">
                <a16:creationId xmlns:a16="http://schemas.microsoft.com/office/drawing/2014/main" id="{F39FF447-F57D-F614-E6A2-050CF3D71749}"/>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41" name="Date Placeholder 3">
            <a:extLst>
              <a:ext uri="{FF2B5EF4-FFF2-40B4-BE49-F238E27FC236}">
                <a16:creationId xmlns:a16="http://schemas.microsoft.com/office/drawing/2014/main" id="{0E56A93B-7684-9F71-8050-D9B859AE8F8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19094782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ata callout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6B0160B-235B-4D84-6C6D-D3D4CA8EEFC7}"/>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Data callouts</a:t>
            </a:r>
          </a:p>
        </p:txBody>
      </p:sp>
      <p:sp>
        <p:nvSpPr>
          <p:cNvPr id="8" name="TextBox 7">
            <a:extLst>
              <a:ext uri="{FF2B5EF4-FFF2-40B4-BE49-F238E27FC236}">
                <a16:creationId xmlns:a16="http://schemas.microsoft.com/office/drawing/2014/main" id="{B300E6D0-FFAD-5D2D-438A-612DD217CFB4}"/>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09</a:t>
            </a:r>
          </a:p>
        </p:txBody>
      </p:sp>
      <p:sp>
        <p:nvSpPr>
          <p:cNvPr id="9" name="TextBox 8">
            <a:extLst>
              <a:ext uri="{FF2B5EF4-FFF2-40B4-BE49-F238E27FC236}">
                <a16:creationId xmlns:a16="http://schemas.microsoft.com/office/drawing/2014/main" id="{01D93752-5236-0DCF-DDB7-3CCABE459C5D}"/>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1850759739"/>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Data Callout x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2C1DB-7D39-AF4C-BED8-A45BB813FA77}"/>
              </a:ext>
            </a:extLst>
          </p:cNvPr>
          <p:cNvSpPr>
            <a:spLocks noGrp="1"/>
          </p:cNvSpPr>
          <p:nvPr>
            <p:ph type="title" hasCustomPrompt="1"/>
          </p:nvPr>
        </p:nvSpPr>
        <p:spPr>
          <a:xfrm>
            <a:off x="442913" y="428065"/>
            <a:ext cx="4326310" cy="1473811"/>
          </a:xfrm>
        </p:spPr>
        <p:txBody>
          <a:bodyPr anchor="t"/>
          <a:lstStyle>
            <a:lvl1pPr>
              <a:defRPr/>
            </a:lvl1pPr>
          </a:lstStyle>
          <a:p>
            <a:r>
              <a:rPr lang="en-US"/>
              <a:t>Headline preset in 32pt bold if emphasis needed</a:t>
            </a:r>
          </a:p>
        </p:txBody>
      </p:sp>
      <p:sp>
        <p:nvSpPr>
          <p:cNvPr id="7" name="Text Placeholder 9">
            <a:extLst>
              <a:ext uri="{FF2B5EF4-FFF2-40B4-BE49-F238E27FC236}">
                <a16:creationId xmlns:a16="http://schemas.microsoft.com/office/drawing/2014/main" id="{0B1F8C57-5702-2CC2-2F22-EBC3D453003B}"/>
              </a:ext>
            </a:extLst>
          </p:cNvPr>
          <p:cNvSpPr>
            <a:spLocks noGrp="1"/>
          </p:cNvSpPr>
          <p:nvPr>
            <p:ph type="body" sz="quarter" idx="24" hasCustomPrompt="1"/>
          </p:nvPr>
        </p:nvSpPr>
        <p:spPr>
          <a:xfrm>
            <a:off x="442914" y="2102145"/>
            <a:ext cx="4326310" cy="3574754"/>
          </a:xfrm>
        </p:spPr>
        <p:txBody>
          <a:bodyPr>
            <a:noAutofit/>
          </a:bodyPr>
          <a:lstStyle>
            <a:lvl1pPr>
              <a:defRPr sz="1800" b="1">
                <a:solidFill>
                  <a:schemeClr val="tx2"/>
                </a:solidFill>
              </a:defRPr>
            </a:lvl1pPr>
            <a:lvl2pPr marL="0" indent="0">
              <a:buNone/>
              <a:defRPr>
                <a:solidFill>
                  <a:schemeClr val="tx2"/>
                </a:solidFill>
              </a:defRPr>
            </a:lvl2pPr>
            <a:lvl3pPr marL="504825" indent="-285750">
              <a:buFont typeface="Arial" panose="020B0604020202020204" pitchFamily="34" charset="0"/>
              <a:buChar char="•"/>
              <a:defRPr>
                <a:solidFill>
                  <a:schemeClr val="tx2"/>
                </a:solidFill>
              </a:defRPr>
            </a:lvl3pPr>
            <a:lvl4pPr marL="774700" indent="-285750">
              <a:buFont typeface="Arial" panose="020B0604020202020204" pitchFamily="34" charset="0"/>
              <a:buChar char="•"/>
              <a:defRPr>
                <a:solidFill>
                  <a:schemeClr val="tx2"/>
                </a:solidFill>
              </a:defRPr>
            </a:lvl4pPr>
            <a:lvl5pPr marL="1041400"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8" name="Rectangle: Rounded Corners 7">
            <a:extLst>
              <a:ext uri="{FF2B5EF4-FFF2-40B4-BE49-F238E27FC236}">
                <a16:creationId xmlns:a16="http://schemas.microsoft.com/office/drawing/2014/main" id="{CD178E4E-8C55-672F-648A-58E18FDDFBCD}"/>
              </a:ext>
            </a:extLst>
          </p:cNvPr>
          <p:cNvSpPr>
            <a:spLocks/>
          </p:cNvSpPr>
          <p:nvPr userDrawn="1"/>
        </p:nvSpPr>
        <p:spPr>
          <a:xfrm>
            <a:off x="5017368" y="428064"/>
            <a:ext cx="3280729" cy="5248835"/>
          </a:xfrm>
          <a:prstGeom prst="roundRect">
            <a:avLst>
              <a:gd name="adj" fmla="val 946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14">
            <a:extLst>
              <a:ext uri="{FF2B5EF4-FFF2-40B4-BE49-F238E27FC236}">
                <a16:creationId xmlns:a16="http://schemas.microsoft.com/office/drawing/2014/main" id="{2E1EA616-D4E2-DFD3-D5D7-78767EA29CB5}"/>
              </a:ext>
            </a:extLst>
          </p:cNvPr>
          <p:cNvSpPr>
            <a:spLocks noGrp="1"/>
          </p:cNvSpPr>
          <p:nvPr>
            <p:ph type="pic" sz="quarter" idx="29" hasCustomPrompt="1"/>
          </p:nvPr>
        </p:nvSpPr>
        <p:spPr>
          <a:xfrm>
            <a:off x="8468358" y="428064"/>
            <a:ext cx="3280729" cy="5248835"/>
          </a:xfrm>
          <a:prstGeom prst="roundRect">
            <a:avLst>
              <a:gd name="adj" fmla="val 9466"/>
            </a:avLst>
          </a:prstGeom>
          <a:solidFill>
            <a:schemeClr val="bg2"/>
          </a:solidFill>
        </p:spPr>
        <p:txBody>
          <a:bodyPr/>
          <a:lstStyle>
            <a:lvl1pPr algn="ctr">
              <a:defRPr/>
            </a:lvl1pPr>
          </a:lstStyle>
          <a:p>
            <a:r>
              <a:rPr lang="en-US"/>
              <a:t>Drag and drop image into placeholder</a:t>
            </a:r>
          </a:p>
        </p:txBody>
      </p:sp>
      <p:sp>
        <p:nvSpPr>
          <p:cNvPr id="9" name="Text Placeholder 8">
            <a:extLst>
              <a:ext uri="{FF2B5EF4-FFF2-40B4-BE49-F238E27FC236}">
                <a16:creationId xmlns:a16="http://schemas.microsoft.com/office/drawing/2014/main" id="{0DE69492-B464-4E7D-AADE-67BCDA7B84A8}"/>
              </a:ext>
            </a:extLst>
          </p:cNvPr>
          <p:cNvSpPr>
            <a:spLocks noGrp="1"/>
          </p:cNvSpPr>
          <p:nvPr>
            <p:ph type="body" sz="quarter" idx="19" hasCustomPrompt="1"/>
          </p:nvPr>
        </p:nvSpPr>
        <p:spPr>
          <a:xfrm>
            <a:off x="5444882" y="702703"/>
            <a:ext cx="2425700" cy="1104900"/>
          </a:xfrm>
          <a:prstGeom prst="rect">
            <a:avLst/>
          </a:prstGeom>
        </p:spPr>
        <p:txBody>
          <a:bodyPr/>
          <a:lstStyle>
            <a:lvl1pPr>
              <a:defRPr sz="6700">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10" name="Text Placeholder 9">
            <a:extLst>
              <a:ext uri="{FF2B5EF4-FFF2-40B4-BE49-F238E27FC236}">
                <a16:creationId xmlns:a16="http://schemas.microsoft.com/office/drawing/2014/main" id="{7DCEB75C-6DF7-7865-0404-46AAE1AC450B}"/>
              </a:ext>
            </a:extLst>
          </p:cNvPr>
          <p:cNvSpPr>
            <a:spLocks noGrp="1"/>
          </p:cNvSpPr>
          <p:nvPr>
            <p:ph type="body" sz="quarter" idx="30" hasCustomPrompt="1"/>
          </p:nvPr>
        </p:nvSpPr>
        <p:spPr>
          <a:xfrm>
            <a:off x="5444882" y="2102145"/>
            <a:ext cx="2425700" cy="3249784"/>
          </a:xfrm>
        </p:spPr>
        <p:txBody>
          <a:bodyPr>
            <a:noAutofit/>
          </a:bodyPr>
          <a:lstStyle>
            <a:lvl1pPr>
              <a:defRPr sz="1800" b="1">
                <a:solidFill>
                  <a:schemeClr val="bg1"/>
                </a:solidFill>
              </a:defRPr>
            </a:lvl1pPr>
            <a:lvl2pPr marL="0" indent="0">
              <a:buNone/>
              <a:defRPr>
                <a:solidFill>
                  <a:schemeClr val="bg1"/>
                </a:solidFill>
              </a:defRPr>
            </a:lvl2pPr>
            <a:lvl3pPr marL="504825" indent="-285750">
              <a:buFont typeface="Arial" panose="020B0604020202020204" pitchFamily="34" charset="0"/>
              <a:buChar char="•"/>
              <a:defRPr>
                <a:solidFill>
                  <a:schemeClr val="bg1"/>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p:txBody>
      </p:sp>
      <p:sp>
        <p:nvSpPr>
          <p:cNvPr id="3" name="Footer Placeholder 4">
            <a:extLst>
              <a:ext uri="{FF2B5EF4-FFF2-40B4-BE49-F238E27FC236}">
                <a16:creationId xmlns:a16="http://schemas.microsoft.com/office/drawing/2014/main" id="{4FF08934-DA81-6833-16BD-A19C5810604C}"/>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CE9A53BC-415A-A123-F4CD-2323D749DFF8}"/>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528C5442-AAC1-95EB-BF90-F8CC5C9220B3}"/>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4909021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Data Callout x1">
    <p:spTree>
      <p:nvGrpSpPr>
        <p:cNvPr id="1" name=""/>
        <p:cNvGrpSpPr/>
        <p:nvPr/>
      </p:nvGrpSpPr>
      <p:grpSpPr>
        <a:xfrm>
          <a:off x="0" y="0"/>
          <a:ext cx="0" cy="0"/>
          <a:chOff x="0" y="0"/>
          <a:chExt cx="0" cy="0"/>
        </a:xfrm>
      </p:grpSpPr>
      <p:sp>
        <p:nvSpPr>
          <p:cNvPr id="3" name="Footer Placeholder 4">
            <a:extLst>
              <a:ext uri="{FF2B5EF4-FFF2-40B4-BE49-F238E27FC236}">
                <a16:creationId xmlns:a16="http://schemas.microsoft.com/office/drawing/2014/main" id="{F1676DE5-AA23-6418-A0C4-7F298713B6C4}"/>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0E2E8267-33FF-6DDA-2C3B-FB977795813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9A775D56-1FA4-5F4A-AD9A-C4DBA8E2D3D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
        <p:nvSpPr>
          <p:cNvPr id="14" name="Title 1">
            <a:extLst>
              <a:ext uri="{FF2B5EF4-FFF2-40B4-BE49-F238E27FC236}">
                <a16:creationId xmlns:a16="http://schemas.microsoft.com/office/drawing/2014/main" id="{33BB4DAF-5BC8-9EC3-6494-65220083FD34}"/>
              </a:ext>
            </a:extLst>
          </p:cNvPr>
          <p:cNvSpPr>
            <a:spLocks noGrp="1"/>
          </p:cNvSpPr>
          <p:nvPr>
            <p:ph type="title" hasCustomPrompt="1"/>
          </p:nvPr>
        </p:nvSpPr>
        <p:spPr>
          <a:xfrm>
            <a:off x="442913" y="428065"/>
            <a:ext cx="4326310" cy="1473811"/>
          </a:xfrm>
        </p:spPr>
        <p:txBody>
          <a:bodyPr anchor="t"/>
          <a:lstStyle>
            <a:lvl1pPr>
              <a:defRPr/>
            </a:lvl1pPr>
          </a:lstStyle>
          <a:p>
            <a:r>
              <a:rPr lang="en-US"/>
              <a:t>Headline preset in 32pt bold if emphasis needed</a:t>
            </a:r>
          </a:p>
        </p:txBody>
      </p:sp>
      <p:sp>
        <p:nvSpPr>
          <p:cNvPr id="15" name="Text Placeholder 9">
            <a:extLst>
              <a:ext uri="{FF2B5EF4-FFF2-40B4-BE49-F238E27FC236}">
                <a16:creationId xmlns:a16="http://schemas.microsoft.com/office/drawing/2014/main" id="{AD33AADF-84D5-B52C-C9B1-D7DFFF9B8BDD}"/>
              </a:ext>
            </a:extLst>
          </p:cNvPr>
          <p:cNvSpPr>
            <a:spLocks noGrp="1"/>
          </p:cNvSpPr>
          <p:nvPr>
            <p:ph type="body" sz="quarter" idx="24" hasCustomPrompt="1"/>
          </p:nvPr>
        </p:nvSpPr>
        <p:spPr>
          <a:xfrm>
            <a:off x="442914" y="2102145"/>
            <a:ext cx="4326310" cy="3574754"/>
          </a:xfrm>
        </p:spPr>
        <p:txBody>
          <a:bodyPr>
            <a:noAutofit/>
          </a:bodyPr>
          <a:lstStyle>
            <a:lvl1pPr>
              <a:defRPr sz="1800" b="1">
                <a:solidFill>
                  <a:schemeClr val="tx2"/>
                </a:solidFill>
              </a:defRPr>
            </a:lvl1pPr>
            <a:lvl2pPr marL="0" indent="0">
              <a:buNone/>
              <a:defRPr>
                <a:solidFill>
                  <a:schemeClr val="tx2"/>
                </a:solidFill>
              </a:defRPr>
            </a:lvl2pPr>
            <a:lvl3pPr marL="504825" indent="-285750">
              <a:buFont typeface="Arial" panose="020B0604020202020204" pitchFamily="34" charset="0"/>
              <a:buChar char="•"/>
              <a:defRPr>
                <a:solidFill>
                  <a:schemeClr val="tx2"/>
                </a:solidFill>
              </a:defRPr>
            </a:lvl3pPr>
            <a:lvl4pPr marL="774700" indent="-285750">
              <a:buFont typeface="Arial" panose="020B0604020202020204" pitchFamily="34" charset="0"/>
              <a:buChar char="•"/>
              <a:defRPr>
                <a:solidFill>
                  <a:schemeClr val="tx2"/>
                </a:solidFill>
              </a:defRPr>
            </a:lvl4pPr>
            <a:lvl5pPr marL="1041400"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6" name="Rectangle: Rounded Corners 7">
            <a:extLst>
              <a:ext uri="{FF2B5EF4-FFF2-40B4-BE49-F238E27FC236}">
                <a16:creationId xmlns:a16="http://schemas.microsoft.com/office/drawing/2014/main" id="{A40B4A71-C331-C456-D1DD-2A8562F09C55}"/>
              </a:ext>
            </a:extLst>
          </p:cNvPr>
          <p:cNvSpPr>
            <a:spLocks/>
          </p:cNvSpPr>
          <p:nvPr userDrawn="1"/>
        </p:nvSpPr>
        <p:spPr>
          <a:xfrm>
            <a:off x="5017368" y="428064"/>
            <a:ext cx="3280729" cy="5248835"/>
          </a:xfrm>
          <a:prstGeom prst="roundRect">
            <a:avLst>
              <a:gd name="adj" fmla="val 946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icture Placeholder 14">
            <a:extLst>
              <a:ext uri="{FF2B5EF4-FFF2-40B4-BE49-F238E27FC236}">
                <a16:creationId xmlns:a16="http://schemas.microsoft.com/office/drawing/2014/main" id="{258F2D1A-D19B-B0C6-CEB4-F8538B48926E}"/>
              </a:ext>
            </a:extLst>
          </p:cNvPr>
          <p:cNvSpPr>
            <a:spLocks noGrp="1"/>
          </p:cNvSpPr>
          <p:nvPr>
            <p:ph type="pic" sz="quarter" idx="29" hasCustomPrompt="1"/>
          </p:nvPr>
        </p:nvSpPr>
        <p:spPr>
          <a:xfrm>
            <a:off x="8468358" y="428064"/>
            <a:ext cx="3280729" cy="5248835"/>
          </a:xfrm>
          <a:prstGeom prst="roundRect">
            <a:avLst>
              <a:gd name="adj" fmla="val 9466"/>
            </a:avLst>
          </a:prstGeom>
          <a:solidFill>
            <a:schemeClr val="bg2"/>
          </a:solidFill>
        </p:spPr>
        <p:txBody>
          <a:bodyPr/>
          <a:lstStyle>
            <a:lvl1pPr algn="ctr">
              <a:defRPr/>
            </a:lvl1pPr>
          </a:lstStyle>
          <a:p>
            <a:r>
              <a:rPr lang="en-US"/>
              <a:t>Drag and drop image into placeholder</a:t>
            </a:r>
          </a:p>
        </p:txBody>
      </p:sp>
      <p:sp>
        <p:nvSpPr>
          <p:cNvPr id="18" name="Text Placeholder 8">
            <a:extLst>
              <a:ext uri="{FF2B5EF4-FFF2-40B4-BE49-F238E27FC236}">
                <a16:creationId xmlns:a16="http://schemas.microsoft.com/office/drawing/2014/main" id="{F261EDC5-8C89-3C76-3764-0695EC250B03}"/>
              </a:ext>
            </a:extLst>
          </p:cNvPr>
          <p:cNvSpPr>
            <a:spLocks noGrp="1"/>
          </p:cNvSpPr>
          <p:nvPr>
            <p:ph type="body" sz="quarter" idx="19" hasCustomPrompt="1"/>
          </p:nvPr>
        </p:nvSpPr>
        <p:spPr>
          <a:xfrm>
            <a:off x="5444882" y="702703"/>
            <a:ext cx="2425700" cy="1104900"/>
          </a:xfrm>
          <a:prstGeom prst="rect">
            <a:avLst/>
          </a:prstGeom>
        </p:spPr>
        <p:txBody>
          <a:bodyPr/>
          <a:lstStyle>
            <a:lvl1pPr>
              <a:defRPr sz="6700">
                <a:solidFill>
                  <a:schemeClr val="accent4"/>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19" name="Text Placeholder 9">
            <a:extLst>
              <a:ext uri="{FF2B5EF4-FFF2-40B4-BE49-F238E27FC236}">
                <a16:creationId xmlns:a16="http://schemas.microsoft.com/office/drawing/2014/main" id="{A721C426-1E48-FFC9-95B9-826A88C20A9A}"/>
              </a:ext>
            </a:extLst>
          </p:cNvPr>
          <p:cNvSpPr>
            <a:spLocks noGrp="1"/>
          </p:cNvSpPr>
          <p:nvPr>
            <p:ph type="body" sz="quarter" idx="30" hasCustomPrompt="1"/>
          </p:nvPr>
        </p:nvSpPr>
        <p:spPr>
          <a:xfrm>
            <a:off x="5444882" y="2102145"/>
            <a:ext cx="2425700" cy="3249784"/>
          </a:xfrm>
        </p:spPr>
        <p:txBody>
          <a:bodyPr>
            <a:noAutofit/>
          </a:bodyPr>
          <a:lstStyle>
            <a:lvl1pPr>
              <a:defRPr sz="1800" b="1">
                <a:solidFill>
                  <a:schemeClr val="accent2"/>
                </a:solidFill>
              </a:defRPr>
            </a:lvl1pPr>
            <a:lvl2pPr marL="0" indent="0">
              <a:buNone/>
              <a:defRPr>
                <a:solidFill>
                  <a:schemeClr val="accent2"/>
                </a:solidFill>
              </a:defRPr>
            </a:lvl2pPr>
            <a:lvl3pPr marL="504825" indent="-285750">
              <a:buFont typeface="Arial" panose="020B0604020202020204" pitchFamily="34" charset="0"/>
              <a:buChar char="•"/>
              <a:defRPr>
                <a:solidFill>
                  <a:schemeClr val="accent2"/>
                </a:solidFill>
              </a:defRPr>
            </a:lvl3pPr>
            <a:lvl4pPr marL="774700" indent="-285750">
              <a:buFont typeface="Arial" panose="020B0604020202020204" pitchFamily="34" charset="0"/>
              <a:buChar char="•"/>
              <a:defRPr>
                <a:solidFill>
                  <a:schemeClr val="accent2"/>
                </a:solidFill>
              </a:defRPr>
            </a:lvl4pPr>
            <a:lvl5pPr marL="1041400" indent="-28575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p:txBody>
      </p:sp>
    </p:spTree>
    <p:extLst>
      <p:ext uri="{BB962C8B-B14F-4D97-AF65-F5344CB8AC3E}">
        <p14:creationId xmlns:p14="http://schemas.microsoft.com/office/powerpoint/2010/main" val="19157608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Data Callout 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A4385-8BEB-AC69-A497-D76E4C89F997}"/>
              </a:ext>
            </a:extLst>
          </p:cNvPr>
          <p:cNvSpPr>
            <a:spLocks noGrp="1"/>
          </p:cNvSpPr>
          <p:nvPr>
            <p:ph type="title" hasCustomPrompt="1"/>
          </p:nvPr>
        </p:nvSpPr>
        <p:spPr>
          <a:xfrm>
            <a:off x="442913" y="428065"/>
            <a:ext cx="4326310" cy="1473811"/>
          </a:xfrm>
        </p:spPr>
        <p:txBody>
          <a:bodyPr anchor="t"/>
          <a:lstStyle>
            <a:lvl1pPr>
              <a:defRPr/>
            </a:lvl1pPr>
          </a:lstStyle>
          <a:p>
            <a:r>
              <a:rPr lang="en-US"/>
              <a:t>Headline preset in 32pt bold if emphasis needed</a:t>
            </a:r>
          </a:p>
        </p:txBody>
      </p:sp>
      <p:sp>
        <p:nvSpPr>
          <p:cNvPr id="5" name="Text Placeholder 9">
            <a:extLst>
              <a:ext uri="{FF2B5EF4-FFF2-40B4-BE49-F238E27FC236}">
                <a16:creationId xmlns:a16="http://schemas.microsoft.com/office/drawing/2014/main" id="{7B6FA4EA-E262-EEE7-71C1-1A130CE4C258}"/>
              </a:ext>
            </a:extLst>
          </p:cNvPr>
          <p:cNvSpPr>
            <a:spLocks noGrp="1"/>
          </p:cNvSpPr>
          <p:nvPr>
            <p:ph type="body" sz="quarter" idx="24" hasCustomPrompt="1"/>
          </p:nvPr>
        </p:nvSpPr>
        <p:spPr>
          <a:xfrm>
            <a:off x="442914" y="2102145"/>
            <a:ext cx="4326310" cy="3574754"/>
          </a:xfrm>
        </p:spPr>
        <p:txBody>
          <a:bodyPr>
            <a:noAutofit/>
          </a:bodyPr>
          <a:lstStyle>
            <a:lvl1pPr>
              <a:defRPr sz="1800" b="1">
                <a:solidFill>
                  <a:schemeClr val="tx2"/>
                </a:solidFill>
              </a:defRPr>
            </a:lvl1pPr>
            <a:lvl2pPr marL="0" indent="0">
              <a:buNone/>
              <a:defRPr>
                <a:solidFill>
                  <a:schemeClr val="tx2"/>
                </a:solidFill>
              </a:defRPr>
            </a:lvl2pPr>
            <a:lvl3pPr marL="504825" indent="-285750">
              <a:buFont typeface="Arial" panose="020B0604020202020204" pitchFamily="34" charset="0"/>
              <a:buChar char="•"/>
              <a:defRPr>
                <a:solidFill>
                  <a:schemeClr val="tx2"/>
                </a:solidFill>
              </a:defRPr>
            </a:lvl3pPr>
            <a:lvl4pPr marL="774700" indent="-285750">
              <a:buFont typeface="Arial" panose="020B0604020202020204" pitchFamily="34" charset="0"/>
              <a:buChar char="•"/>
              <a:defRPr>
                <a:solidFill>
                  <a:schemeClr val="tx2"/>
                </a:solidFill>
              </a:defRPr>
            </a:lvl4pPr>
            <a:lvl5pPr marL="1041400"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7" name="Rectangle: Rounded Corners 7">
            <a:extLst>
              <a:ext uri="{FF2B5EF4-FFF2-40B4-BE49-F238E27FC236}">
                <a16:creationId xmlns:a16="http://schemas.microsoft.com/office/drawing/2014/main" id="{0BFB697D-E49D-A5C8-9FE1-BD7479D835B7}"/>
              </a:ext>
            </a:extLst>
          </p:cNvPr>
          <p:cNvSpPr>
            <a:spLocks/>
          </p:cNvSpPr>
          <p:nvPr userDrawn="1"/>
        </p:nvSpPr>
        <p:spPr>
          <a:xfrm>
            <a:off x="5017368" y="428064"/>
            <a:ext cx="3280729" cy="5248835"/>
          </a:xfrm>
          <a:prstGeom prst="roundRect">
            <a:avLst>
              <a:gd name="adj" fmla="val 9466"/>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8">
            <a:extLst>
              <a:ext uri="{FF2B5EF4-FFF2-40B4-BE49-F238E27FC236}">
                <a16:creationId xmlns:a16="http://schemas.microsoft.com/office/drawing/2014/main" id="{F3648D33-8779-0E07-AB4E-B0BF4B8375B4}"/>
              </a:ext>
            </a:extLst>
          </p:cNvPr>
          <p:cNvSpPr>
            <a:spLocks noGrp="1"/>
          </p:cNvSpPr>
          <p:nvPr>
            <p:ph type="body" sz="quarter" idx="19" hasCustomPrompt="1"/>
          </p:nvPr>
        </p:nvSpPr>
        <p:spPr>
          <a:xfrm>
            <a:off x="5444882" y="702703"/>
            <a:ext cx="2425700" cy="1104900"/>
          </a:xfrm>
          <a:prstGeom prst="rect">
            <a:avLst/>
          </a:prstGeom>
        </p:spPr>
        <p:txBody>
          <a:bodyPr/>
          <a:lstStyle>
            <a:lvl1pPr>
              <a:defRPr sz="6700">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18" name="Text Placeholder 9">
            <a:extLst>
              <a:ext uri="{FF2B5EF4-FFF2-40B4-BE49-F238E27FC236}">
                <a16:creationId xmlns:a16="http://schemas.microsoft.com/office/drawing/2014/main" id="{F12FC79B-8E71-3CAE-D4A2-74F881FB1FF0}"/>
              </a:ext>
            </a:extLst>
          </p:cNvPr>
          <p:cNvSpPr>
            <a:spLocks noGrp="1"/>
          </p:cNvSpPr>
          <p:nvPr>
            <p:ph type="body" sz="quarter" idx="30" hasCustomPrompt="1"/>
          </p:nvPr>
        </p:nvSpPr>
        <p:spPr>
          <a:xfrm>
            <a:off x="5444882" y="2102145"/>
            <a:ext cx="2425700" cy="3249784"/>
          </a:xfrm>
        </p:spPr>
        <p:txBody>
          <a:bodyPr>
            <a:noAutofit/>
          </a:bodyPr>
          <a:lstStyle>
            <a:lvl1pPr>
              <a:defRPr sz="1800" b="1">
                <a:solidFill>
                  <a:schemeClr val="bg1"/>
                </a:solidFill>
              </a:defRPr>
            </a:lvl1pPr>
            <a:lvl2pPr marL="0" indent="0">
              <a:buNone/>
              <a:defRPr>
                <a:solidFill>
                  <a:schemeClr val="bg1"/>
                </a:solidFill>
              </a:defRPr>
            </a:lvl2pPr>
            <a:lvl3pPr marL="504825" indent="-285750">
              <a:buFont typeface="Arial" panose="020B0604020202020204" pitchFamily="34" charset="0"/>
              <a:buChar char="•"/>
              <a:defRPr>
                <a:solidFill>
                  <a:schemeClr val="bg1"/>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p:txBody>
      </p:sp>
      <p:sp>
        <p:nvSpPr>
          <p:cNvPr id="19" name="Rectangle: Rounded Corners 7">
            <a:extLst>
              <a:ext uri="{FF2B5EF4-FFF2-40B4-BE49-F238E27FC236}">
                <a16:creationId xmlns:a16="http://schemas.microsoft.com/office/drawing/2014/main" id="{A580493B-0E73-3B18-BE7B-4F886B54AB0F}"/>
              </a:ext>
            </a:extLst>
          </p:cNvPr>
          <p:cNvSpPr>
            <a:spLocks/>
          </p:cNvSpPr>
          <p:nvPr userDrawn="1"/>
        </p:nvSpPr>
        <p:spPr>
          <a:xfrm>
            <a:off x="8468780" y="428064"/>
            <a:ext cx="3280729" cy="5248835"/>
          </a:xfrm>
          <a:prstGeom prst="roundRect">
            <a:avLst>
              <a:gd name="adj" fmla="val 9466"/>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8">
            <a:extLst>
              <a:ext uri="{FF2B5EF4-FFF2-40B4-BE49-F238E27FC236}">
                <a16:creationId xmlns:a16="http://schemas.microsoft.com/office/drawing/2014/main" id="{C91A236A-986B-94D3-9958-FC0886F13E7E}"/>
              </a:ext>
            </a:extLst>
          </p:cNvPr>
          <p:cNvSpPr>
            <a:spLocks noGrp="1"/>
          </p:cNvSpPr>
          <p:nvPr>
            <p:ph type="body" sz="quarter" idx="36" hasCustomPrompt="1"/>
          </p:nvPr>
        </p:nvSpPr>
        <p:spPr>
          <a:xfrm>
            <a:off x="8896294" y="702703"/>
            <a:ext cx="2425700" cy="1104900"/>
          </a:xfrm>
          <a:prstGeom prst="rect">
            <a:avLst/>
          </a:prstGeom>
        </p:spPr>
        <p:txBody>
          <a:bodyPr/>
          <a:lstStyle>
            <a:lvl1pPr>
              <a:defRPr sz="6700">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21" name="Text Placeholder 9">
            <a:extLst>
              <a:ext uri="{FF2B5EF4-FFF2-40B4-BE49-F238E27FC236}">
                <a16:creationId xmlns:a16="http://schemas.microsoft.com/office/drawing/2014/main" id="{E22A775D-A862-D7B1-CF3A-3BC543A2E08D}"/>
              </a:ext>
            </a:extLst>
          </p:cNvPr>
          <p:cNvSpPr>
            <a:spLocks noGrp="1"/>
          </p:cNvSpPr>
          <p:nvPr>
            <p:ph type="body" sz="quarter" idx="37" hasCustomPrompt="1"/>
          </p:nvPr>
        </p:nvSpPr>
        <p:spPr>
          <a:xfrm>
            <a:off x="8896294" y="2102145"/>
            <a:ext cx="2425700" cy="3249784"/>
          </a:xfrm>
        </p:spPr>
        <p:txBody>
          <a:bodyPr>
            <a:noAutofit/>
          </a:bodyPr>
          <a:lstStyle>
            <a:lvl1pPr>
              <a:defRPr sz="1800" b="1">
                <a:solidFill>
                  <a:schemeClr val="bg1"/>
                </a:solidFill>
              </a:defRPr>
            </a:lvl1pPr>
            <a:lvl2pPr marL="0" indent="0">
              <a:buNone/>
              <a:defRPr>
                <a:solidFill>
                  <a:schemeClr val="bg1"/>
                </a:solidFill>
              </a:defRPr>
            </a:lvl2pPr>
            <a:lvl3pPr marL="504825" indent="-285750">
              <a:buFont typeface="Arial" panose="020B0604020202020204" pitchFamily="34" charset="0"/>
              <a:buChar char="•"/>
              <a:defRPr>
                <a:solidFill>
                  <a:schemeClr val="bg1"/>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p:txBody>
      </p:sp>
      <p:sp>
        <p:nvSpPr>
          <p:cNvPr id="22" name="Footer Placeholder 4">
            <a:extLst>
              <a:ext uri="{FF2B5EF4-FFF2-40B4-BE49-F238E27FC236}">
                <a16:creationId xmlns:a16="http://schemas.microsoft.com/office/drawing/2014/main" id="{E1FFA9A3-9F74-5ED3-0856-D1A8B795B29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23" name="Slide Number Placeholder 5">
            <a:extLst>
              <a:ext uri="{FF2B5EF4-FFF2-40B4-BE49-F238E27FC236}">
                <a16:creationId xmlns:a16="http://schemas.microsoft.com/office/drawing/2014/main" id="{0F7B75B8-5B0F-141C-A846-423219A2F4C7}"/>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4" name="Date Placeholder 3">
            <a:extLst>
              <a:ext uri="{FF2B5EF4-FFF2-40B4-BE49-F238E27FC236}">
                <a16:creationId xmlns:a16="http://schemas.microsoft.com/office/drawing/2014/main" id="{1F039BEE-275D-0910-557B-A514CA3BBE1D}"/>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755650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Data Callout x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4F6A0-ED1C-1CA8-336E-1673254B0D99}"/>
              </a:ext>
            </a:extLst>
          </p:cNvPr>
          <p:cNvSpPr>
            <a:spLocks noGrp="1"/>
          </p:cNvSpPr>
          <p:nvPr>
            <p:ph type="title" hasCustomPrompt="1"/>
          </p:nvPr>
        </p:nvSpPr>
        <p:spPr>
          <a:xfrm>
            <a:off x="442913" y="428065"/>
            <a:ext cx="4326310" cy="1473811"/>
          </a:xfrm>
        </p:spPr>
        <p:txBody>
          <a:bodyPr anchor="t"/>
          <a:lstStyle>
            <a:lvl1pPr>
              <a:defRPr/>
            </a:lvl1pPr>
          </a:lstStyle>
          <a:p>
            <a:r>
              <a:rPr lang="en-US"/>
              <a:t>Headline preset in 32pt bold if emphasis needed</a:t>
            </a:r>
          </a:p>
        </p:txBody>
      </p:sp>
      <p:sp>
        <p:nvSpPr>
          <p:cNvPr id="5" name="Text Placeholder 9">
            <a:extLst>
              <a:ext uri="{FF2B5EF4-FFF2-40B4-BE49-F238E27FC236}">
                <a16:creationId xmlns:a16="http://schemas.microsoft.com/office/drawing/2014/main" id="{8837A139-26C4-9BDF-7190-797F541BC3BE}"/>
              </a:ext>
            </a:extLst>
          </p:cNvPr>
          <p:cNvSpPr>
            <a:spLocks noGrp="1"/>
          </p:cNvSpPr>
          <p:nvPr>
            <p:ph type="body" sz="quarter" idx="24" hasCustomPrompt="1"/>
          </p:nvPr>
        </p:nvSpPr>
        <p:spPr>
          <a:xfrm>
            <a:off x="442914" y="2102145"/>
            <a:ext cx="4326310" cy="3574754"/>
          </a:xfrm>
        </p:spPr>
        <p:txBody>
          <a:bodyPr>
            <a:noAutofit/>
          </a:bodyPr>
          <a:lstStyle>
            <a:lvl1pPr>
              <a:defRPr sz="1800" b="1">
                <a:solidFill>
                  <a:schemeClr val="tx2"/>
                </a:solidFill>
              </a:defRPr>
            </a:lvl1pPr>
            <a:lvl2pPr marL="0" indent="0">
              <a:buNone/>
              <a:defRPr>
                <a:solidFill>
                  <a:schemeClr val="tx2"/>
                </a:solidFill>
              </a:defRPr>
            </a:lvl2pPr>
            <a:lvl3pPr marL="504825" indent="-285750">
              <a:buFont typeface="Arial" panose="020B0604020202020204" pitchFamily="34" charset="0"/>
              <a:buChar char="•"/>
              <a:defRPr>
                <a:solidFill>
                  <a:schemeClr val="tx2"/>
                </a:solidFill>
              </a:defRPr>
            </a:lvl3pPr>
            <a:lvl4pPr marL="774700" indent="-285750">
              <a:buFont typeface="Arial" panose="020B0604020202020204" pitchFamily="34" charset="0"/>
              <a:buChar char="•"/>
              <a:defRPr>
                <a:solidFill>
                  <a:schemeClr val="tx2"/>
                </a:solidFill>
              </a:defRPr>
            </a:lvl4pPr>
            <a:lvl5pPr marL="1041400"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7" name="Rectangle: Rounded Corners 7">
            <a:extLst>
              <a:ext uri="{FF2B5EF4-FFF2-40B4-BE49-F238E27FC236}">
                <a16:creationId xmlns:a16="http://schemas.microsoft.com/office/drawing/2014/main" id="{9F4397EC-0E00-5571-6F43-B7696DB8AC4C}"/>
              </a:ext>
            </a:extLst>
          </p:cNvPr>
          <p:cNvSpPr>
            <a:spLocks/>
          </p:cNvSpPr>
          <p:nvPr userDrawn="1"/>
        </p:nvSpPr>
        <p:spPr>
          <a:xfrm>
            <a:off x="5017368" y="428064"/>
            <a:ext cx="3280729" cy="5248835"/>
          </a:xfrm>
          <a:prstGeom prst="roundRect">
            <a:avLst>
              <a:gd name="adj" fmla="val 946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8">
            <a:extLst>
              <a:ext uri="{FF2B5EF4-FFF2-40B4-BE49-F238E27FC236}">
                <a16:creationId xmlns:a16="http://schemas.microsoft.com/office/drawing/2014/main" id="{D18B587D-1751-8FC3-E3F9-336C9224F155}"/>
              </a:ext>
            </a:extLst>
          </p:cNvPr>
          <p:cNvSpPr>
            <a:spLocks noGrp="1"/>
          </p:cNvSpPr>
          <p:nvPr>
            <p:ph type="body" sz="quarter" idx="19" hasCustomPrompt="1"/>
          </p:nvPr>
        </p:nvSpPr>
        <p:spPr>
          <a:xfrm>
            <a:off x="5444882" y="702703"/>
            <a:ext cx="2425700" cy="1104900"/>
          </a:xfrm>
          <a:prstGeom prst="rect">
            <a:avLst/>
          </a:prstGeom>
        </p:spPr>
        <p:txBody>
          <a:bodyPr/>
          <a:lstStyle>
            <a:lvl1pPr>
              <a:defRPr sz="6700">
                <a:solidFill>
                  <a:schemeClr val="accent4"/>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17" name="Text Placeholder 9">
            <a:extLst>
              <a:ext uri="{FF2B5EF4-FFF2-40B4-BE49-F238E27FC236}">
                <a16:creationId xmlns:a16="http://schemas.microsoft.com/office/drawing/2014/main" id="{33B53F7B-49AB-19E5-3D07-4CF73F5B7A0A}"/>
              </a:ext>
            </a:extLst>
          </p:cNvPr>
          <p:cNvSpPr>
            <a:spLocks noGrp="1"/>
          </p:cNvSpPr>
          <p:nvPr>
            <p:ph type="body" sz="quarter" idx="30" hasCustomPrompt="1"/>
          </p:nvPr>
        </p:nvSpPr>
        <p:spPr>
          <a:xfrm>
            <a:off x="5444882" y="2102145"/>
            <a:ext cx="2425700" cy="3249784"/>
          </a:xfrm>
        </p:spPr>
        <p:txBody>
          <a:bodyPr>
            <a:noAutofit/>
          </a:bodyPr>
          <a:lstStyle>
            <a:lvl1pPr>
              <a:defRPr sz="1800" b="1">
                <a:solidFill>
                  <a:schemeClr val="accent2"/>
                </a:solidFill>
              </a:defRPr>
            </a:lvl1pPr>
            <a:lvl2pPr marL="0" indent="0">
              <a:buNone/>
              <a:defRPr>
                <a:solidFill>
                  <a:schemeClr val="accent2"/>
                </a:solidFill>
              </a:defRPr>
            </a:lvl2pPr>
            <a:lvl3pPr marL="504825" indent="-285750">
              <a:buFont typeface="Arial" panose="020B0604020202020204" pitchFamily="34" charset="0"/>
              <a:buChar char="•"/>
              <a:defRPr>
                <a:solidFill>
                  <a:schemeClr val="accent2"/>
                </a:solidFill>
              </a:defRPr>
            </a:lvl3pPr>
            <a:lvl4pPr marL="774700" indent="-285750">
              <a:buFont typeface="Arial" panose="020B0604020202020204" pitchFamily="34" charset="0"/>
              <a:buChar char="•"/>
              <a:defRPr>
                <a:solidFill>
                  <a:schemeClr val="accent2"/>
                </a:solidFill>
              </a:defRPr>
            </a:lvl4pPr>
            <a:lvl5pPr marL="1041400" indent="-28575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p:txBody>
      </p:sp>
      <p:sp>
        <p:nvSpPr>
          <p:cNvPr id="18" name="Rectangle: Rounded Corners 7">
            <a:extLst>
              <a:ext uri="{FF2B5EF4-FFF2-40B4-BE49-F238E27FC236}">
                <a16:creationId xmlns:a16="http://schemas.microsoft.com/office/drawing/2014/main" id="{3A1E36E8-B1BB-3789-1DC7-B2D02B401E51}"/>
              </a:ext>
            </a:extLst>
          </p:cNvPr>
          <p:cNvSpPr>
            <a:spLocks/>
          </p:cNvSpPr>
          <p:nvPr userDrawn="1"/>
        </p:nvSpPr>
        <p:spPr>
          <a:xfrm>
            <a:off x="8468780" y="428064"/>
            <a:ext cx="3280729" cy="5248835"/>
          </a:xfrm>
          <a:prstGeom prst="roundRect">
            <a:avLst>
              <a:gd name="adj" fmla="val 9466"/>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AFFE6216-9E70-F743-D176-6405DAA629B8}"/>
              </a:ext>
            </a:extLst>
          </p:cNvPr>
          <p:cNvSpPr>
            <a:spLocks noGrp="1"/>
          </p:cNvSpPr>
          <p:nvPr>
            <p:ph type="body" sz="quarter" idx="36" hasCustomPrompt="1"/>
          </p:nvPr>
        </p:nvSpPr>
        <p:spPr>
          <a:xfrm>
            <a:off x="8896294" y="702703"/>
            <a:ext cx="2425700" cy="1104900"/>
          </a:xfrm>
          <a:prstGeom prst="rect">
            <a:avLst/>
          </a:prstGeom>
        </p:spPr>
        <p:txBody>
          <a:bodyPr/>
          <a:lstStyle>
            <a:lvl1pPr>
              <a:defRPr sz="6700">
                <a:solidFill>
                  <a:schemeClr val="accent4"/>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20" name="Text Placeholder 9">
            <a:extLst>
              <a:ext uri="{FF2B5EF4-FFF2-40B4-BE49-F238E27FC236}">
                <a16:creationId xmlns:a16="http://schemas.microsoft.com/office/drawing/2014/main" id="{31449DF3-F61C-8655-3E06-DA7BE81F3F07}"/>
              </a:ext>
            </a:extLst>
          </p:cNvPr>
          <p:cNvSpPr>
            <a:spLocks noGrp="1"/>
          </p:cNvSpPr>
          <p:nvPr>
            <p:ph type="body" sz="quarter" idx="37" hasCustomPrompt="1"/>
          </p:nvPr>
        </p:nvSpPr>
        <p:spPr>
          <a:xfrm>
            <a:off x="8896294" y="2102145"/>
            <a:ext cx="2425700" cy="3249784"/>
          </a:xfrm>
        </p:spPr>
        <p:txBody>
          <a:bodyPr>
            <a:noAutofit/>
          </a:bodyPr>
          <a:lstStyle>
            <a:lvl1pPr>
              <a:defRPr sz="1800" b="1">
                <a:solidFill>
                  <a:schemeClr val="accent2"/>
                </a:solidFill>
              </a:defRPr>
            </a:lvl1pPr>
            <a:lvl2pPr marL="0" indent="0">
              <a:buNone/>
              <a:defRPr>
                <a:solidFill>
                  <a:schemeClr val="accent2"/>
                </a:solidFill>
              </a:defRPr>
            </a:lvl2pPr>
            <a:lvl3pPr marL="504825" indent="-285750">
              <a:buFont typeface="Arial" panose="020B0604020202020204" pitchFamily="34" charset="0"/>
              <a:buChar char="•"/>
              <a:defRPr>
                <a:solidFill>
                  <a:schemeClr val="accent2"/>
                </a:solidFill>
              </a:defRPr>
            </a:lvl3pPr>
            <a:lvl4pPr marL="774700" indent="-285750">
              <a:buFont typeface="Arial" panose="020B0604020202020204" pitchFamily="34" charset="0"/>
              <a:buChar char="•"/>
              <a:defRPr>
                <a:solidFill>
                  <a:schemeClr val="accent2"/>
                </a:solidFill>
              </a:defRPr>
            </a:lvl4pPr>
            <a:lvl5pPr marL="1041400" indent="-28575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p:txBody>
      </p:sp>
      <p:sp>
        <p:nvSpPr>
          <p:cNvPr id="21" name="Footer Placeholder 4">
            <a:extLst>
              <a:ext uri="{FF2B5EF4-FFF2-40B4-BE49-F238E27FC236}">
                <a16:creationId xmlns:a16="http://schemas.microsoft.com/office/drawing/2014/main" id="{3C349C39-A7EF-DF2E-1B74-52D56BFF9C09}"/>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22" name="Slide Number Placeholder 5">
            <a:extLst>
              <a:ext uri="{FF2B5EF4-FFF2-40B4-BE49-F238E27FC236}">
                <a16:creationId xmlns:a16="http://schemas.microsoft.com/office/drawing/2014/main" id="{2BF9CC57-2398-D035-0E73-6E978F591358}"/>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3" name="Date Placeholder 3">
            <a:extLst>
              <a:ext uri="{FF2B5EF4-FFF2-40B4-BE49-F238E27FC236}">
                <a16:creationId xmlns:a16="http://schemas.microsoft.com/office/drawing/2014/main" id="{4BC7417A-D70D-A36D-1668-4DB7B5E36D7C}"/>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3040707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Data Callout  x3">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B8A65BF-1F43-C9B7-689B-6A56F0733A2C}"/>
              </a:ext>
            </a:extLst>
          </p:cNvPr>
          <p:cNvSpPr>
            <a:spLocks/>
          </p:cNvSpPr>
          <p:nvPr userDrawn="1"/>
        </p:nvSpPr>
        <p:spPr>
          <a:xfrm>
            <a:off x="9437968" y="419100"/>
            <a:ext cx="2311118" cy="5257800"/>
          </a:xfrm>
          <a:prstGeom prst="roundRect">
            <a:avLst>
              <a:gd name="adj" fmla="val 13313"/>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22C1DB-7D39-AF4C-BED8-A45BB813FA77}"/>
              </a:ext>
            </a:extLst>
          </p:cNvPr>
          <p:cNvSpPr>
            <a:spLocks noGrp="1"/>
          </p:cNvSpPr>
          <p:nvPr>
            <p:ph type="title" hasCustomPrompt="1"/>
          </p:nvPr>
        </p:nvSpPr>
        <p:spPr>
          <a:xfrm>
            <a:off x="442913" y="419100"/>
            <a:ext cx="3646487" cy="1473811"/>
          </a:xfrm>
        </p:spPr>
        <p:txBody>
          <a:bodyPr anchor="t"/>
          <a:lstStyle>
            <a:lvl1pPr>
              <a:defRPr/>
            </a:lvl1pPr>
          </a:lstStyle>
          <a:p>
            <a:r>
              <a:rPr lang="en-US"/>
              <a:t>Headline preset in 32pt bold if emphasis needed</a:t>
            </a:r>
          </a:p>
        </p:txBody>
      </p:sp>
      <p:sp>
        <p:nvSpPr>
          <p:cNvPr id="7" name="Text Placeholder 9">
            <a:extLst>
              <a:ext uri="{FF2B5EF4-FFF2-40B4-BE49-F238E27FC236}">
                <a16:creationId xmlns:a16="http://schemas.microsoft.com/office/drawing/2014/main" id="{0B1F8C57-5702-2CC2-2F22-EBC3D453003B}"/>
              </a:ext>
            </a:extLst>
          </p:cNvPr>
          <p:cNvSpPr>
            <a:spLocks noGrp="1"/>
          </p:cNvSpPr>
          <p:nvPr>
            <p:ph type="body" sz="quarter" idx="24" hasCustomPrompt="1"/>
          </p:nvPr>
        </p:nvSpPr>
        <p:spPr>
          <a:xfrm>
            <a:off x="442914" y="2093180"/>
            <a:ext cx="3646487" cy="3583720"/>
          </a:xfrm>
        </p:spPr>
        <p:txBody>
          <a:bodyPr>
            <a:noAutofit/>
          </a:bodyPr>
          <a:lstStyle>
            <a:lvl1pPr>
              <a:defRPr sz="1800" b="1">
                <a:solidFill>
                  <a:schemeClr val="tx2"/>
                </a:solidFill>
              </a:defRPr>
            </a:lvl1pPr>
            <a:lvl2pPr marL="0" indent="0">
              <a:buNone/>
              <a:defRPr>
                <a:solidFill>
                  <a:schemeClr val="tx2"/>
                </a:solidFill>
              </a:defRPr>
            </a:lvl2pPr>
            <a:lvl3pPr marL="504825" indent="-285750">
              <a:buFont typeface="Arial" panose="020B0604020202020204" pitchFamily="34" charset="0"/>
              <a:buChar char="•"/>
              <a:defRPr>
                <a:solidFill>
                  <a:schemeClr val="tx2"/>
                </a:solidFill>
              </a:defRPr>
            </a:lvl3pPr>
            <a:lvl4pPr marL="774700" indent="-285750">
              <a:buFont typeface="Arial" panose="020B0604020202020204" pitchFamily="34" charset="0"/>
              <a:buChar char="•"/>
              <a:defRPr>
                <a:solidFill>
                  <a:schemeClr val="tx2"/>
                </a:solidFill>
              </a:defRPr>
            </a:lvl4pPr>
            <a:lvl5pPr marL="1041400"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3" name="Text Placeholder 8">
            <a:extLst>
              <a:ext uri="{FF2B5EF4-FFF2-40B4-BE49-F238E27FC236}">
                <a16:creationId xmlns:a16="http://schemas.microsoft.com/office/drawing/2014/main" id="{DB0965F7-E73B-C504-1686-4038104DBD9C}"/>
              </a:ext>
            </a:extLst>
          </p:cNvPr>
          <p:cNvSpPr>
            <a:spLocks noGrp="1"/>
          </p:cNvSpPr>
          <p:nvPr>
            <p:ph type="body" sz="quarter" idx="39" hasCustomPrompt="1"/>
          </p:nvPr>
        </p:nvSpPr>
        <p:spPr>
          <a:xfrm>
            <a:off x="9579115" y="693738"/>
            <a:ext cx="2028825" cy="1104900"/>
          </a:xfrm>
          <a:prstGeom prst="rect">
            <a:avLst/>
          </a:prstGeom>
        </p:spPr>
        <p:txBody>
          <a:bodyPr/>
          <a:lstStyle>
            <a:lvl1pPr>
              <a:defRPr sz="5400">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16" name="Text Placeholder 9">
            <a:extLst>
              <a:ext uri="{FF2B5EF4-FFF2-40B4-BE49-F238E27FC236}">
                <a16:creationId xmlns:a16="http://schemas.microsoft.com/office/drawing/2014/main" id="{401A7D91-7027-17AC-3AEB-63F379E65F77}"/>
              </a:ext>
            </a:extLst>
          </p:cNvPr>
          <p:cNvSpPr>
            <a:spLocks noGrp="1"/>
          </p:cNvSpPr>
          <p:nvPr>
            <p:ph type="body" sz="quarter" idx="32" hasCustomPrompt="1"/>
          </p:nvPr>
        </p:nvSpPr>
        <p:spPr>
          <a:xfrm>
            <a:off x="9579115" y="2093181"/>
            <a:ext cx="2028825" cy="3411148"/>
          </a:xfrm>
        </p:spPr>
        <p:txBody>
          <a:bodyPr>
            <a:noAutofit/>
          </a:bodyPr>
          <a:lstStyle>
            <a:lvl1pPr>
              <a:defRPr sz="1800" b="1">
                <a:solidFill>
                  <a:schemeClr val="bg1"/>
                </a:solidFill>
              </a:defRPr>
            </a:lvl1pPr>
            <a:lvl2pPr marL="0" indent="0">
              <a:buNone/>
              <a:defRPr>
                <a:solidFill>
                  <a:schemeClr val="bg1"/>
                </a:solidFill>
              </a:defRPr>
            </a:lvl2pPr>
            <a:lvl3pPr marL="504825" indent="-285750">
              <a:buFont typeface="Arial" panose="020B0604020202020204" pitchFamily="34" charset="0"/>
              <a:buChar char="•"/>
              <a:defRPr>
                <a:solidFill>
                  <a:schemeClr val="bg1"/>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p:txBody>
      </p:sp>
      <p:sp>
        <p:nvSpPr>
          <p:cNvPr id="20" name="Rectangle: Rounded Corners 19">
            <a:extLst>
              <a:ext uri="{FF2B5EF4-FFF2-40B4-BE49-F238E27FC236}">
                <a16:creationId xmlns:a16="http://schemas.microsoft.com/office/drawing/2014/main" id="{FB426869-0486-EBFB-63D5-63F9B06390FA}"/>
              </a:ext>
            </a:extLst>
          </p:cNvPr>
          <p:cNvSpPr>
            <a:spLocks/>
          </p:cNvSpPr>
          <p:nvPr userDrawn="1"/>
        </p:nvSpPr>
        <p:spPr>
          <a:xfrm>
            <a:off x="6962818" y="419100"/>
            <a:ext cx="2306964" cy="5257800"/>
          </a:xfrm>
          <a:prstGeom prst="roundRect">
            <a:avLst>
              <a:gd name="adj" fmla="val 13313"/>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8">
            <a:extLst>
              <a:ext uri="{FF2B5EF4-FFF2-40B4-BE49-F238E27FC236}">
                <a16:creationId xmlns:a16="http://schemas.microsoft.com/office/drawing/2014/main" id="{2711968A-9B05-D663-AFC7-63791DA03931}"/>
              </a:ext>
            </a:extLst>
          </p:cNvPr>
          <p:cNvSpPr>
            <a:spLocks noGrp="1"/>
          </p:cNvSpPr>
          <p:nvPr>
            <p:ph type="body" sz="quarter" idx="40" hasCustomPrompt="1"/>
          </p:nvPr>
        </p:nvSpPr>
        <p:spPr>
          <a:xfrm>
            <a:off x="7101887" y="693738"/>
            <a:ext cx="2028825" cy="1104900"/>
          </a:xfrm>
          <a:prstGeom prst="rect">
            <a:avLst/>
          </a:prstGeom>
        </p:spPr>
        <p:txBody>
          <a:bodyPr/>
          <a:lstStyle>
            <a:lvl1pPr>
              <a:defRPr sz="5400">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22" name="Text Placeholder 9">
            <a:extLst>
              <a:ext uri="{FF2B5EF4-FFF2-40B4-BE49-F238E27FC236}">
                <a16:creationId xmlns:a16="http://schemas.microsoft.com/office/drawing/2014/main" id="{FD54C7BA-596A-6131-B709-624E453C27EA}"/>
              </a:ext>
            </a:extLst>
          </p:cNvPr>
          <p:cNvSpPr>
            <a:spLocks noGrp="1"/>
          </p:cNvSpPr>
          <p:nvPr>
            <p:ph type="body" sz="quarter" idx="41" hasCustomPrompt="1"/>
          </p:nvPr>
        </p:nvSpPr>
        <p:spPr>
          <a:xfrm>
            <a:off x="7101887" y="2093181"/>
            <a:ext cx="2028825" cy="3411148"/>
          </a:xfrm>
        </p:spPr>
        <p:txBody>
          <a:bodyPr>
            <a:noAutofit/>
          </a:bodyPr>
          <a:lstStyle>
            <a:lvl1pPr>
              <a:defRPr sz="1800" b="1">
                <a:solidFill>
                  <a:schemeClr val="bg1"/>
                </a:solidFill>
              </a:defRPr>
            </a:lvl1pPr>
            <a:lvl2pPr marL="0" indent="0">
              <a:buNone/>
              <a:defRPr>
                <a:solidFill>
                  <a:schemeClr val="bg1"/>
                </a:solidFill>
              </a:defRPr>
            </a:lvl2pPr>
            <a:lvl3pPr marL="504825" indent="-285750">
              <a:buFont typeface="Arial" panose="020B0604020202020204" pitchFamily="34" charset="0"/>
              <a:buChar char="•"/>
              <a:defRPr>
                <a:solidFill>
                  <a:schemeClr val="bg1"/>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p:txBody>
      </p:sp>
      <p:sp>
        <p:nvSpPr>
          <p:cNvPr id="23" name="Rectangle: Rounded Corners 22">
            <a:extLst>
              <a:ext uri="{FF2B5EF4-FFF2-40B4-BE49-F238E27FC236}">
                <a16:creationId xmlns:a16="http://schemas.microsoft.com/office/drawing/2014/main" id="{5B1F79FC-D79D-67F8-C8F5-0445FE3371ED}"/>
              </a:ext>
            </a:extLst>
          </p:cNvPr>
          <p:cNvSpPr>
            <a:spLocks/>
          </p:cNvSpPr>
          <p:nvPr userDrawn="1"/>
        </p:nvSpPr>
        <p:spPr>
          <a:xfrm>
            <a:off x="4487666" y="419100"/>
            <a:ext cx="2306964" cy="5257800"/>
          </a:xfrm>
          <a:prstGeom prst="roundRect">
            <a:avLst>
              <a:gd name="adj" fmla="val 13313"/>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Placeholder 8">
            <a:extLst>
              <a:ext uri="{FF2B5EF4-FFF2-40B4-BE49-F238E27FC236}">
                <a16:creationId xmlns:a16="http://schemas.microsoft.com/office/drawing/2014/main" id="{48852A4B-50EA-194E-DE48-7DA96932B30F}"/>
              </a:ext>
            </a:extLst>
          </p:cNvPr>
          <p:cNvSpPr>
            <a:spLocks noGrp="1"/>
          </p:cNvSpPr>
          <p:nvPr>
            <p:ph type="body" sz="quarter" idx="42" hasCustomPrompt="1"/>
          </p:nvPr>
        </p:nvSpPr>
        <p:spPr>
          <a:xfrm>
            <a:off x="4626735" y="693738"/>
            <a:ext cx="2028825" cy="1104900"/>
          </a:xfrm>
          <a:prstGeom prst="rect">
            <a:avLst/>
          </a:prstGeom>
        </p:spPr>
        <p:txBody>
          <a:bodyPr/>
          <a:lstStyle>
            <a:lvl1pPr>
              <a:defRPr sz="5400">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25" name="Text Placeholder 9">
            <a:extLst>
              <a:ext uri="{FF2B5EF4-FFF2-40B4-BE49-F238E27FC236}">
                <a16:creationId xmlns:a16="http://schemas.microsoft.com/office/drawing/2014/main" id="{7A73476D-6CEC-746A-8B5B-7451C0D9ED0C}"/>
              </a:ext>
            </a:extLst>
          </p:cNvPr>
          <p:cNvSpPr>
            <a:spLocks noGrp="1"/>
          </p:cNvSpPr>
          <p:nvPr>
            <p:ph type="body" sz="quarter" idx="43" hasCustomPrompt="1"/>
          </p:nvPr>
        </p:nvSpPr>
        <p:spPr>
          <a:xfrm>
            <a:off x="4626735" y="2093181"/>
            <a:ext cx="2028825" cy="3411148"/>
          </a:xfrm>
        </p:spPr>
        <p:txBody>
          <a:bodyPr>
            <a:noAutofit/>
          </a:bodyPr>
          <a:lstStyle>
            <a:lvl1pPr>
              <a:defRPr sz="1800" b="1">
                <a:solidFill>
                  <a:schemeClr val="bg1"/>
                </a:solidFill>
              </a:defRPr>
            </a:lvl1pPr>
            <a:lvl2pPr marL="0" indent="0">
              <a:buNone/>
              <a:defRPr>
                <a:solidFill>
                  <a:schemeClr val="bg1"/>
                </a:solidFill>
              </a:defRPr>
            </a:lvl2pPr>
            <a:lvl3pPr marL="504825" indent="-285750">
              <a:buFont typeface="Arial" panose="020B0604020202020204" pitchFamily="34" charset="0"/>
              <a:buChar char="•"/>
              <a:defRPr>
                <a:solidFill>
                  <a:schemeClr val="bg1"/>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p:txBody>
      </p:sp>
      <p:sp>
        <p:nvSpPr>
          <p:cNvPr id="3" name="Footer Placeholder 4">
            <a:extLst>
              <a:ext uri="{FF2B5EF4-FFF2-40B4-BE49-F238E27FC236}">
                <a16:creationId xmlns:a16="http://schemas.microsoft.com/office/drawing/2014/main" id="{8D9C2FBA-B99B-FC40-DB67-26FD999BEA0D}"/>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 name="Slide Number Placeholder 5">
            <a:extLst>
              <a:ext uri="{FF2B5EF4-FFF2-40B4-BE49-F238E27FC236}">
                <a16:creationId xmlns:a16="http://schemas.microsoft.com/office/drawing/2014/main" id="{5CCC204D-20F9-55A3-F3BA-9EF92915E0FA}"/>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5" name="Date Placeholder 3">
            <a:extLst>
              <a:ext uri="{FF2B5EF4-FFF2-40B4-BE49-F238E27FC236}">
                <a16:creationId xmlns:a16="http://schemas.microsoft.com/office/drawing/2014/main" id="{AA315429-31BA-BACE-94B4-4FE1AEFC869E}"/>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1774670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Data Callout  x3">
    <p:spTree>
      <p:nvGrpSpPr>
        <p:cNvPr id="1" name=""/>
        <p:cNvGrpSpPr/>
        <p:nvPr/>
      </p:nvGrpSpPr>
      <p:grpSpPr>
        <a:xfrm>
          <a:off x="0" y="0"/>
          <a:ext cx="0" cy="0"/>
          <a:chOff x="0" y="0"/>
          <a:chExt cx="0" cy="0"/>
        </a:xfrm>
      </p:grpSpPr>
      <p:sp>
        <p:nvSpPr>
          <p:cNvPr id="3" name="Rectangle: Rounded Corners 10">
            <a:extLst>
              <a:ext uri="{FF2B5EF4-FFF2-40B4-BE49-F238E27FC236}">
                <a16:creationId xmlns:a16="http://schemas.microsoft.com/office/drawing/2014/main" id="{07D24949-7C94-989D-1963-8FE8280207F7}"/>
              </a:ext>
            </a:extLst>
          </p:cNvPr>
          <p:cNvSpPr>
            <a:spLocks/>
          </p:cNvSpPr>
          <p:nvPr userDrawn="1"/>
        </p:nvSpPr>
        <p:spPr>
          <a:xfrm>
            <a:off x="9437970" y="419100"/>
            <a:ext cx="2311118" cy="5257800"/>
          </a:xfrm>
          <a:prstGeom prst="roundRect">
            <a:avLst>
              <a:gd name="adj" fmla="val 1331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5FC1CB58-CFD0-2193-826E-3B3973457E4F}"/>
              </a:ext>
            </a:extLst>
          </p:cNvPr>
          <p:cNvSpPr>
            <a:spLocks noGrp="1"/>
          </p:cNvSpPr>
          <p:nvPr>
            <p:ph type="title" hasCustomPrompt="1"/>
          </p:nvPr>
        </p:nvSpPr>
        <p:spPr>
          <a:xfrm>
            <a:off x="442913" y="419100"/>
            <a:ext cx="3646487" cy="1473811"/>
          </a:xfrm>
        </p:spPr>
        <p:txBody>
          <a:bodyPr anchor="t"/>
          <a:lstStyle>
            <a:lvl1pPr>
              <a:defRPr/>
            </a:lvl1pPr>
          </a:lstStyle>
          <a:p>
            <a:r>
              <a:rPr lang="en-US"/>
              <a:t>Headline preset in 32pt bold if emphasis needed</a:t>
            </a:r>
          </a:p>
        </p:txBody>
      </p:sp>
      <p:sp>
        <p:nvSpPr>
          <p:cNvPr id="5" name="Text Placeholder 9">
            <a:extLst>
              <a:ext uri="{FF2B5EF4-FFF2-40B4-BE49-F238E27FC236}">
                <a16:creationId xmlns:a16="http://schemas.microsoft.com/office/drawing/2014/main" id="{B6F4373C-15B3-6950-7216-20C7029FF050}"/>
              </a:ext>
            </a:extLst>
          </p:cNvPr>
          <p:cNvSpPr>
            <a:spLocks noGrp="1"/>
          </p:cNvSpPr>
          <p:nvPr>
            <p:ph type="body" sz="quarter" idx="24" hasCustomPrompt="1"/>
          </p:nvPr>
        </p:nvSpPr>
        <p:spPr>
          <a:xfrm>
            <a:off x="442914" y="2093180"/>
            <a:ext cx="3646487" cy="3583720"/>
          </a:xfrm>
        </p:spPr>
        <p:txBody>
          <a:bodyPr>
            <a:noAutofit/>
          </a:bodyPr>
          <a:lstStyle>
            <a:lvl1pPr>
              <a:defRPr sz="1800" b="1">
                <a:solidFill>
                  <a:schemeClr val="tx2"/>
                </a:solidFill>
              </a:defRPr>
            </a:lvl1pPr>
            <a:lvl2pPr marL="0" indent="0">
              <a:buNone/>
              <a:defRPr>
                <a:solidFill>
                  <a:schemeClr val="tx2"/>
                </a:solidFill>
              </a:defRPr>
            </a:lvl2pPr>
            <a:lvl3pPr marL="504825" indent="-285750">
              <a:buFont typeface="Arial" panose="020B0604020202020204" pitchFamily="34" charset="0"/>
              <a:buChar char="•"/>
              <a:defRPr>
                <a:solidFill>
                  <a:schemeClr val="tx2"/>
                </a:solidFill>
              </a:defRPr>
            </a:lvl3pPr>
            <a:lvl4pPr marL="774700" indent="-285750">
              <a:buFont typeface="Arial" panose="020B0604020202020204" pitchFamily="34" charset="0"/>
              <a:buChar char="•"/>
              <a:defRPr>
                <a:solidFill>
                  <a:schemeClr val="tx2"/>
                </a:solidFill>
              </a:defRPr>
            </a:lvl4pPr>
            <a:lvl5pPr marL="1041400"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10" name="Text Placeholder 8">
            <a:extLst>
              <a:ext uri="{FF2B5EF4-FFF2-40B4-BE49-F238E27FC236}">
                <a16:creationId xmlns:a16="http://schemas.microsoft.com/office/drawing/2014/main" id="{14962B87-678F-843C-64C4-EC4AB1028E9A}"/>
              </a:ext>
            </a:extLst>
          </p:cNvPr>
          <p:cNvSpPr>
            <a:spLocks noGrp="1"/>
          </p:cNvSpPr>
          <p:nvPr>
            <p:ph type="body" sz="quarter" idx="39" hasCustomPrompt="1"/>
          </p:nvPr>
        </p:nvSpPr>
        <p:spPr>
          <a:xfrm>
            <a:off x="9579115" y="693738"/>
            <a:ext cx="2028825" cy="1104900"/>
          </a:xfrm>
          <a:prstGeom prst="rect">
            <a:avLst/>
          </a:prstGeom>
        </p:spPr>
        <p:txBody>
          <a:bodyPr/>
          <a:lstStyle>
            <a:lvl1pPr>
              <a:defRPr sz="5400">
                <a:solidFill>
                  <a:schemeClr val="accent4"/>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12" name="Text Placeholder 9">
            <a:extLst>
              <a:ext uri="{FF2B5EF4-FFF2-40B4-BE49-F238E27FC236}">
                <a16:creationId xmlns:a16="http://schemas.microsoft.com/office/drawing/2014/main" id="{7FEB1A2E-4292-9646-22CB-E62AC09039E7}"/>
              </a:ext>
            </a:extLst>
          </p:cNvPr>
          <p:cNvSpPr>
            <a:spLocks noGrp="1"/>
          </p:cNvSpPr>
          <p:nvPr>
            <p:ph type="body" sz="quarter" idx="32" hasCustomPrompt="1"/>
          </p:nvPr>
        </p:nvSpPr>
        <p:spPr>
          <a:xfrm>
            <a:off x="9579115" y="2093181"/>
            <a:ext cx="2028825" cy="3411148"/>
          </a:xfrm>
        </p:spPr>
        <p:txBody>
          <a:bodyPr>
            <a:noAutofit/>
          </a:bodyPr>
          <a:lstStyle>
            <a:lvl1pPr>
              <a:defRPr sz="1800" b="1">
                <a:solidFill>
                  <a:schemeClr val="accent2"/>
                </a:solidFill>
              </a:defRPr>
            </a:lvl1pPr>
            <a:lvl2pPr marL="0" indent="0">
              <a:buNone/>
              <a:defRPr>
                <a:solidFill>
                  <a:schemeClr val="accent2"/>
                </a:solidFill>
              </a:defRPr>
            </a:lvl2pPr>
            <a:lvl3pPr marL="504825" indent="-285750">
              <a:buFont typeface="Arial" panose="020B0604020202020204" pitchFamily="34" charset="0"/>
              <a:buChar char="•"/>
              <a:defRPr>
                <a:solidFill>
                  <a:schemeClr val="accent2"/>
                </a:solidFill>
              </a:defRPr>
            </a:lvl3pPr>
            <a:lvl4pPr marL="774700" indent="-285750">
              <a:buFont typeface="Arial" panose="020B0604020202020204" pitchFamily="34" charset="0"/>
              <a:buChar char="•"/>
              <a:defRPr>
                <a:solidFill>
                  <a:schemeClr val="accent2"/>
                </a:solidFill>
              </a:defRPr>
            </a:lvl4pPr>
            <a:lvl5pPr marL="1041400" indent="-28575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p:txBody>
      </p:sp>
      <p:sp>
        <p:nvSpPr>
          <p:cNvPr id="14" name="Rectangle: Rounded Corners 19">
            <a:extLst>
              <a:ext uri="{FF2B5EF4-FFF2-40B4-BE49-F238E27FC236}">
                <a16:creationId xmlns:a16="http://schemas.microsoft.com/office/drawing/2014/main" id="{4882202E-22FD-B059-F6EB-DB076A607FD4}"/>
              </a:ext>
            </a:extLst>
          </p:cNvPr>
          <p:cNvSpPr>
            <a:spLocks/>
          </p:cNvSpPr>
          <p:nvPr userDrawn="1"/>
        </p:nvSpPr>
        <p:spPr>
          <a:xfrm>
            <a:off x="6962820" y="419100"/>
            <a:ext cx="2306964" cy="5257800"/>
          </a:xfrm>
          <a:prstGeom prst="roundRect">
            <a:avLst>
              <a:gd name="adj" fmla="val 1331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8">
            <a:extLst>
              <a:ext uri="{FF2B5EF4-FFF2-40B4-BE49-F238E27FC236}">
                <a16:creationId xmlns:a16="http://schemas.microsoft.com/office/drawing/2014/main" id="{A27E2F95-2E68-C215-822A-653B461B4584}"/>
              </a:ext>
            </a:extLst>
          </p:cNvPr>
          <p:cNvSpPr>
            <a:spLocks noGrp="1"/>
          </p:cNvSpPr>
          <p:nvPr>
            <p:ph type="body" sz="quarter" idx="40" hasCustomPrompt="1"/>
          </p:nvPr>
        </p:nvSpPr>
        <p:spPr>
          <a:xfrm>
            <a:off x="7101887" y="693738"/>
            <a:ext cx="2028825" cy="1104900"/>
          </a:xfrm>
          <a:prstGeom prst="rect">
            <a:avLst/>
          </a:prstGeom>
        </p:spPr>
        <p:txBody>
          <a:bodyPr/>
          <a:lstStyle>
            <a:lvl1pPr>
              <a:defRPr sz="5400">
                <a:solidFill>
                  <a:schemeClr val="accent4"/>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17" name="Text Placeholder 9">
            <a:extLst>
              <a:ext uri="{FF2B5EF4-FFF2-40B4-BE49-F238E27FC236}">
                <a16:creationId xmlns:a16="http://schemas.microsoft.com/office/drawing/2014/main" id="{12E4C610-75CB-381E-0280-21AFCF052843}"/>
              </a:ext>
            </a:extLst>
          </p:cNvPr>
          <p:cNvSpPr>
            <a:spLocks noGrp="1"/>
          </p:cNvSpPr>
          <p:nvPr>
            <p:ph type="body" sz="quarter" idx="41" hasCustomPrompt="1"/>
          </p:nvPr>
        </p:nvSpPr>
        <p:spPr>
          <a:xfrm>
            <a:off x="7101887" y="2093181"/>
            <a:ext cx="2028825" cy="3411148"/>
          </a:xfrm>
        </p:spPr>
        <p:txBody>
          <a:bodyPr>
            <a:noAutofit/>
          </a:bodyPr>
          <a:lstStyle>
            <a:lvl1pPr>
              <a:defRPr sz="1800" b="1">
                <a:solidFill>
                  <a:schemeClr val="accent2"/>
                </a:solidFill>
              </a:defRPr>
            </a:lvl1pPr>
            <a:lvl2pPr marL="0" indent="0">
              <a:buNone/>
              <a:defRPr>
                <a:solidFill>
                  <a:schemeClr val="accent2"/>
                </a:solidFill>
              </a:defRPr>
            </a:lvl2pPr>
            <a:lvl3pPr marL="504825" indent="-285750">
              <a:buFont typeface="Arial" panose="020B0604020202020204" pitchFamily="34" charset="0"/>
              <a:buChar char="•"/>
              <a:defRPr>
                <a:solidFill>
                  <a:schemeClr val="accent2"/>
                </a:solidFill>
              </a:defRPr>
            </a:lvl3pPr>
            <a:lvl4pPr marL="774700" indent="-285750">
              <a:buFont typeface="Arial" panose="020B0604020202020204" pitchFamily="34" charset="0"/>
              <a:buChar char="•"/>
              <a:defRPr>
                <a:solidFill>
                  <a:schemeClr val="accent2"/>
                </a:solidFill>
              </a:defRPr>
            </a:lvl4pPr>
            <a:lvl5pPr marL="1041400" indent="-28575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p:txBody>
      </p:sp>
      <p:sp>
        <p:nvSpPr>
          <p:cNvPr id="18" name="Rectangle: Rounded Corners 22">
            <a:extLst>
              <a:ext uri="{FF2B5EF4-FFF2-40B4-BE49-F238E27FC236}">
                <a16:creationId xmlns:a16="http://schemas.microsoft.com/office/drawing/2014/main" id="{C64D0199-144A-A36D-03B8-0B625A958F14}"/>
              </a:ext>
            </a:extLst>
          </p:cNvPr>
          <p:cNvSpPr>
            <a:spLocks/>
          </p:cNvSpPr>
          <p:nvPr userDrawn="1"/>
        </p:nvSpPr>
        <p:spPr>
          <a:xfrm>
            <a:off x="4487668" y="419100"/>
            <a:ext cx="2306964" cy="5257800"/>
          </a:xfrm>
          <a:prstGeom prst="roundRect">
            <a:avLst>
              <a:gd name="adj" fmla="val 13313"/>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8">
            <a:extLst>
              <a:ext uri="{FF2B5EF4-FFF2-40B4-BE49-F238E27FC236}">
                <a16:creationId xmlns:a16="http://schemas.microsoft.com/office/drawing/2014/main" id="{DC980A75-27B2-D1DF-F46D-1F15A3E7A2E2}"/>
              </a:ext>
            </a:extLst>
          </p:cNvPr>
          <p:cNvSpPr>
            <a:spLocks noGrp="1"/>
          </p:cNvSpPr>
          <p:nvPr>
            <p:ph type="body" sz="quarter" idx="42" hasCustomPrompt="1"/>
          </p:nvPr>
        </p:nvSpPr>
        <p:spPr>
          <a:xfrm>
            <a:off x="4626735" y="693738"/>
            <a:ext cx="2028825" cy="1104900"/>
          </a:xfrm>
          <a:prstGeom prst="rect">
            <a:avLst/>
          </a:prstGeom>
        </p:spPr>
        <p:txBody>
          <a:bodyPr/>
          <a:lstStyle>
            <a:lvl1pPr>
              <a:defRPr sz="5400">
                <a:solidFill>
                  <a:schemeClr val="accent4"/>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26" name="Text Placeholder 9">
            <a:extLst>
              <a:ext uri="{FF2B5EF4-FFF2-40B4-BE49-F238E27FC236}">
                <a16:creationId xmlns:a16="http://schemas.microsoft.com/office/drawing/2014/main" id="{8CAE6B9B-E924-B9B1-24B4-ECCADCF1B777}"/>
              </a:ext>
            </a:extLst>
          </p:cNvPr>
          <p:cNvSpPr>
            <a:spLocks noGrp="1"/>
          </p:cNvSpPr>
          <p:nvPr>
            <p:ph type="body" sz="quarter" idx="43" hasCustomPrompt="1"/>
          </p:nvPr>
        </p:nvSpPr>
        <p:spPr>
          <a:xfrm>
            <a:off x="4626735" y="2093181"/>
            <a:ext cx="2028825" cy="3411148"/>
          </a:xfrm>
        </p:spPr>
        <p:txBody>
          <a:bodyPr>
            <a:noAutofit/>
          </a:bodyPr>
          <a:lstStyle>
            <a:lvl1pPr>
              <a:defRPr sz="1800" b="1">
                <a:solidFill>
                  <a:schemeClr val="accent2"/>
                </a:solidFill>
              </a:defRPr>
            </a:lvl1pPr>
            <a:lvl2pPr marL="0" indent="0">
              <a:buNone/>
              <a:defRPr>
                <a:solidFill>
                  <a:schemeClr val="accent2"/>
                </a:solidFill>
              </a:defRPr>
            </a:lvl2pPr>
            <a:lvl3pPr marL="504825" indent="-285750">
              <a:buFont typeface="Arial" panose="020B0604020202020204" pitchFamily="34" charset="0"/>
              <a:buChar char="•"/>
              <a:defRPr>
                <a:solidFill>
                  <a:schemeClr val="accent2"/>
                </a:solidFill>
              </a:defRPr>
            </a:lvl3pPr>
            <a:lvl4pPr marL="774700" indent="-285750">
              <a:buFont typeface="Arial" panose="020B0604020202020204" pitchFamily="34" charset="0"/>
              <a:buChar char="•"/>
              <a:defRPr>
                <a:solidFill>
                  <a:schemeClr val="accent2"/>
                </a:solidFill>
              </a:defRPr>
            </a:lvl4pPr>
            <a:lvl5pPr marL="1041400" indent="-285750">
              <a:buFont typeface="Arial" panose="020B0604020202020204" pitchFamily="34" charset="0"/>
              <a:buChar char="•"/>
              <a:defRPr>
                <a:solidFill>
                  <a:schemeClr val="bg1"/>
                </a:solidFill>
              </a:defRPr>
            </a:lvl5pPr>
          </a:lstStyle>
          <a:p>
            <a:pPr lvl="0"/>
            <a:r>
              <a:rPr lang="en-US"/>
              <a:t>Title in preset 18pt Arial Bold</a:t>
            </a:r>
          </a:p>
          <a:p>
            <a:pPr lvl="1"/>
            <a:r>
              <a:rPr lang="en-US"/>
              <a:t>First level</a:t>
            </a:r>
          </a:p>
          <a:p>
            <a:pPr lvl="2"/>
            <a:r>
              <a:rPr lang="en-US"/>
              <a:t>Second level</a:t>
            </a:r>
          </a:p>
          <a:p>
            <a:pPr lvl="3"/>
            <a:r>
              <a:rPr lang="en-US"/>
              <a:t>Third level</a:t>
            </a:r>
          </a:p>
        </p:txBody>
      </p:sp>
      <p:sp>
        <p:nvSpPr>
          <p:cNvPr id="27" name="Footer Placeholder 4">
            <a:extLst>
              <a:ext uri="{FF2B5EF4-FFF2-40B4-BE49-F238E27FC236}">
                <a16:creationId xmlns:a16="http://schemas.microsoft.com/office/drawing/2014/main" id="{AEAE3F28-A9F1-E3A4-95D2-0111891E3BB3}"/>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28" name="Slide Number Placeholder 5">
            <a:extLst>
              <a:ext uri="{FF2B5EF4-FFF2-40B4-BE49-F238E27FC236}">
                <a16:creationId xmlns:a16="http://schemas.microsoft.com/office/drawing/2014/main" id="{20DE136A-034E-0F6E-EAE0-F88E7B0AD81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9" name="Date Placeholder 3">
            <a:extLst>
              <a:ext uri="{FF2B5EF4-FFF2-40B4-BE49-F238E27FC236}">
                <a16:creationId xmlns:a16="http://schemas.microsoft.com/office/drawing/2014/main" id="{1EB7EE85-28EB-5579-0245-28B23B964714}"/>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256218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x4 | Ligh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F6715-76F1-6A29-DE82-4E37D2475828}"/>
              </a:ext>
            </a:extLst>
          </p:cNvPr>
          <p:cNvSpPr>
            <a:spLocks noGrp="1"/>
          </p:cNvSpPr>
          <p:nvPr>
            <p:ph type="title" hasCustomPrompt="1"/>
          </p:nvPr>
        </p:nvSpPr>
        <p:spPr>
          <a:xfrm>
            <a:off x="442913" y="1780223"/>
            <a:ext cx="3138487" cy="406399"/>
          </a:xfrm>
        </p:spPr>
        <p:txBody>
          <a:bodyPr anchor="t"/>
          <a:lstStyle>
            <a:lvl1pPr>
              <a:defRPr>
                <a:solidFill>
                  <a:schemeClr val="accent1"/>
                </a:solidFill>
              </a:defRPr>
            </a:lvl1pPr>
          </a:lstStyle>
          <a:p>
            <a:r>
              <a:rPr lang="en-US"/>
              <a:t>Agenda title</a:t>
            </a:r>
          </a:p>
        </p:txBody>
      </p:sp>
      <p:sp>
        <p:nvSpPr>
          <p:cNvPr id="6" name="Rectangle: Rounded Corners 5">
            <a:extLst>
              <a:ext uri="{FF2B5EF4-FFF2-40B4-BE49-F238E27FC236}">
                <a16:creationId xmlns:a16="http://schemas.microsoft.com/office/drawing/2014/main" id="{76A0F957-F05C-A963-49E2-F96780D85FC2}"/>
              </a:ext>
            </a:extLst>
          </p:cNvPr>
          <p:cNvSpPr/>
          <p:nvPr userDrawn="1"/>
        </p:nvSpPr>
        <p:spPr>
          <a:xfrm>
            <a:off x="4046091" y="1780223"/>
            <a:ext cx="3766368" cy="1822366"/>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6">
            <a:extLst>
              <a:ext uri="{FF2B5EF4-FFF2-40B4-BE49-F238E27FC236}">
                <a16:creationId xmlns:a16="http://schemas.microsoft.com/office/drawing/2014/main" id="{3ED38DDF-4F64-D910-3F16-F89A0140C15D}"/>
              </a:ext>
            </a:extLst>
          </p:cNvPr>
          <p:cNvSpPr>
            <a:spLocks noGrp="1"/>
          </p:cNvSpPr>
          <p:nvPr>
            <p:ph type="body" sz="quarter" idx="21" hasCustomPrompt="1"/>
          </p:nvPr>
        </p:nvSpPr>
        <p:spPr>
          <a:xfrm>
            <a:off x="4256050" y="2268538"/>
            <a:ext cx="3346450" cy="1160462"/>
          </a:xfrm>
        </p:spPr>
        <p:txBody>
          <a:bodyPr/>
          <a:lstStyle>
            <a:lvl1pPr>
              <a:defRPr sz="1800">
                <a:solidFill>
                  <a:schemeClr val="accent1"/>
                </a:solidFill>
              </a:defRPr>
            </a:lvl1pPr>
            <a:lvl2pPr marL="0" indent="0">
              <a:buNone/>
              <a:defRPr sz="1400">
                <a:solidFill>
                  <a:schemeClr val="tx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lvl="1"/>
            <a:r>
              <a:rPr lang="en-US"/>
              <a:t>Second level 14pt</a:t>
            </a:r>
          </a:p>
        </p:txBody>
      </p:sp>
      <p:sp>
        <p:nvSpPr>
          <p:cNvPr id="11" name="Text Placeholder 9">
            <a:extLst>
              <a:ext uri="{FF2B5EF4-FFF2-40B4-BE49-F238E27FC236}">
                <a16:creationId xmlns:a16="http://schemas.microsoft.com/office/drawing/2014/main" id="{D2B22164-3ED5-09BB-1B5B-A29F02F15B34}"/>
              </a:ext>
            </a:extLst>
          </p:cNvPr>
          <p:cNvSpPr>
            <a:spLocks noGrp="1"/>
          </p:cNvSpPr>
          <p:nvPr>
            <p:ph type="body" sz="quarter" idx="22" hasCustomPrompt="1"/>
          </p:nvPr>
        </p:nvSpPr>
        <p:spPr>
          <a:xfrm>
            <a:off x="4256050" y="1960565"/>
            <a:ext cx="421603" cy="285750"/>
          </a:xfrm>
        </p:spPr>
        <p:txBody>
          <a:bodyPr/>
          <a:lstStyle>
            <a:lvl1pPr>
              <a:defRPr sz="1400">
                <a:solidFill>
                  <a:schemeClr val="accent1"/>
                </a:solidFill>
              </a:defRPr>
            </a:lvl1pPr>
          </a:lstStyle>
          <a:p>
            <a:pPr lvl="0"/>
            <a:r>
              <a:rPr lang="en-US"/>
              <a:t>01</a:t>
            </a:r>
          </a:p>
        </p:txBody>
      </p:sp>
      <p:sp>
        <p:nvSpPr>
          <p:cNvPr id="12" name="Rectangle: Rounded Corners 11">
            <a:extLst>
              <a:ext uri="{FF2B5EF4-FFF2-40B4-BE49-F238E27FC236}">
                <a16:creationId xmlns:a16="http://schemas.microsoft.com/office/drawing/2014/main" id="{14B33145-22E3-ABB9-12B6-34939B5853C8}"/>
              </a:ext>
            </a:extLst>
          </p:cNvPr>
          <p:cNvSpPr/>
          <p:nvPr userDrawn="1"/>
        </p:nvSpPr>
        <p:spPr>
          <a:xfrm>
            <a:off x="7982719" y="1780223"/>
            <a:ext cx="3766368" cy="1822366"/>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6">
            <a:extLst>
              <a:ext uri="{FF2B5EF4-FFF2-40B4-BE49-F238E27FC236}">
                <a16:creationId xmlns:a16="http://schemas.microsoft.com/office/drawing/2014/main" id="{7E8CD0F3-325C-0B6C-AEFC-D1F2560128B5}"/>
              </a:ext>
            </a:extLst>
          </p:cNvPr>
          <p:cNvSpPr>
            <a:spLocks noGrp="1"/>
          </p:cNvSpPr>
          <p:nvPr>
            <p:ph type="body" sz="quarter" idx="23" hasCustomPrompt="1"/>
          </p:nvPr>
        </p:nvSpPr>
        <p:spPr>
          <a:xfrm>
            <a:off x="8192678" y="2268538"/>
            <a:ext cx="3346450" cy="1160462"/>
          </a:xfrm>
        </p:spPr>
        <p:txBody>
          <a:bodyPr/>
          <a:lstStyle>
            <a:lvl1pPr>
              <a:defRPr sz="1800">
                <a:solidFill>
                  <a:schemeClr val="accent2"/>
                </a:solidFill>
              </a:defRPr>
            </a:lvl1pPr>
            <a:lvl2pPr marL="0" indent="0">
              <a:buNone/>
              <a:defRPr sz="1400">
                <a:solidFill>
                  <a:schemeClr val="tx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lvl="1"/>
            <a:r>
              <a:rPr lang="en-US"/>
              <a:t>Second level 14pt</a:t>
            </a:r>
          </a:p>
        </p:txBody>
      </p:sp>
      <p:sp>
        <p:nvSpPr>
          <p:cNvPr id="17" name="Text Placeholder 9">
            <a:extLst>
              <a:ext uri="{FF2B5EF4-FFF2-40B4-BE49-F238E27FC236}">
                <a16:creationId xmlns:a16="http://schemas.microsoft.com/office/drawing/2014/main" id="{57B8A77D-85F8-2E8B-EB78-8AAB4F412374}"/>
              </a:ext>
            </a:extLst>
          </p:cNvPr>
          <p:cNvSpPr>
            <a:spLocks noGrp="1"/>
          </p:cNvSpPr>
          <p:nvPr>
            <p:ph type="body" sz="quarter" idx="24" hasCustomPrompt="1"/>
          </p:nvPr>
        </p:nvSpPr>
        <p:spPr>
          <a:xfrm>
            <a:off x="8192678" y="1960565"/>
            <a:ext cx="421603" cy="285750"/>
          </a:xfrm>
        </p:spPr>
        <p:txBody>
          <a:bodyPr/>
          <a:lstStyle>
            <a:lvl1pPr>
              <a:defRPr sz="1400">
                <a:solidFill>
                  <a:schemeClr val="accent2"/>
                </a:solidFill>
              </a:defRPr>
            </a:lvl1pPr>
          </a:lstStyle>
          <a:p>
            <a:pPr lvl="0"/>
            <a:r>
              <a:rPr lang="en-US"/>
              <a:t>01</a:t>
            </a:r>
          </a:p>
        </p:txBody>
      </p:sp>
      <p:sp>
        <p:nvSpPr>
          <p:cNvPr id="24" name="Rectangle: Rounded Corners 23">
            <a:extLst>
              <a:ext uri="{FF2B5EF4-FFF2-40B4-BE49-F238E27FC236}">
                <a16:creationId xmlns:a16="http://schemas.microsoft.com/office/drawing/2014/main" id="{F94F5DFD-1F9E-2262-B2FC-3026C3BEC4BA}"/>
              </a:ext>
            </a:extLst>
          </p:cNvPr>
          <p:cNvSpPr/>
          <p:nvPr userDrawn="1"/>
        </p:nvSpPr>
        <p:spPr>
          <a:xfrm>
            <a:off x="4046091" y="3772851"/>
            <a:ext cx="3766368" cy="1822366"/>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6">
            <a:extLst>
              <a:ext uri="{FF2B5EF4-FFF2-40B4-BE49-F238E27FC236}">
                <a16:creationId xmlns:a16="http://schemas.microsoft.com/office/drawing/2014/main" id="{6965DAEF-615F-1FA9-F623-C1C7A185162B}"/>
              </a:ext>
            </a:extLst>
          </p:cNvPr>
          <p:cNvSpPr>
            <a:spLocks noGrp="1"/>
          </p:cNvSpPr>
          <p:nvPr>
            <p:ph type="body" sz="quarter" idx="25" hasCustomPrompt="1"/>
          </p:nvPr>
        </p:nvSpPr>
        <p:spPr>
          <a:xfrm>
            <a:off x="4256050" y="4271524"/>
            <a:ext cx="3346450" cy="1160462"/>
          </a:xfrm>
        </p:spPr>
        <p:txBody>
          <a:bodyPr/>
          <a:lstStyle>
            <a:lvl1pPr>
              <a:defRPr sz="1800">
                <a:solidFill>
                  <a:schemeClr val="accent3"/>
                </a:solidFill>
              </a:defRPr>
            </a:lvl1pPr>
            <a:lvl2pPr marL="0" indent="0">
              <a:buNone/>
              <a:defRPr sz="1400">
                <a:solidFill>
                  <a:schemeClr val="tx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lvl="1"/>
            <a:r>
              <a:rPr lang="en-US"/>
              <a:t>Second level 14pt</a:t>
            </a:r>
          </a:p>
        </p:txBody>
      </p:sp>
      <p:sp>
        <p:nvSpPr>
          <p:cNvPr id="26" name="Text Placeholder 9">
            <a:extLst>
              <a:ext uri="{FF2B5EF4-FFF2-40B4-BE49-F238E27FC236}">
                <a16:creationId xmlns:a16="http://schemas.microsoft.com/office/drawing/2014/main" id="{355D4CD4-5C47-F3DE-4E46-9E9E84100DE9}"/>
              </a:ext>
            </a:extLst>
          </p:cNvPr>
          <p:cNvSpPr>
            <a:spLocks noGrp="1"/>
          </p:cNvSpPr>
          <p:nvPr>
            <p:ph type="body" sz="quarter" idx="26" hasCustomPrompt="1"/>
          </p:nvPr>
        </p:nvSpPr>
        <p:spPr>
          <a:xfrm>
            <a:off x="4256050" y="3963551"/>
            <a:ext cx="421603" cy="285750"/>
          </a:xfrm>
        </p:spPr>
        <p:txBody>
          <a:bodyPr/>
          <a:lstStyle>
            <a:lvl1pPr>
              <a:defRPr sz="1400">
                <a:solidFill>
                  <a:schemeClr val="accent3"/>
                </a:solidFill>
              </a:defRPr>
            </a:lvl1pPr>
          </a:lstStyle>
          <a:p>
            <a:pPr lvl="0"/>
            <a:r>
              <a:rPr lang="en-US"/>
              <a:t>01</a:t>
            </a:r>
          </a:p>
        </p:txBody>
      </p:sp>
      <p:sp>
        <p:nvSpPr>
          <p:cNvPr id="27" name="Rectangle: Rounded Corners 26">
            <a:extLst>
              <a:ext uri="{FF2B5EF4-FFF2-40B4-BE49-F238E27FC236}">
                <a16:creationId xmlns:a16="http://schemas.microsoft.com/office/drawing/2014/main" id="{A6F65137-0B32-4D90-DDFC-A8F23EC6A741}"/>
              </a:ext>
            </a:extLst>
          </p:cNvPr>
          <p:cNvSpPr/>
          <p:nvPr userDrawn="1"/>
        </p:nvSpPr>
        <p:spPr>
          <a:xfrm>
            <a:off x="7982719" y="3772851"/>
            <a:ext cx="3766368" cy="1822366"/>
          </a:xfrm>
          <a:prstGeom prst="roundRect">
            <a:avLst>
              <a:gd name="adj" fmla="val 11411"/>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6">
            <a:extLst>
              <a:ext uri="{FF2B5EF4-FFF2-40B4-BE49-F238E27FC236}">
                <a16:creationId xmlns:a16="http://schemas.microsoft.com/office/drawing/2014/main" id="{967390CF-6D56-9A95-760E-C9232F4B3C78}"/>
              </a:ext>
            </a:extLst>
          </p:cNvPr>
          <p:cNvSpPr>
            <a:spLocks noGrp="1"/>
          </p:cNvSpPr>
          <p:nvPr>
            <p:ph type="body" sz="quarter" idx="27" hasCustomPrompt="1"/>
          </p:nvPr>
        </p:nvSpPr>
        <p:spPr>
          <a:xfrm>
            <a:off x="8192678" y="4271524"/>
            <a:ext cx="3346450" cy="1160462"/>
          </a:xfrm>
        </p:spPr>
        <p:txBody>
          <a:bodyPr/>
          <a:lstStyle>
            <a:lvl1pPr>
              <a:defRPr sz="1800">
                <a:solidFill>
                  <a:schemeClr val="accent4"/>
                </a:solidFill>
              </a:defRPr>
            </a:lvl1pPr>
            <a:lvl2pPr marL="0" indent="0">
              <a:buNone/>
              <a:defRPr sz="1400">
                <a:solidFill>
                  <a:schemeClr val="tx2"/>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Add agenda heading 18pt</a:t>
            </a:r>
          </a:p>
          <a:p>
            <a:pPr lvl="1"/>
            <a:r>
              <a:rPr lang="en-US"/>
              <a:t>Second level 14pt</a:t>
            </a:r>
          </a:p>
        </p:txBody>
      </p:sp>
      <p:sp>
        <p:nvSpPr>
          <p:cNvPr id="29" name="Text Placeholder 9">
            <a:extLst>
              <a:ext uri="{FF2B5EF4-FFF2-40B4-BE49-F238E27FC236}">
                <a16:creationId xmlns:a16="http://schemas.microsoft.com/office/drawing/2014/main" id="{8344D464-8436-D628-F140-F12CF4108A2F}"/>
              </a:ext>
            </a:extLst>
          </p:cNvPr>
          <p:cNvSpPr>
            <a:spLocks noGrp="1"/>
          </p:cNvSpPr>
          <p:nvPr>
            <p:ph type="body" sz="quarter" idx="28" hasCustomPrompt="1"/>
          </p:nvPr>
        </p:nvSpPr>
        <p:spPr>
          <a:xfrm>
            <a:off x="8192678" y="3963551"/>
            <a:ext cx="421603" cy="285750"/>
          </a:xfrm>
        </p:spPr>
        <p:txBody>
          <a:bodyPr/>
          <a:lstStyle>
            <a:lvl1pPr>
              <a:defRPr sz="1400">
                <a:solidFill>
                  <a:schemeClr val="accent4"/>
                </a:solidFill>
              </a:defRPr>
            </a:lvl1pPr>
          </a:lstStyle>
          <a:p>
            <a:pPr lvl="0"/>
            <a:r>
              <a:rPr lang="en-US"/>
              <a:t>01</a:t>
            </a:r>
          </a:p>
        </p:txBody>
      </p:sp>
      <p:sp>
        <p:nvSpPr>
          <p:cNvPr id="3" name="Footer Placeholder 4">
            <a:extLst>
              <a:ext uri="{FF2B5EF4-FFF2-40B4-BE49-F238E27FC236}">
                <a16:creationId xmlns:a16="http://schemas.microsoft.com/office/drawing/2014/main" id="{64839DE4-1691-E8EF-D1E8-2D74EB119115}"/>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13" name="Slide Number Placeholder 5">
            <a:extLst>
              <a:ext uri="{FF2B5EF4-FFF2-40B4-BE49-F238E27FC236}">
                <a16:creationId xmlns:a16="http://schemas.microsoft.com/office/drawing/2014/main" id="{FFB8D272-F669-5140-B4E3-6C0F360F70A8}"/>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14" name="Date Placeholder 3">
            <a:extLst>
              <a:ext uri="{FF2B5EF4-FFF2-40B4-BE49-F238E27FC236}">
                <a16:creationId xmlns:a16="http://schemas.microsoft.com/office/drawing/2014/main" id="{66D072DA-9791-A640-B2EE-71038CC2C891}"/>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054998864"/>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Data Callout x4">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8B8A65BF-1F43-C9B7-689B-6A56F0733A2C}"/>
              </a:ext>
            </a:extLst>
          </p:cNvPr>
          <p:cNvSpPr>
            <a:spLocks/>
          </p:cNvSpPr>
          <p:nvPr userDrawn="1"/>
        </p:nvSpPr>
        <p:spPr>
          <a:xfrm>
            <a:off x="8468356" y="2787040"/>
            <a:ext cx="3280729" cy="2197676"/>
          </a:xfrm>
          <a:prstGeom prst="roundRect">
            <a:avLst>
              <a:gd name="adj" fmla="val 14017"/>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8">
            <a:extLst>
              <a:ext uri="{FF2B5EF4-FFF2-40B4-BE49-F238E27FC236}">
                <a16:creationId xmlns:a16="http://schemas.microsoft.com/office/drawing/2014/main" id="{20EB8D24-5D0A-12F9-A61C-0ED58190FF69}"/>
              </a:ext>
            </a:extLst>
          </p:cNvPr>
          <p:cNvSpPr>
            <a:spLocks noGrp="1"/>
          </p:cNvSpPr>
          <p:nvPr>
            <p:ph type="body" sz="quarter" idx="31" hasCustomPrompt="1"/>
          </p:nvPr>
        </p:nvSpPr>
        <p:spPr>
          <a:xfrm>
            <a:off x="8895870" y="2831333"/>
            <a:ext cx="2425700" cy="938962"/>
          </a:xfrm>
          <a:prstGeom prst="rect">
            <a:avLst/>
          </a:prstGeom>
        </p:spPr>
        <p:txBody>
          <a:bodyPr/>
          <a:lstStyle>
            <a:lvl1pPr>
              <a:defRPr sz="6700">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15" name="Text Placeholder 14">
            <a:extLst>
              <a:ext uri="{FF2B5EF4-FFF2-40B4-BE49-F238E27FC236}">
                <a16:creationId xmlns:a16="http://schemas.microsoft.com/office/drawing/2014/main" id="{10087A57-30B2-D787-FFF3-2DB46A395406}"/>
              </a:ext>
            </a:extLst>
          </p:cNvPr>
          <p:cNvSpPr>
            <a:spLocks noGrp="1"/>
          </p:cNvSpPr>
          <p:nvPr>
            <p:ph type="body" sz="quarter" idx="34" hasCustomPrompt="1"/>
          </p:nvPr>
        </p:nvSpPr>
        <p:spPr>
          <a:xfrm>
            <a:off x="8895870" y="3889027"/>
            <a:ext cx="2425700" cy="815975"/>
          </a:xfrm>
        </p:spPr>
        <p:txBody>
          <a:bodyPr/>
          <a:lstStyle>
            <a:lvl1pPr>
              <a:defRPr>
                <a:solidFill>
                  <a:schemeClr val="bg1"/>
                </a:solidFill>
              </a:defRPr>
            </a:lvl1pPr>
            <a:lvl2pPr marL="285750" indent="-285750">
              <a:buFont typeface="Arial" panose="020B0604020202020204" pitchFamily="34" charset="0"/>
              <a:buChar char="•"/>
              <a:defRPr>
                <a:solidFill>
                  <a:schemeClr val="bg1"/>
                </a:solidFill>
              </a:defRPr>
            </a:lvl2pPr>
            <a:lvl3pPr marL="504825" indent="-285750">
              <a:buFont typeface="Arial" panose="020B0604020202020204" pitchFamily="34" charset="0"/>
              <a:buChar char="•"/>
              <a:defRPr>
                <a:solidFill>
                  <a:schemeClr val="bg1"/>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Add text</a:t>
            </a:r>
          </a:p>
          <a:p>
            <a:pPr lvl="1"/>
            <a:r>
              <a:rPr lang="en-US"/>
              <a:t>Second level</a:t>
            </a:r>
          </a:p>
          <a:p>
            <a:pPr lvl="2"/>
            <a:r>
              <a:rPr lang="en-US"/>
              <a:t>Third level</a:t>
            </a:r>
          </a:p>
        </p:txBody>
      </p:sp>
      <p:sp>
        <p:nvSpPr>
          <p:cNvPr id="17" name="Rectangle: Rounded Corners 16">
            <a:extLst>
              <a:ext uri="{FF2B5EF4-FFF2-40B4-BE49-F238E27FC236}">
                <a16:creationId xmlns:a16="http://schemas.microsoft.com/office/drawing/2014/main" id="{763BA82A-9B86-460E-BD79-148DE5B11E62}"/>
              </a:ext>
            </a:extLst>
          </p:cNvPr>
          <p:cNvSpPr>
            <a:spLocks/>
          </p:cNvSpPr>
          <p:nvPr userDrawn="1"/>
        </p:nvSpPr>
        <p:spPr>
          <a:xfrm>
            <a:off x="5017368" y="2787040"/>
            <a:ext cx="3280729" cy="2197676"/>
          </a:xfrm>
          <a:prstGeom prst="roundRect">
            <a:avLst>
              <a:gd name="adj" fmla="val 14017"/>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8">
            <a:extLst>
              <a:ext uri="{FF2B5EF4-FFF2-40B4-BE49-F238E27FC236}">
                <a16:creationId xmlns:a16="http://schemas.microsoft.com/office/drawing/2014/main" id="{F565632A-E6C1-30E4-96FF-AA3391EFF109}"/>
              </a:ext>
            </a:extLst>
          </p:cNvPr>
          <p:cNvSpPr>
            <a:spLocks noGrp="1"/>
          </p:cNvSpPr>
          <p:nvPr>
            <p:ph type="body" sz="quarter" idx="35" hasCustomPrompt="1"/>
          </p:nvPr>
        </p:nvSpPr>
        <p:spPr>
          <a:xfrm>
            <a:off x="5444882" y="2831333"/>
            <a:ext cx="2425700" cy="938962"/>
          </a:xfrm>
          <a:prstGeom prst="rect">
            <a:avLst/>
          </a:prstGeom>
        </p:spPr>
        <p:txBody>
          <a:bodyPr/>
          <a:lstStyle>
            <a:lvl1pPr>
              <a:defRPr sz="6700">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19" name="Text Placeholder 14">
            <a:extLst>
              <a:ext uri="{FF2B5EF4-FFF2-40B4-BE49-F238E27FC236}">
                <a16:creationId xmlns:a16="http://schemas.microsoft.com/office/drawing/2014/main" id="{46F93945-AFEC-0368-37B2-258AF4EF62AE}"/>
              </a:ext>
            </a:extLst>
          </p:cNvPr>
          <p:cNvSpPr>
            <a:spLocks noGrp="1"/>
          </p:cNvSpPr>
          <p:nvPr>
            <p:ph type="body" sz="quarter" idx="36" hasCustomPrompt="1"/>
          </p:nvPr>
        </p:nvSpPr>
        <p:spPr>
          <a:xfrm>
            <a:off x="5444882" y="3889027"/>
            <a:ext cx="2425700" cy="815975"/>
          </a:xfrm>
        </p:spPr>
        <p:txBody>
          <a:bodyPr/>
          <a:lstStyle>
            <a:lvl1pPr>
              <a:defRPr>
                <a:solidFill>
                  <a:schemeClr val="bg1"/>
                </a:solidFill>
              </a:defRPr>
            </a:lvl1pPr>
            <a:lvl2pPr marL="285750" indent="-285750">
              <a:buFont typeface="Arial" panose="020B0604020202020204" pitchFamily="34" charset="0"/>
              <a:buChar char="•"/>
              <a:defRPr>
                <a:solidFill>
                  <a:schemeClr val="bg1"/>
                </a:solidFill>
              </a:defRPr>
            </a:lvl2pPr>
            <a:lvl3pPr marL="504825" indent="-285750">
              <a:buFont typeface="Arial" panose="020B0604020202020204" pitchFamily="34" charset="0"/>
              <a:buChar char="•"/>
              <a:defRPr>
                <a:solidFill>
                  <a:schemeClr val="bg1"/>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Add text</a:t>
            </a:r>
          </a:p>
          <a:p>
            <a:pPr lvl="1"/>
            <a:r>
              <a:rPr lang="en-US"/>
              <a:t>Second level</a:t>
            </a:r>
          </a:p>
          <a:p>
            <a:pPr lvl="2"/>
            <a:r>
              <a:rPr lang="en-US"/>
              <a:t>Third level</a:t>
            </a:r>
          </a:p>
        </p:txBody>
      </p:sp>
      <p:sp>
        <p:nvSpPr>
          <p:cNvPr id="6" name="Rectangle: Rounded Corners 5">
            <a:extLst>
              <a:ext uri="{FF2B5EF4-FFF2-40B4-BE49-F238E27FC236}">
                <a16:creationId xmlns:a16="http://schemas.microsoft.com/office/drawing/2014/main" id="{EAFD905F-A85F-EDAA-DDC7-859B1C654287}"/>
              </a:ext>
            </a:extLst>
          </p:cNvPr>
          <p:cNvSpPr>
            <a:spLocks/>
          </p:cNvSpPr>
          <p:nvPr userDrawn="1"/>
        </p:nvSpPr>
        <p:spPr>
          <a:xfrm>
            <a:off x="8468356" y="419100"/>
            <a:ext cx="3280729" cy="2194345"/>
          </a:xfrm>
          <a:prstGeom prst="roundRect">
            <a:avLst>
              <a:gd name="adj" fmla="val 14017"/>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8">
            <a:extLst>
              <a:ext uri="{FF2B5EF4-FFF2-40B4-BE49-F238E27FC236}">
                <a16:creationId xmlns:a16="http://schemas.microsoft.com/office/drawing/2014/main" id="{0C22303F-63B8-2C7B-12D0-AF959C2C741A}"/>
              </a:ext>
            </a:extLst>
          </p:cNvPr>
          <p:cNvSpPr>
            <a:spLocks noGrp="1"/>
          </p:cNvSpPr>
          <p:nvPr>
            <p:ph type="body" sz="quarter" idx="37" hasCustomPrompt="1"/>
          </p:nvPr>
        </p:nvSpPr>
        <p:spPr>
          <a:xfrm>
            <a:off x="8895870" y="471156"/>
            <a:ext cx="2425700" cy="938962"/>
          </a:xfrm>
          <a:prstGeom prst="rect">
            <a:avLst/>
          </a:prstGeom>
        </p:spPr>
        <p:txBody>
          <a:bodyPr/>
          <a:lstStyle>
            <a:lvl1pPr>
              <a:defRPr sz="6700">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9" name="Text Placeholder 14">
            <a:extLst>
              <a:ext uri="{FF2B5EF4-FFF2-40B4-BE49-F238E27FC236}">
                <a16:creationId xmlns:a16="http://schemas.microsoft.com/office/drawing/2014/main" id="{A7AC7F55-F9D5-E498-4874-3573F0FFC931}"/>
              </a:ext>
            </a:extLst>
          </p:cNvPr>
          <p:cNvSpPr>
            <a:spLocks noGrp="1"/>
          </p:cNvSpPr>
          <p:nvPr>
            <p:ph type="body" sz="quarter" idx="38" hasCustomPrompt="1"/>
          </p:nvPr>
        </p:nvSpPr>
        <p:spPr>
          <a:xfrm>
            <a:off x="8895870" y="1528850"/>
            <a:ext cx="2425700" cy="815975"/>
          </a:xfrm>
        </p:spPr>
        <p:txBody>
          <a:bodyPr/>
          <a:lstStyle>
            <a:lvl1pPr>
              <a:defRPr>
                <a:solidFill>
                  <a:schemeClr val="bg1"/>
                </a:solidFill>
              </a:defRPr>
            </a:lvl1pPr>
            <a:lvl2pPr marL="285750" indent="-285750">
              <a:buFont typeface="Arial" panose="020B0604020202020204" pitchFamily="34" charset="0"/>
              <a:buChar char="•"/>
              <a:defRPr>
                <a:solidFill>
                  <a:schemeClr val="bg1"/>
                </a:solidFill>
              </a:defRPr>
            </a:lvl2pPr>
            <a:lvl3pPr marL="504825" indent="-285750">
              <a:buFont typeface="Arial" panose="020B0604020202020204" pitchFamily="34" charset="0"/>
              <a:buChar char="•"/>
              <a:defRPr>
                <a:solidFill>
                  <a:schemeClr val="bg1"/>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Add text</a:t>
            </a:r>
          </a:p>
          <a:p>
            <a:pPr lvl="1"/>
            <a:r>
              <a:rPr lang="en-US"/>
              <a:t>Second level</a:t>
            </a:r>
          </a:p>
          <a:p>
            <a:pPr lvl="2"/>
            <a:r>
              <a:rPr lang="en-US"/>
              <a:t>Third level</a:t>
            </a:r>
          </a:p>
        </p:txBody>
      </p:sp>
      <p:sp>
        <p:nvSpPr>
          <p:cNvPr id="10" name="Rectangle: Rounded Corners 9">
            <a:extLst>
              <a:ext uri="{FF2B5EF4-FFF2-40B4-BE49-F238E27FC236}">
                <a16:creationId xmlns:a16="http://schemas.microsoft.com/office/drawing/2014/main" id="{9236C79B-DACA-8729-5E7B-1FC401CBB1E2}"/>
              </a:ext>
            </a:extLst>
          </p:cNvPr>
          <p:cNvSpPr>
            <a:spLocks/>
          </p:cNvSpPr>
          <p:nvPr userDrawn="1"/>
        </p:nvSpPr>
        <p:spPr>
          <a:xfrm>
            <a:off x="5017368" y="419100"/>
            <a:ext cx="3280729" cy="2194345"/>
          </a:xfrm>
          <a:prstGeom prst="roundRect">
            <a:avLst>
              <a:gd name="adj" fmla="val 14017"/>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8">
            <a:extLst>
              <a:ext uri="{FF2B5EF4-FFF2-40B4-BE49-F238E27FC236}">
                <a16:creationId xmlns:a16="http://schemas.microsoft.com/office/drawing/2014/main" id="{21165295-8B00-D2E8-A2D4-E59C839EEDBB}"/>
              </a:ext>
            </a:extLst>
          </p:cNvPr>
          <p:cNvSpPr>
            <a:spLocks noGrp="1"/>
          </p:cNvSpPr>
          <p:nvPr>
            <p:ph type="body" sz="quarter" idx="39" hasCustomPrompt="1"/>
          </p:nvPr>
        </p:nvSpPr>
        <p:spPr>
          <a:xfrm>
            <a:off x="5444882" y="471156"/>
            <a:ext cx="2425700" cy="938962"/>
          </a:xfrm>
          <a:prstGeom prst="rect">
            <a:avLst/>
          </a:prstGeom>
        </p:spPr>
        <p:txBody>
          <a:bodyPr/>
          <a:lstStyle>
            <a:lvl1pPr>
              <a:defRPr sz="6700">
                <a:solidFill>
                  <a:schemeClr val="bg1"/>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16" name="Text Placeholder 14">
            <a:extLst>
              <a:ext uri="{FF2B5EF4-FFF2-40B4-BE49-F238E27FC236}">
                <a16:creationId xmlns:a16="http://schemas.microsoft.com/office/drawing/2014/main" id="{18C35C0F-875F-297F-B7C3-3EE79AD47779}"/>
              </a:ext>
            </a:extLst>
          </p:cNvPr>
          <p:cNvSpPr>
            <a:spLocks noGrp="1"/>
          </p:cNvSpPr>
          <p:nvPr>
            <p:ph type="body" sz="quarter" idx="40" hasCustomPrompt="1"/>
          </p:nvPr>
        </p:nvSpPr>
        <p:spPr>
          <a:xfrm>
            <a:off x="5444882" y="1528850"/>
            <a:ext cx="2425700" cy="815975"/>
          </a:xfrm>
        </p:spPr>
        <p:txBody>
          <a:bodyPr/>
          <a:lstStyle>
            <a:lvl1pPr>
              <a:defRPr>
                <a:solidFill>
                  <a:schemeClr val="bg1"/>
                </a:solidFill>
              </a:defRPr>
            </a:lvl1pPr>
            <a:lvl2pPr marL="285750" indent="-285750">
              <a:buFont typeface="Arial" panose="020B0604020202020204" pitchFamily="34" charset="0"/>
              <a:buChar char="•"/>
              <a:defRPr>
                <a:solidFill>
                  <a:schemeClr val="bg1"/>
                </a:solidFill>
              </a:defRPr>
            </a:lvl2pPr>
            <a:lvl3pPr marL="504825" indent="-285750">
              <a:buFont typeface="Arial" panose="020B0604020202020204" pitchFamily="34" charset="0"/>
              <a:buChar char="•"/>
              <a:defRPr>
                <a:solidFill>
                  <a:schemeClr val="bg1"/>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Add text</a:t>
            </a:r>
          </a:p>
          <a:p>
            <a:pPr lvl="1"/>
            <a:r>
              <a:rPr lang="en-US"/>
              <a:t>Second level</a:t>
            </a:r>
          </a:p>
          <a:p>
            <a:pPr lvl="2"/>
            <a:r>
              <a:rPr lang="en-US"/>
              <a:t>Third level</a:t>
            </a:r>
          </a:p>
        </p:txBody>
      </p:sp>
      <p:sp>
        <p:nvSpPr>
          <p:cNvPr id="3" name="Title 1">
            <a:extLst>
              <a:ext uri="{FF2B5EF4-FFF2-40B4-BE49-F238E27FC236}">
                <a16:creationId xmlns:a16="http://schemas.microsoft.com/office/drawing/2014/main" id="{9BFA1637-4611-24CE-9E50-2252346F6DA9}"/>
              </a:ext>
            </a:extLst>
          </p:cNvPr>
          <p:cNvSpPr>
            <a:spLocks noGrp="1"/>
          </p:cNvSpPr>
          <p:nvPr>
            <p:ph type="title" hasCustomPrompt="1"/>
          </p:nvPr>
        </p:nvSpPr>
        <p:spPr>
          <a:xfrm>
            <a:off x="442913" y="428065"/>
            <a:ext cx="4326310" cy="1473811"/>
          </a:xfrm>
        </p:spPr>
        <p:txBody>
          <a:bodyPr anchor="t"/>
          <a:lstStyle>
            <a:lvl1pPr>
              <a:defRPr/>
            </a:lvl1pPr>
          </a:lstStyle>
          <a:p>
            <a:r>
              <a:rPr lang="en-US"/>
              <a:t>Headline preset in 32pt bold if emphasis needed</a:t>
            </a:r>
          </a:p>
        </p:txBody>
      </p:sp>
      <p:sp>
        <p:nvSpPr>
          <p:cNvPr id="4" name="Text Placeholder 9">
            <a:extLst>
              <a:ext uri="{FF2B5EF4-FFF2-40B4-BE49-F238E27FC236}">
                <a16:creationId xmlns:a16="http://schemas.microsoft.com/office/drawing/2014/main" id="{C3147980-412E-BA73-31CE-3384EA9BE0EA}"/>
              </a:ext>
            </a:extLst>
          </p:cNvPr>
          <p:cNvSpPr>
            <a:spLocks noGrp="1"/>
          </p:cNvSpPr>
          <p:nvPr>
            <p:ph type="body" sz="quarter" idx="24" hasCustomPrompt="1"/>
          </p:nvPr>
        </p:nvSpPr>
        <p:spPr>
          <a:xfrm>
            <a:off x="442914" y="2102145"/>
            <a:ext cx="4326310" cy="3574754"/>
          </a:xfrm>
        </p:spPr>
        <p:txBody>
          <a:bodyPr>
            <a:noAutofit/>
          </a:bodyPr>
          <a:lstStyle>
            <a:lvl1pPr>
              <a:defRPr sz="1800" b="1">
                <a:solidFill>
                  <a:schemeClr val="tx2"/>
                </a:solidFill>
              </a:defRPr>
            </a:lvl1pPr>
            <a:lvl2pPr marL="0" indent="0">
              <a:buNone/>
              <a:defRPr>
                <a:solidFill>
                  <a:schemeClr val="tx2"/>
                </a:solidFill>
              </a:defRPr>
            </a:lvl2pPr>
            <a:lvl3pPr marL="504825" indent="-285750">
              <a:buFont typeface="Arial" panose="020B0604020202020204" pitchFamily="34" charset="0"/>
              <a:buChar char="•"/>
              <a:defRPr>
                <a:solidFill>
                  <a:schemeClr val="tx2"/>
                </a:solidFill>
              </a:defRPr>
            </a:lvl3pPr>
            <a:lvl4pPr marL="774700" indent="-285750">
              <a:buFont typeface="Arial" panose="020B0604020202020204" pitchFamily="34" charset="0"/>
              <a:buChar char="•"/>
              <a:defRPr>
                <a:solidFill>
                  <a:schemeClr val="tx2"/>
                </a:solidFill>
              </a:defRPr>
            </a:lvl4pPr>
            <a:lvl5pPr marL="1041400"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Footer Placeholder 4">
            <a:extLst>
              <a:ext uri="{FF2B5EF4-FFF2-40B4-BE49-F238E27FC236}">
                <a16:creationId xmlns:a16="http://schemas.microsoft.com/office/drawing/2014/main" id="{CCD5ADC0-7EDE-59FB-8AAE-734C186ABF61}"/>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22" name="Slide Number Placeholder 5">
            <a:extLst>
              <a:ext uri="{FF2B5EF4-FFF2-40B4-BE49-F238E27FC236}">
                <a16:creationId xmlns:a16="http://schemas.microsoft.com/office/drawing/2014/main" id="{029935E1-C50A-D95F-0464-FB8D4A2E88C7}"/>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23" name="Date Placeholder 3">
            <a:extLst>
              <a:ext uri="{FF2B5EF4-FFF2-40B4-BE49-F238E27FC236}">
                <a16:creationId xmlns:a16="http://schemas.microsoft.com/office/drawing/2014/main" id="{FADE6DB9-B141-3507-AF53-A802D13C6F43}"/>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0179931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Data Callout x4 | Tint">
    <p:spTree>
      <p:nvGrpSpPr>
        <p:cNvPr id="1" name=""/>
        <p:cNvGrpSpPr/>
        <p:nvPr/>
      </p:nvGrpSpPr>
      <p:grpSpPr>
        <a:xfrm>
          <a:off x="0" y="0"/>
          <a:ext cx="0" cy="0"/>
          <a:chOff x="0" y="0"/>
          <a:chExt cx="0" cy="0"/>
        </a:xfrm>
      </p:grpSpPr>
      <p:sp>
        <p:nvSpPr>
          <p:cNvPr id="2" name="Rectangle: Rounded Corners 10">
            <a:extLst>
              <a:ext uri="{FF2B5EF4-FFF2-40B4-BE49-F238E27FC236}">
                <a16:creationId xmlns:a16="http://schemas.microsoft.com/office/drawing/2014/main" id="{F7A7B33B-38AF-EA5C-130A-44BD780B83B6}"/>
              </a:ext>
            </a:extLst>
          </p:cNvPr>
          <p:cNvSpPr>
            <a:spLocks/>
          </p:cNvSpPr>
          <p:nvPr userDrawn="1"/>
        </p:nvSpPr>
        <p:spPr>
          <a:xfrm>
            <a:off x="8468356" y="2787040"/>
            <a:ext cx="3280729" cy="2197676"/>
          </a:xfrm>
          <a:prstGeom prst="roundRect">
            <a:avLst>
              <a:gd name="adj" fmla="val 1401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8">
            <a:extLst>
              <a:ext uri="{FF2B5EF4-FFF2-40B4-BE49-F238E27FC236}">
                <a16:creationId xmlns:a16="http://schemas.microsoft.com/office/drawing/2014/main" id="{0481B26C-D834-DD24-C640-6513F6B0F39A}"/>
              </a:ext>
            </a:extLst>
          </p:cNvPr>
          <p:cNvSpPr>
            <a:spLocks noGrp="1"/>
          </p:cNvSpPr>
          <p:nvPr>
            <p:ph type="body" sz="quarter" idx="31" hasCustomPrompt="1"/>
          </p:nvPr>
        </p:nvSpPr>
        <p:spPr>
          <a:xfrm>
            <a:off x="8895870" y="2831333"/>
            <a:ext cx="2425700" cy="938962"/>
          </a:xfrm>
          <a:prstGeom prst="rect">
            <a:avLst/>
          </a:prstGeom>
        </p:spPr>
        <p:txBody>
          <a:bodyPr/>
          <a:lstStyle>
            <a:lvl1pPr>
              <a:defRPr sz="6700">
                <a:solidFill>
                  <a:schemeClr val="accent4"/>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7" name="Text Placeholder 14">
            <a:extLst>
              <a:ext uri="{FF2B5EF4-FFF2-40B4-BE49-F238E27FC236}">
                <a16:creationId xmlns:a16="http://schemas.microsoft.com/office/drawing/2014/main" id="{2C000257-4375-68D8-7DBD-7E901CF4BDB5}"/>
              </a:ext>
            </a:extLst>
          </p:cNvPr>
          <p:cNvSpPr>
            <a:spLocks noGrp="1"/>
          </p:cNvSpPr>
          <p:nvPr>
            <p:ph type="body" sz="quarter" idx="34" hasCustomPrompt="1"/>
          </p:nvPr>
        </p:nvSpPr>
        <p:spPr>
          <a:xfrm>
            <a:off x="8895870" y="3889027"/>
            <a:ext cx="2425700" cy="815975"/>
          </a:xfrm>
        </p:spPr>
        <p:txBody>
          <a:bodyPr/>
          <a:lstStyle>
            <a:lvl1pPr>
              <a:defRPr>
                <a:solidFill>
                  <a:schemeClr val="accent2"/>
                </a:solidFill>
              </a:defRPr>
            </a:lvl1pPr>
            <a:lvl2pPr marL="285750" indent="-285750">
              <a:buFont typeface="Arial" panose="020B0604020202020204" pitchFamily="34" charset="0"/>
              <a:buChar char="•"/>
              <a:defRPr>
                <a:solidFill>
                  <a:schemeClr val="accent2"/>
                </a:solidFill>
              </a:defRPr>
            </a:lvl2pPr>
            <a:lvl3pPr marL="504825" indent="-285750">
              <a:buFont typeface="Arial" panose="020B0604020202020204" pitchFamily="34" charset="0"/>
              <a:buChar char="•"/>
              <a:defRPr>
                <a:solidFill>
                  <a:schemeClr val="accent2"/>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Add text</a:t>
            </a:r>
          </a:p>
          <a:p>
            <a:pPr lvl="1"/>
            <a:r>
              <a:rPr lang="en-US"/>
              <a:t>Second level</a:t>
            </a:r>
          </a:p>
          <a:p>
            <a:pPr lvl="2"/>
            <a:r>
              <a:rPr lang="en-US"/>
              <a:t>Third level</a:t>
            </a:r>
          </a:p>
        </p:txBody>
      </p:sp>
      <p:sp>
        <p:nvSpPr>
          <p:cNvPr id="22" name="Rectangle: Rounded Corners 16">
            <a:extLst>
              <a:ext uri="{FF2B5EF4-FFF2-40B4-BE49-F238E27FC236}">
                <a16:creationId xmlns:a16="http://schemas.microsoft.com/office/drawing/2014/main" id="{2E91C077-669B-5507-FC8E-7C2DFC51C528}"/>
              </a:ext>
            </a:extLst>
          </p:cNvPr>
          <p:cNvSpPr>
            <a:spLocks/>
          </p:cNvSpPr>
          <p:nvPr userDrawn="1"/>
        </p:nvSpPr>
        <p:spPr>
          <a:xfrm>
            <a:off x="5017368" y="2787040"/>
            <a:ext cx="3280729" cy="2197676"/>
          </a:xfrm>
          <a:prstGeom prst="roundRect">
            <a:avLst>
              <a:gd name="adj" fmla="val 1401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Placeholder 8">
            <a:extLst>
              <a:ext uri="{FF2B5EF4-FFF2-40B4-BE49-F238E27FC236}">
                <a16:creationId xmlns:a16="http://schemas.microsoft.com/office/drawing/2014/main" id="{ACC0E06B-F1A7-239E-C0D1-3D12C2E799A8}"/>
              </a:ext>
            </a:extLst>
          </p:cNvPr>
          <p:cNvSpPr>
            <a:spLocks noGrp="1"/>
          </p:cNvSpPr>
          <p:nvPr>
            <p:ph type="body" sz="quarter" idx="35" hasCustomPrompt="1"/>
          </p:nvPr>
        </p:nvSpPr>
        <p:spPr>
          <a:xfrm>
            <a:off x="5444882" y="2831333"/>
            <a:ext cx="2425700" cy="938962"/>
          </a:xfrm>
          <a:prstGeom prst="rect">
            <a:avLst/>
          </a:prstGeom>
        </p:spPr>
        <p:txBody>
          <a:bodyPr/>
          <a:lstStyle>
            <a:lvl1pPr>
              <a:defRPr sz="6700">
                <a:solidFill>
                  <a:schemeClr val="accent4"/>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24" name="Text Placeholder 14">
            <a:extLst>
              <a:ext uri="{FF2B5EF4-FFF2-40B4-BE49-F238E27FC236}">
                <a16:creationId xmlns:a16="http://schemas.microsoft.com/office/drawing/2014/main" id="{949F1CF4-A1E5-A2EE-9467-C77986993546}"/>
              </a:ext>
            </a:extLst>
          </p:cNvPr>
          <p:cNvSpPr>
            <a:spLocks noGrp="1"/>
          </p:cNvSpPr>
          <p:nvPr>
            <p:ph type="body" sz="quarter" idx="36" hasCustomPrompt="1"/>
          </p:nvPr>
        </p:nvSpPr>
        <p:spPr>
          <a:xfrm>
            <a:off x="5444882" y="3889027"/>
            <a:ext cx="2425700" cy="815975"/>
          </a:xfrm>
        </p:spPr>
        <p:txBody>
          <a:bodyPr/>
          <a:lstStyle>
            <a:lvl1pPr>
              <a:defRPr>
                <a:solidFill>
                  <a:schemeClr val="accent2"/>
                </a:solidFill>
              </a:defRPr>
            </a:lvl1pPr>
            <a:lvl2pPr marL="285750" indent="-285750">
              <a:buFont typeface="Arial" panose="020B0604020202020204" pitchFamily="34" charset="0"/>
              <a:buChar char="•"/>
              <a:defRPr>
                <a:solidFill>
                  <a:schemeClr val="accent2"/>
                </a:solidFill>
              </a:defRPr>
            </a:lvl2pPr>
            <a:lvl3pPr marL="504825" indent="-285750">
              <a:buFont typeface="Arial" panose="020B0604020202020204" pitchFamily="34" charset="0"/>
              <a:buChar char="•"/>
              <a:defRPr>
                <a:solidFill>
                  <a:schemeClr val="accent2"/>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Add text</a:t>
            </a:r>
          </a:p>
          <a:p>
            <a:pPr lvl="1"/>
            <a:r>
              <a:rPr lang="en-US"/>
              <a:t>Second level</a:t>
            </a:r>
          </a:p>
          <a:p>
            <a:pPr lvl="2"/>
            <a:r>
              <a:rPr lang="en-US"/>
              <a:t>Third level</a:t>
            </a:r>
          </a:p>
        </p:txBody>
      </p:sp>
      <p:sp>
        <p:nvSpPr>
          <p:cNvPr id="25" name="Rectangle: Rounded Corners 5">
            <a:extLst>
              <a:ext uri="{FF2B5EF4-FFF2-40B4-BE49-F238E27FC236}">
                <a16:creationId xmlns:a16="http://schemas.microsoft.com/office/drawing/2014/main" id="{B0E70199-3FC1-0B9C-D1BC-ED0F8863952D}"/>
              </a:ext>
            </a:extLst>
          </p:cNvPr>
          <p:cNvSpPr>
            <a:spLocks/>
          </p:cNvSpPr>
          <p:nvPr userDrawn="1"/>
        </p:nvSpPr>
        <p:spPr>
          <a:xfrm>
            <a:off x="8468356" y="419100"/>
            <a:ext cx="3280729" cy="2194345"/>
          </a:xfrm>
          <a:prstGeom prst="roundRect">
            <a:avLst>
              <a:gd name="adj" fmla="val 1401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Placeholder 8">
            <a:extLst>
              <a:ext uri="{FF2B5EF4-FFF2-40B4-BE49-F238E27FC236}">
                <a16:creationId xmlns:a16="http://schemas.microsoft.com/office/drawing/2014/main" id="{659E8BB1-8EF3-777B-64D4-78C4861E3111}"/>
              </a:ext>
            </a:extLst>
          </p:cNvPr>
          <p:cNvSpPr>
            <a:spLocks noGrp="1"/>
          </p:cNvSpPr>
          <p:nvPr>
            <p:ph type="body" sz="quarter" idx="37" hasCustomPrompt="1"/>
          </p:nvPr>
        </p:nvSpPr>
        <p:spPr>
          <a:xfrm>
            <a:off x="8895870" y="471156"/>
            <a:ext cx="2425700" cy="938962"/>
          </a:xfrm>
          <a:prstGeom prst="rect">
            <a:avLst/>
          </a:prstGeom>
        </p:spPr>
        <p:txBody>
          <a:bodyPr/>
          <a:lstStyle>
            <a:lvl1pPr>
              <a:defRPr sz="6700">
                <a:solidFill>
                  <a:schemeClr val="accent4"/>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27" name="Text Placeholder 14">
            <a:extLst>
              <a:ext uri="{FF2B5EF4-FFF2-40B4-BE49-F238E27FC236}">
                <a16:creationId xmlns:a16="http://schemas.microsoft.com/office/drawing/2014/main" id="{F95D2A82-EACD-E228-1C75-D5BA705ADE95}"/>
              </a:ext>
            </a:extLst>
          </p:cNvPr>
          <p:cNvSpPr>
            <a:spLocks noGrp="1"/>
          </p:cNvSpPr>
          <p:nvPr>
            <p:ph type="body" sz="quarter" idx="38" hasCustomPrompt="1"/>
          </p:nvPr>
        </p:nvSpPr>
        <p:spPr>
          <a:xfrm>
            <a:off x="8895870" y="1528850"/>
            <a:ext cx="2425700" cy="815975"/>
          </a:xfrm>
        </p:spPr>
        <p:txBody>
          <a:bodyPr/>
          <a:lstStyle>
            <a:lvl1pPr>
              <a:defRPr>
                <a:solidFill>
                  <a:schemeClr val="accent2"/>
                </a:solidFill>
              </a:defRPr>
            </a:lvl1pPr>
            <a:lvl2pPr marL="285750" indent="-285750">
              <a:buFont typeface="Arial" panose="020B0604020202020204" pitchFamily="34" charset="0"/>
              <a:buChar char="•"/>
              <a:defRPr>
                <a:solidFill>
                  <a:schemeClr val="accent2"/>
                </a:solidFill>
              </a:defRPr>
            </a:lvl2pPr>
            <a:lvl3pPr marL="504825" indent="-285750">
              <a:buFont typeface="Arial" panose="020B0604020202020204" pitchFamily="34" charset="0"/>
              <a:buChar char="•"/>
              <a:defRPr>
                <a:solidFill>
                  <a:schemeClr val="accent2"/>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Add text</a:t>
            </a:r>
          </a:p>
          <a:p>
            <a:pPr lvl="1"/>
            <a:r>
              <a:rPr lang="en-US"/>
              <a:t>Second level</a:t>
            </a:r>
          </a:p>
          <a:p>
            <a:pPr lvl="2"/>
            <a:r>
              <a:rPr lang="en-US"/>
              <a:t>Third level</a:t>
            </a:r>
          </a:p>
        </p:txBody>
      </p:sp>
      <p:sp>
        <p:nvSpPr>
          <p:cNvPr id="28" name="Rectangle: Rounded Corners 9">
            <a:extLst>
              <a:ext uri="{FF2B5EF4-FFF2-40B4-BE49-F238E27FC236}">
                <a16:creationId xmlns:a16="http://schemas.microsoft.com/office/drawing/2014/main" id="{E5C61C46-147C-99B6-547C-599AE9733FAB}"/>
              </a:ext>
            </a:extLst>
          </p:cNvPr>
          <p:cNvSpPr>
            <a:spLocks/>
          </p:cNvSpPr>
          <p:nvPr userDrawn="1"/>
        </p:nvSpPr>
        <p:spPr>
          <a:xfrm>
            <a:off x="5017368" y="419100"/>
            <a:ext cx="3280729" cy="2194345"/>
          </a:xfrm>
          <a:prstGeom prst="roundRect">
            <a:avLst>
              <a:gd name="adj" fmla="val 14017"/>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8">
            <a:extLst>
              <a:ext uri="{FF2B5EF4-FFF2-40B4-BE49-F238E27FC236}">
                <a16:creationId xmlns:a16="http://schemas.microsoft.com/office/drawing/2014/main" id="{4AC5EEEA-83FE-314D-CE66-570494AE0024}"/>
              </a:ext>
            </a:extLst>
          </p:cNvPr>
          <p:cNvSpPr>
            <a:spLocks noGrp="1"/>
          </p:cNvSpPr>
          <p:nvPr>
            <p:ph type="body" sz="quarter" idx="39" hasCustomPrompt="1"/>
          </p:nvPr>
        </p:nvSpPr>
        <p:spPr>
          <a:xfrm>
            <a:off x="5444882" y="471156"/>
            <a:ext cx="2425700" cy="938962"/>
          </a:xfrm>
          <a:prstGeom prst="rect">
            <a:avLst/>
          </a:prstGeom>
        </p:spPr>
        <p:txBody>
          <a:bodyPr/>
          <a:lstStyle>
            <a:lvl1pPr>
              <a:defRPr sz="6700">
                <a:solidFill>
                  <a:schemeClr val="accent4"/>
                </a:solidFill>
              </a:defRPr>
            </a:lvl1pPr>
            <a:lvl2pPr>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noProof="0"/>
              <a:t>XX%</a:t>
            </a:r>
          </a:p>
        </p:txBody>
      </p:sp>
      <p:sp>
        <p:nvSpPr>
          <p:cNvPr id="30" name="Text Placeholder 14">
            <a:extLst>
              <a:ext uri="{FF2B5EF4-FFF2-40B4-BE49-F238E27FC236}">
                <a16:creationId xmlns:a16="http://schemas.microsoft.com/office/drawing/2014/main" id="{3E219262-74E9-AF5B-43B0-D889B07E5BC4}"/>
              </a:ext>
            </a:extLst>
          </p:cNvPr>
          <p:cNvSpPr>
            <a:spLocks noGrp="1"/>
          </p:cNvSpPr>
          <p:nvPr>
            <p:ph type="body" sz="quarter" idx="40" hasCustomPrompt="1"/>
          </p:nvPr>
        </p:nvSpPr>
        <p:spPr>
          <a:xfrm>
            <a:off x="5444882" y="1528850"/>
            <a:ext cx="2425700" cy="815975"/>
          </a:xfrm>
        </p:spPr>
        <p:txBody>
          <a:bodyPr/>
          <a:lstStyle>
            <a:lvl1pPr>
              <a:defRPr>
                <a:solidFill>
                  <a:schemeClr val="accent2"/>
                </a:solidFill>
              </a:defRPr>
            </a:lvl1pPr>
            <a:lvl2pPr marL="285750" indent="-285750">
              <a:buFont typeface="Arial" panose="020B0604020202020204" pitchFamily="34" charset="0"/>
              <a:buChar char="•"/>
              <a:defRPr>
                <a:solidFill>
                  <a:schemeClr val="accent2"/>
                </a:solidFill>
              </a:defRPr>
            </a:lvl2pPr>
            <a:lvl3pPr marL="504825" indent="-285750">
              <a:buFont typeface="Arial" panose="020B0604020202020204" pitchFamily="34" charset="0"/>
              <a:buChar char="•"/>
              <a:defRPr>
                <a:solidFill>
                  <a:schemeClr val="accent2"/>
                </a:solidFill>
              </a:defRPr>
            </a:lvl3pPr>
            <a:lvl4pPr marL="774700" indent="-285750">
              <a:buFont typeface="Arial" panose="020B0604020202020204" pitchFamily="34" charset="0"/>
              <a:buChar char="•"/>
              <a:defRPr>
                <a:solidFill>
                  <a:schemeClr val="bg1"/>
                </a:solidFill>
              </a:defRPr>
            </a:lvl4pPr>
            <a:lvl5pPr marL="1041400" indent="-285750">
              <a:buFont typeface="Arial" panose="020B0604020202020204" pitchFamily="34" charset="0"/>
              <a:buChar char="•"/>
              <a:defRPr>
                <a:solidFill>
                  <a:schemeClr val="bg1"/>
                </a:solidFill>
              </a:defRPr>
            </a:lvl5pPr>
          </a:lstStyle>
          <a:p>
            <a:pPr lvl="0"/>
            <a:r>
              <a:rPr lang="en-US"/>
              <a:t>Add text</a:t>
            </a:r>
          </a:p>
          <a:p>
            <a:pPr lvl="1"/>
            <a:r>
              <a:rPr lang="en-US"/>
              <a:t>Second level</a:t>
            </a:r>
          </a:p>
          <a:p>
            <a:pPr lvl="2"/>
            <a:r>
              <a:rPr lang="en-US"/>
              <a:t>Third level</a:t>
            </a:r>
          </a:p>
        </p:txBody>
      </p:sp>
      <p:sp>
        <p:nvSpPr>
          <p:cNvPr id="31" name="Title 1">
            <a:extLst>
              <a:ext uri="{FF2B5EF4-FFF2-40B4-BE49-F238E27FC236}">
                <a16:creationId xmlns:a16="http://schemas.microsoft.com/office/drawing/2014/main" id="{E0B603AA-60D4-F816-6696-374C582AE032}"/>
              </a:ext>
            </a:extLst>
          </p:cNvPr>
          <p:cNvSpPr>
            <a:spLocks noGrp="1"/>
          </p:cNvSpPr>
          <p:nvPr>
            <p:ph type="title" hasCustomPrompt="1"/>
          </p:nvPr>
        </p:nvSpPr>
        <p:spPr>
          <a:xfrm>
            <a:off x="442913" y="428065"/>
            <a:ext cx="4326310" cy="1473811"/>
          </a:xfrm>
        </p:spPr>
        <p:txBody>
          <a:bodyPr anchor="t"/>
          <a:lstStyle>
            <a:lvl1pPr>
              <a:defRPr/>
            </a:lvl1pPr>
          </a:lstStyle>
          <a:p>
            <a:r>
              <a:rPr lang="en-US"/>
              <a:t>Headline preset in 32pt bold if emphasis needed</a:t>
            </a:r>
          </a:p>
        </p:txBody>
      </p:sp>
      <p:sp>
        <p:nvSpPr>
          <p:cNvPr id="32" name="Text Placeholder 9">
            <a:extLst>
              <a:ext uri="{FF2B5EF4-FFF2-40B4-BE49-F238E27FC236}">
                <a16:creationId xmlns:a16="http://schemas.microsoft.com/office/drawing/2014/main" id="{0B2616F6-AD3F-7E1C-91E0-F82479DB8DD3}"/>
              </a:ext>
            </a:extLst>
          </p:cNvPr>
          <p:cNvSpPr>
            <a:spLocks noGrp="1"/>
          </p:cNvSpPr>
          <p:nvPr>
            <p:ph type="body" sz="quarter" idx="24" hasCustomPrompt="1"/>
          </p:nvPr>
        </p:nvSpPr>
        <p:spPr>
          <a:xfrm>
            <a:off x="442914" y="2102145"/>
            <a:ext cx="4326310" cy="3574754"/>
          </a:xfrm>
        </p:spPr>
        <p:txBody>
          <a:bodyPr>
            <a:noAutofit/>
          </a:bodyPr>
          <a:lstStyle>
            <a:lvl1pPr>
              <a:defRPr sz="1800" b="1">
                <a:solidFill>
                  <a:schemeClr val="tx2"/>
                </a:solidFill>
              </a:defRPr>
            </a:lvl1pPr>
            <a:lvl2pPr marL="0" indent="0">
              <a:buNone/>
              <a:defRPr>
                <a:solidFill>
                  <a:schemeClr val="tx2"/>
                </a:solidFill>
              </a:defRPr>
            </a:lvl2pPr>
            <a:lvl3pPr marL="504825" indent="-285750">
              <a:buFont typeface="Arial" panose="020B0604020202020204" pitchFamily="34" charset="0"/>
              <a:buChar char="•"/>
              <a:defRPr>
                <a:solidFill>
                  <a:schemeClr val="tx2"/>
                </a:solidFill>
              </a:defRPr>
            </a:lvl3pPr>
            <a:lvl4pPr marL="774700" indent="-285750">
              <a:buFont typeface="Arial" panose="020B0604020202020204" pitchFamily="34" charset="0"/>
              <a:buChar char="•"/>
              <a:defRPr>
                <a:solidFill>
                  <a:schemeClr val="tx2"/>
                </a:solidFill>
              </a:defRPr>
            </a:lvl4pPr>
            <a:lvl5pPr marL="1041400" indent="-285750">
              <a:buFont typeface="Arial" panose="020B0604020202020204" pitchFamily="34" charset="0"/>
              <a:buChar cha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33" name="Footer Placeholder 4">
            <a:extLst>
              <a:ext uri="{FF2B5EF4-FFF2-40B4-BE49-F238E27FC236}">
                <a16:creationId xmlns:a16="http://schemas.microsoft.com/office/drawing/2014/main" id="{D2ADA512-BE8B-D83A-A0C1-159C2B7457F3}"/>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34" name="Slide Number Placeholder 5">
            <a:extLst>
              <a:ext uri="{FF2B5EF4-FFF2-40B4-BE49-F238E27FC236}">
                <a16:creationId xmlns:a16="http://schemas.microsoft.com/office/drawing/2014/main" id="{D017FFBF-F6FF-8A3D-69FC-493DA5BCD833}"/>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35" name="Date Placeholder 3">
            <a:extLst>
              <a:ext uri="{FF2B5EF4-FFF2-40B4-BE49-F238E27FC236}">
                <a16:creationId xmlns:a16="http://schemas.microsoft.com/office/drawing/2014/main" id="{B8D1FB77-B3AB-4A5C-1D1F-8058345F4090}"/>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37363985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Table layouts ">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18A1B6A-D758-32F2-A04C-28D04AAF1F34}"/>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Table layouts </a:t>
            </a:r>
          </a:p>
        </p:txBody>
      </p:sp>
      <p:sp>
        <p:nvSpPr>
          <p:cNvPr id="8" name="TextBox 7">
            <a:extLst>
              <a:ext uri="{FF2B5EF4-FFF2-40B4-BE49-F238E27FC236}">
                <a16:creationId xmlns:a16="http://schemas.microsoft.com/office/drawing/2014/main" id="{A0B6C551-5302-BB3F-07E2-FCF47A305DFA}"/>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10</a:t>
            </a:r>
          </a:p>
        </p:txBody>
      </p:sp>
      <p:sp>
        <p:nvSpPr>
          <p:cNvPr id="9" name="TextBox 8">
            <a:extLst>
              <a:ext uri="{FF2B5EF4-FFF2-40B4-BE49-F238E27FC236}">
                <a16:creationId xmlns:a16="http://schemas.microsoft.com/office/drawing/2014/main" id="{F3508E02-3797-3A69-DBDD-1B85B7157644}"/>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1625175177"/>
      </p:ext>
    </p:extLst>
  </p:cSld>
  <p:clrMapOvr>
    <a:overrideClrMapping bg1="dk1" tx1="lt1" bg2="dk2" tx2="lt2" accent1="accent1" accent2="accent2" accent3="accent3" accent4="accent4" accent5="accent5" accent6="accent6" hlink="hlink" folHlink="folHlink"/>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able and Content">
    <p:spTree>
      <p:nvGrpSpPr>
        <p:cNvPr id="1" name=""/>
        <p:cNvGrpSpPr/>
        <p:nvPr/>
      </p:nvGrpSpPr>
      <p:grpSpPr>
        <a:xfrm>
          <a:off x="0" y="0"/>
          <a:ext cx="0" cy="0"/>
          <a:chOff x="0" y="0"/>
          <a:chExt cx="0" cy="0"/>
        </a:xfrm>
      </p:grpSpPr>
      <p:sp>
        <p:nvSpPr>
          <p:cNvPr id="13" name="Table Placeholder 12">
            <a:extLst>
              <a:ext uri="{FF2B5EF4-FFF2-40B4-BE49-F238E27FC236}">
                <a16:creationId xmlns:a16="http://schemas.microsoft.com/office/drawing/2014/main" id="{59C5F203-925F-9862-F4DE-D0F76603A4FB}"/>
              </a:ext>
            </a:extLst>
          </p:cNvPr>
          <p:cNvSpPr>
            <a:spLocks noGrp="1"/>
          </p:cNvSpPr>
          <p:nvPr>
            <p:ph type="tbl" sz="quarter" idx="16"/>
          </p:nvPr>
        </p:nvSpPr>
        <p:spPr>
          <a:xfrm>
            <a:off x="4096803" y="1539555"/>
            <a:ext cx="7652284" cy="4137345"/>
          </a:xfrm>
        </p:spPr>
        <p:txBody>
          <a:bodyPr/>
          <a:lstStyle/>
          <a:p>
            <a:endParaRPr lang="en-US"/>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4"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7"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15" name="Rectangle: Rounded Corners 14">
            <a:extLst>
              <a:ext uri="{FF2B5EF4-FFF2-40B4-BE49-F238E27FC236}">
                <a16:creationId xmlns:a16="http://schemas.microsoft.com/office/drawing/2014/main" id="{ED7C4063-8295-3769-BFF3-58E3B25B2427}"/>
              </a:ext>
            </a:extLst>
          </p:cNvPr>
          <p:cNvSpPr/>
          <p:nvPr userDrawn="1"/>
        </p:nvSpPr>
        <p:spPr>
          <a:xfrm>
            <a:off x="449263" y="1522097"/>
            <a:ext cx="3477279" cy="4154803"/>
          </a:xfrm>
          <a:prstGeom prst="roundRect">
            <a:avLst>
              <a:gd name="adj" fmla="val 11327"/>
            </a:avLst>
          </a:prstGeom>
          <a:solidFill>
            <a:srgbClr val="EBF0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9">
            <a:extLst>
              <a:ext uri="{FF2B5EF4-FFF2-40B4-BE49-F238E27FC236}">
                <a16:creationId xmlns:a16="http://schemas.microsoft.com/office/drawing/2014/main" id="{9A678B68-723F-3169-E4CB-88F0AC649A77}"/>
              </a:ext>
            </a:extLst>
          </p:cNvPr>
          <p:cNvSpPr>
            <a:spLocks noGrp="1"/>
          </p:cNvSpPr>
          <p:nvPr>
            <p:ph type="body" sz="quarter" idx="24" hasCustomPrompt="1"/>
          </p:nvPr>
        </p:nvSpPr>
        <p:spPr>
          <a:xfrm>
            <a:off x="693350" y="1825623"/>
            <a:ext cx="2964250" cy="3633883"/>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5" name="Footer Placeholder 4">
            <a:extLst>
              <a:ext uri="{FF2B5EF4-FFF2-40B4-BE49-F238E27FC236}">
                <a16:creationId xmlns:a16="http://schemas.microsoft.com/office/drawing/2014/main" id="{8299BA79-D1C0-9D0F-E60E-16D03E67E6CF}"/>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364FEF8E-C286-F087-1494-9965C06494A6}"/>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9822F81B-E1E0-1788-46F9-36CE87A5E45D}"/>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798321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13" name="Table Placeholder 12">
            <a:extLst>
              <a:ext uri="{FF2B5EF4-FFF2-40B4-BE49-F238E27FC236}">
                <a16:creationId xmlns:a16="http://schemas.microsoft.com/office/drawing/2014/main" id="{59C5F203-925F-9862-F4DE-D0F76603A4FB}"/>
              </a:ext>
            </a:extLst>
          </p:cNvPr>
          <p:cNvSpPr>
            <a:spLocks noGrp="1"/>
          </p:cNvSpPr>
          <p:nvPr>
            <p:ph type="tbl" sz="quarter" idx="16"/>
          </p:nvPr>
        </p:nvSpPr>
        <p:spPr>
          <a:xfrm>
            <a:off x="440266" y="1539555"/>
            <a:ext cx="11308821" cy="4137345"/>
          </a:xfrm>
        </p:spPr>
        <p:txBody>
          <a:bodyPr/>
          <a:lstStyle/>
          <a:p>
            <a:endParaRPr lang="en-US"/>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4"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7"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5" name="Footer Placeholder 4">
            <a:extLst>
              <a:ext uri="{FF2B5EF4-FFF2-40B4-BE49-F238E27FC236}">
                <a16:creationId xmlns:a16="http://schemas.microsoft.com/office/drawing/2014/main" id="{F3A9720C-8FA0-269A-7022-D57DDC395F8B}"/>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6" name="Slide Number Placeholder 5">
            <a:extLst>
              <a:ext uri="{FF2B5EF4-FFF2-40B4-BE49-F238E27FC236}">
                <a16:creationId xmlns:a16="http://schemas.microsoft.com/office/drawing/2014/main" id="{32BFFAA2-99FE-6E5C-E970-9CDA1B54843F}"/>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7" name="Date Placeholder 3">
            <a:extLst>
              <a:ext uri="{FF2B5EF4-FFF2-40B4-BE49-F238E27FC236}">
                <a16:creationId xmlns:a16="http://schemas.microsoft.com/office/drawing/2014/main" id="{FD64E0F0-D61A-C3C5-45A2-31E20B451BFE}"/>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91298889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hart and Tab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8821"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8694" cy="292608"/>
          </a:xfrm>
        </p:spPr>
        <p:txBody>
          <a:bodyPr/>
          <a:lstStyle>
            <a:lvl1pPr>
              <a:defRPr sz="1800">
                <a:solidFill>
                  <a:schemeClr val="tx2"/>
                </a:solidFill>
              </a:defRPr>
            </a:lvl1pPr>
            <a:lvl2pPr>
              <a:defRPr/>
            </a:lvl2pPr>
          </a:lstStyle>
          <a:p>
            <a:pPr lvl="0"/>
            <a:r>
              <a:rPr lang="en-US" err="1"/>
              <a:t>Subheadline</a:t>
            </a:r>
            <a:r>
              <a:rPr lang="en-US"/>
              <a:t> preset in 18pt, if required</a:t>
            </a:r>
          </a:p>
        </p:txBody>
      </p:sp>
      <p:sp>
        <p:nvSpPr>
          <p:cNvPr id="14" name="Table Placeholder 12">
            <a:extLst>
              <a:ext uri="{FF2B5EF4-FFF2-40B4-BE49-F238E27FC236}">
                <a16:creationId xmlns:a16="http://schemas.microsoft.com/office/drawing/2014/main" id="{A0D31A85-AADC-6DC0-5B16-0A7783A8BFCA}"/>
              </a:ext>
            </a:extLst>
          </p:cNvPr>
          <p:cNvSpPr>
            <a:spLocks noGrp="1"/>
          </p:cNvSpPr>
          <p:nvPr>
            <p:ph type="tbl" sz="quarter" idx="17"/>
          </p:nvPr>
        </p:nvSpPr>
        <p:spPr>
          <a:xfrm>
            <a:off x="6181129" y="1539555"/>
            <a:ext cx="5570605" cy="4137346"/>
          </a:xfrm>
        </p:spPr>
        <p:txBody>
          <a:bodyPr/>
          <a:lstStyle/>
          <a:p>
            <a:endParaRPr lang="en-US"/>
          </a:p>
        </p:txBody>
      </p:sp>
      <p:sp>
        <p:nvSpPr>
          <p:cNvPr id="2" name="Chart Placeholder 2">
            <a:extLst>
              <a:ext uri="{FF2B5EF4-FFF2-40B4-BE49-F238E27FC236}">
                <a16:creationId xmlns:a16="http://schemas.microsoft.com/office/drawing/2014/main" id="{56024D2D-57F2-FC2E-47DF-6ABA4AE9A8B1}"/>
              </a:ext>
            </a:extLst>
          </p:cNvPr>
          <p:cNvSpPr>
            <a:spLocks noGrp="1"/>
          </p:cNvSpPr>
          <p:nvPr>
            <p:ph type="chart" sz="quarter" idx="14"/>
          </p:nvPr>
        </p:nvSpPr>
        <p:spPr>
          <a:xfrm>
            <a:off x="442911" y="1539558"/>
            <a:ext cx="5567957" cy="4137344"/>
          </a:xfrm>
        </p:spPr>
        <p:txBody>
          <a:bodyPr/>
          <a:lstStyle/>
          <a:p>
            <a:endParaRPr lang="en-US"/>
          </a:p>
        </p:txBody>
      </p:sp>
      <p:sp>
        <p:nvSpPr>
          <p:cNvPr id="6" name="Footer Placeholder 4">
            <a:extLst>
              <a:ext uri="{FF2B5EF4-FFF2-40B4-BE49-F238E27FC236}">
                <a16:creationId xmlns:a16="http://schemas.microsoft.com/office/drawing/2014/main" id="{49D20C1C-8629-7DE6-1EE6-8326E4B515D8}"/>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22537E16-B779-FE20-3491-DFBE02D28E45}"/>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22C67084-074B-B478-1580-26D2DDCD785D}"/>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21437382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Chart/data graphics">
    <p:bg>
      <p:bgRef idx="1001">
        <a:schemeClr val="bg1"/>
      </p:bgRef>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2E19A115-11CA-1CE5-C7B7-C76E1227E9A5}"/>
              </a:ext>
            </a:extLst>
          </p:cNvPr>
          <p:cNvSpPr txBox="1"/>
          <p:nvPr userDrawn="1"/>
        </p:nvSpPr>
        <p:spPr>
          <a:xfrm>
            <a:off x="442913" y="3428999"/>
            <a:ext cx="9178458" cy="1701053"/>
          </a:xfrm>
          <a:prstGeom prst="rect">
            <a:avLst/>
          </a:prstGeom>
          <a:noFill/>
        </p:spPr>
        <p:txBody>
          <a:bodyPr wrap="none" rtlCol="0">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8800" b="1" kern="1200">
                <a:solidFill>
                  <a:schemeClr val="tx1"/>
                </a:solidFill>
                <a:latin typeface="+mn-lt"/>
                <a:ea typeface="+mn-ea"/>
                <a:cs typeface="+mn-cs"/>
              </a:rPr>
              <a:t>Chart/data graphics</a:t>
            </a:r>
          </a:p>
        </p:txBody>
      </p:sp>
      <p:sp>
        <p:nvSpPr>
          <p:cNvPr id="8" name="TextBox 7">
            <a:extLst>
              <a:ext uri="{FF2B5EF4-FFF2-40B4-BE49-F238E27FC236}">
                <a16:creationId xmlns:a16="http://schemas.microsoft.com/office/drawing/2014/main" id="{BD4D0237-E378-0FE0-DCE2-DD1C452F1754}"/>
              </a:ext>
            </a:extLst>
          </p:cNvPr>
          <p:cNvSpPr txBox="1"/>
          <p:nvPr userDrawn="1"/>
        </p:nvSpPr>
        <p:spPr>
          <a:xfrm>
            <a:off x="442913" y="1425389"/>
            <a:ext cx="3571034" cy="2164976"/>
          </a:xfrm>
          <a:prstGeom prst="rect">
            <a:avLst/>
          </a:prstGeom>
          <a:noFill/>
        </p:spPr>
        <p:txBody>
          <a:bodyPr wrap="none" rtlCol="0" anchor="b">
            <a:noAutofit/>
          </a:bodyPr>
          <a:lstStyle/>
          <a:p>
            <a:pPr marL="0" indent="0" algn="l" defTabSz="914400" rtl="0" eaLnBrk="1" latinLnBrk="0" hangingPunct="1">
              <a:lnSpc>
                <a:spcPct val="105000"/>
              </a:lnSpc>
              <a:spcBef>
                <a:spcPts val="600"/>
              </a:spcBef>
              <a:buFont typeface="Arial" panose="020B0604020202020204" pitchFamily="34" charset="0"/>
              <a:buNone/>
            </a:pPr>
            <a:r>
              <a:rPr lang="en-US" sz="14400" kern="1200">
                <a:solidFill>
                  <a:schemeClr val="tx1"/>
                </a:solidFill>
                <a:latin typeface="+mn-lt"/>
                <a:ea typeface="+mn-ea"/>
                <a:cs typeface="+mn-cs"/>
              </a:rPr>
              <a:t>11</a:t>
            </a:r>
          </a:p>
        </p:txBody>
      </p:sp>
      <p:sp>
        <p:nvSpPr>
          <p:cNvPr id="9" name="TextBox 8">
            <a:extLst>
              <a:ext uri="{FF2B5EF4-FFF2-40B4-BE49-F238E27FC236}">
                <a16:creationId xmlns:a16="http://schemas.microsoft.com/office/drawing/2014/main" id="{AD9BFE42-97C1-DDCD-589C-13E9011A04A0}"/>
              </a:ext>
            </a:extLst>
          </p:cNvPr>
          <p:cNvSpPr txBox="1"/>
          <p:nvPr userDrawn="1"/>
        </p:nvSpPr>
        <p:spPr>
          <a:xfrm>
            <a:off x="614363" y="5388768"/>
            <a:ext cx="8115302" cy="488157"/>
          </a:xfrm>
          <a:prstGeom prst="rect">
            <a:avLst/>
          </a:prstGeom>
          <a:noFill/>
        </p:spPr>
        <p:txBody>
          <a:bodyPr wrap="square" lIns="0" tIns="0" rIns="0" bIns="0" rtlCol="0" anchor="b">
            <a:noAutofit/>
          </a:bodyPr>
          <a:lstStyle>
            <a:defPPr>
              <a:defRPr lang="en-US"/>
            </a:defPPr>
            <a:lvl1pPr>
              <a:lnSpc>
                <a:spcPct val="85000"/>
              </a:lnSpc>
              <a:spcAft>
                <a:spcPts val="1200"/>
              </a:spcAft>
              <a:defRPr sz="9600">
                <a:solidFill>
                  <a:schemeClr val="bg1"/>
                </a:solidFill>
              </a:defRPr>
            </a:lvl1pPr>
          </a:lstStyle>
          <a:p>
            <a:pPr lvl="0" algn="l"/>
            <a:r>
              <a:rPr lang="en-US" sz="1800" noProof="0">
                <a:solidFill>
                  <a:schemeClr val="tx1"/>
                </a:solidFill>
                <a:latin typeface="+mn-lt"/>
              </a:rPr>
              <a:t>This is a master divider, not a layout for use</a:t>
            </a:r>
          </a:p>
        </p:txBody>
      </p:sp>
    </p:spTree>
    <p:extLst>
      <p:ext uri="{BB962C8B-B14F-4D97-AF65-F5344CB8AC3E}">
        <p14:creationId xmlns:p14="http://schemas.microsoft.com/office/powerpoint/2010/main" val="1898244003"/>
      </p:ext>
    </p:extLst>
  </p:cSld>
  <p:clrMapOvr>
    <a:overrideClrMapping bg1="dk1" tx1="lt1" bg2="dk2" tx2="lt2" accent1="accent1" accent2="accent2" accent3="accent3" accent4="accent4" accent5="accent5" accent6="accent6" hlink="hlink" folHlink="folHlink"/>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Full Page Chart">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41207B65-DD20-D081-A7B7-825646B5DFE3}"/>
              </a:ext>
            </a:extLst>
          </p:cNvPr>
          <p:cNvSpPr>
            <a:spLocks noGrp="1"/>
          </p:cNvSpPr>
          <p:nvPr>
            <p:ph type="body" sz="quarter" idx="29" hasCustomPrompt="1"/>
          </p:nvPr>
        </p:nvSpPr>
        <p:spPr>
          <a:xfrm>
            <a:off x="0" y="3502472"/>
            <a:ext cx="2438400" cy="2174427"/>
          </a:xfrm>
          <a:prstGeom prst="round2SameRect">
            <a:avLst>
              <a:gd name="adj1" fmla="val 12216"/>
              <a:gd name="adj2" fmla="val 0"/>
            </a:avLst>
          </a:prstGeom>
          <a:solidFill>
            <a:schemeClr val="accent1"/>
          </a:solidFill>
        </p:spPr>
        <p:txBody>
          <a:bodyPr/>
          <a:lstStyle>
            <a:lvl1pPr>
              <a:defRPr/>
            </a:lvl1pPr>
          </a:lstStyle>
          <a:p>
            <a:pPr lvl="0"/>
            <a:r>
              <a:rPr lang="en-US"/>
              <a:t> </a:t>
            </a:r>
          </a:p>
        </p:txBody>
      </p:sp>
      <p:sp>
        <p:nvSpPr>
          <p:cNvPr id="31" name="Text Placeholder 28">
            <a:extLst>
              <a:ext uri="{FF2B5EF4-FFF2-40B4-BE49-F238E27FC236}">
                <a16:creationId xmlns:a16="http://schemas.microsoft.com/office/drawing/2014/main" id="{B635E066-9E6C-FC7D-21BC-69555994B237}"/>
              </a:ext>
            </a:extLst>
          </p:cNvPr>
          <p:cNvSpPr>
            <a:spLocks noGrp="1"/>
          </p:cNvSpPr>
          <p:nvPr>
            <p:ph type="body" sz="quarter" idx="30" hasCustomPrompt="1"/>
          </p:nvPr>
        </p:nvSpPr>
        <p:spPr>
          <a:xfrm>
            <a:off x="2433575" y="2700210"/>
            <a:ext cx="2438400" cy="2976689"/>
          </a:xfrm>
          <a:prstGeom prst="round2SameRect">
            <a:avLst>
              <a:gd name="adj1" fmla="val 12216"/>
              <a:gd name="adj2" fmla="val 0"/>
            </a:avLst>
          </a:prstGeom>
          <a:solidFill>
            <a:schemeClr val="accent2"/>
          </a:solidFill>
        </p:spPr>
        <p:txBody>
          <a:bodyPr/>
          <a:lstStyle>
            <a:lvl1pPr>
              <a:defRPr/>
            </a:lvl1pPr>
          </a:lstStyle>
          <a:p>
            <a:pPr lvl="0"/>
            <a:r>
              <a:rPr lang="en-US"/>
              <a:t> </a:t>
            </a:r>
          </a:p>
        </p:txBody>
      </p:sp>
      <p:sp>
        <p:nvSpPr>
          <p:cNvPr id="32" name="Text Placeholder 28">
            <a:extLst>
              <a:ext uri="{FF2B5EF4-FFF2-40B4-BE49-F238E27FC236}">
                <a16:creationId xmlns:a16="http://schemas.microsoft.com/office/drawing/2014/main" id="{0CCF6657-11A0-A6C3-D645-D1CD2E2AF0ED}"/>
              </a:ext>
            </a:extLst>
          </p:cNvPr>
          <p:cNvSpPr>
            <a:spLocks noGrp="1"/>
          </p:cNvSpPr>
          <p:nvPr>
            <p:ph type="body" sz="quarter" idx="31" hasCustomPrompt="1"/>
          </p:nvPr>
        </p:nvSpPr>
        <p:spPr>
          <a:xfrm>
            <a:off x="4876800" y="3972753"/>
            <a:ext cx="2432450" cy="1704148"/>
          </a:xfrm>
          <a:prstGeom prst="round2SameRect">
            <a:avLst>
              <a:gd name="adj1" fmla="val 12216"/>
              <a:gd name="adj2" fmla="val 0"/>
            </a:avLst>
          </a:prstGeom>
          <a:solidFill>
            <a:schemeClr val="accent1"/>
          </a:solidFill>
        </p:spPr>
        <p:txBody>
          <a:bodyPr/>
          <a:lstStyle>
            <a:lvl1pPr>
              <a:defRPr/>
            </a:lvl1pPr>
          </a:lstStyle>
          <a:p>
            <a:pPr lvl="0"/>
            <a:r>
              <a:rPr lang="en-US"/>
              <a:t> </a:t>
            </a:r>
          </a:p>
        </p:txBody>
      </p:sp>
      <p:sp>
        <p:nvSpPr>
          <p:cNvPr id="33" name="Text Placeholder 28">
            <a:extLst>
              <a:ext uri="{FF2B5EF4-FFF2-40B4-BE49-F238E27FC236}">
                <a16:creationId xmlns:a16="http://schemas.microsoft.com/office/drawing/2014/main" id="{6678B9FF-ECF2-2CB0-9CD1-1C9CFF9661D9}"/>
              </a:ext>
            </a:extLst>
          </p:cNvPr>
          <p:cNvSpPr>
            <a:spLocks noGrp="1"/>
          </p:cNvSpPr>
          <p:nvPr>
            <p:ph type="body" sz="quarter" idx="32" hasCustomPrompt="1"/>
          </p:nvPr>
        </p:nvSpPr>
        <p:spPr>
          <a:xfrm>
            <a:off x="7309251" y="1394461"/>
            <a:ext cx="2444350" cy="4282440"/>
          </a:xfrm>
          <a:prstGeom prst="round2SameRect">
            <a:avLst>
              <a:gd name="adj1" fmla="val 12216"/>
              <a:gd name="adj2" fmla="val 0"/>
            </a:avLst>
          </a:prstGeom>
          <a:solidFill>
            <a:schemeClr val="accent2"/>
          </a:solidFill>
        </p:spPr>
        <p:txBody>
          <a:bodyPr/>
          <a:lstStyle>
            <a:lvl1pPr>
              <a:defRPr/>
            </a:lvl1pPr>
          </a:lstStyle>
          <a:p>
            <a:pPr lvl="0"/>
            <a:r>
              <a:rPr lang="en-US"/>
              <a:t> </a:t>
            </a:r>
          </a:p>
        </p:txBody>
      </p:sp>
      <p:sp>
        <p:nvSpPr>
          <p:cNvPr id="34" name="Text Placeholder 28">
            <a:extLst>
              <a:ext uri="{FF2B5EF4-FFF2-40B4-BE49-F238E27FC236}">
                <a16:creationId xmlns:a16="http://schemas.microsoft.com/office/drawing/2014/main" id="{6B00C19A-D9A7-9B97-020C-C014196BFBED}"/>
              </a:ext>
            </a:extLst>
          </p:cNvPr>
          <p:cNvSpPr>
            <a:spLocks noGrp="1"/>
          </p:cNvSpPr>
          <p:nvPr>
            <p:ph type="body" sz="quarter" idx="33" hasCustomPrompt="1"/>
          </p:nvPr>
        </p:nvSpPr>
        <p:spPr>
          <a:xfrm>
            <a:off x="9753600" y="2773681"/>
            <a:ext cx="2438400" cy="2903219"/>
          </a:xfrm>
          <a:prstGeom prst="round2SameRect">
            <a:avLst>
              <a:gd name="adj1" fmla="val 12216"/>
              <a:gd name="adj2" fmla="val 0"/>
            </a:avLst>
          </a:prstGeom>
          <a:solidFill>
            <a:schemeClr val="accent1"/>
          </a:solidFill>
        </p:spPr>
        <p:txBody>
          <a:bodyPr/>
          <a:lstStyle>
            <a:lvl1pPr>
              <a:defRPr/>
            </a:lvl1pPr>
          </a:lstStyle>
          <a:p>
            <a:pPr lvl="0"/>
            <a:r>
              <a:rPr lang="en-US"/>
              <a:t> </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5653087" cy="406399"/>
          </a:xfrm>
        </p:spPr>
        <p:txBody>
          <a:bodyPr anchor="t"/>
          <a:lstStyle>
            <a:lvl1pPr>
              <a:defRPr/>
            </a:lvl1pPr>
          </a:lstStyle>
          <a:p>
            <a:r>
              <a:rPr lang="en-US"/>
              <a:t>Headline preset in 32pt bold if emphasis needed</a:t>
            </a:r>
          </a:p>
        </p:txBody>
      </p:sp>
      <p:sp>
        <p:nvSpPr>
          <p:cNvPr id="3" name="Text Placeholder 2">
            <a:extLst>
              <a:ext uri="{FF2B5EF4-FFF2-40B4-BE49-F238E27FC236}">
                <a16:creationId xmlns:a16="http://schemas.microsoft.com/office/drawing/2014/main" id="{CA47567F-8785-0209-0296-C55FB0B9828E}"/>
              </a:ext>
            </a:extLst>
          </p:cNvPr>
          <p:cNvSpPr>
            <a:spLocks noGrp="1"/>
          </p:cNvSpPr>
          <p:nvPr>
            <p:ph type="body" sz="quarter" idx="14" hasCustomPrompt="1"/>
          </p:nvPr>
        </p:nvSpPr>
        <p:spPr>
          <a:xfrm>
            <a:off x="291305" y="2753265"/>
            <a:ext cx="1855790" cy="387059"/>
          </a:xfrm>
        </p:spPr>
        <p:txBody>
          <a:bodyPr anchor="ctr"/>
          <a:lstStyle>
            <a:lvl1pPr algn="ctr">
              <a:defRPr sz="5600">
                <a:solidFill>
                  <a:schemeClr val="accent1"/>
                </a:solidFill>
              </a:defRPr>
            </a:lvl1pPr>
          </a:lstStyle>
          <a:p>
            <a:pPr lvl="0"/>
            <a:r>
              <a:rPr lang="en-US"/>
              <a:t>00%</a:t>
            </a:r>
          </a:p>
        </p:txBody>
      </p:sp>
      <p:sp>
        <p:nvSpPr>
          <p:cNvPr id="14" name="Text Placeholder 13">
            <a:extLst>
              <a:ext uri="{FF2B5EF4-FFF2-40B4-BE49-F238E27FC236}">
                <a16:creationId xmlns:a16="http://schemas.microsoft.com/office/drawing/2014/main" id="{73914973-143D-C0B4-E48D-7CAC0B06885D}"/>
              </a:ext>
            </a:extLst>
          </p:cNvPr>
          <p:cNvSpPr>
            <a:spLocks noGrp="1"/>
          </p:cNvSpPr>
          <p:nvPr>
            <p:ph type="body" sz="quarter" idx="15" hasCustomPrompt="1"/>
          </p:nvPr>
        </p:nvSpPr>
        <p:spPr>
          <a:xfrm>
            <a:off x="333176" y="4412682"/>
            <a:ext cx="1772048" cy="172826"/>
          </a:xfrm>
        </p:spPr>
        <p:txBody>
          <a:bodyPr/>
          <a:lstStyle>
            <a:lvl1pPr>
              <a:defRPr sz="1400">
                <a:solidFill>
                  <a:schemeClr val="bg1"/>
                </a:solidFill>
              </a:defRPr>
            </a:lvl1pPr>
          </a:lstStyle>
          <a:p>
            <a:pPr lvl="0"/>
            <a:r>
              <a:rPr lang="en-US"/>
              <a:t>Revenue stream 1</a:t>
            </a:r>
          </a:p>
        </p:txBody>
      </p:sp>
      <p:sp>
        <p:nvSpPr>
          <p:cNvPr id="15" name="Text Placeholder 13">
            <a:extLst>
              <a:ext uri="{FF2B5EF4-FFF2-40B4-BE49-F238E27FC236}">
                <a16:creationId xmlns:a16="http://schemas.microsoft.com/office/drawing/2014/main" id="{2E1DF2EB-E92D-A969-520D-0EABECC716FC}"/>
              </a:ext>
            </a:extLst>
          </p:cNvPr>
          <p:cNvSpPr>
            <a:spLocks noGrp="1"/>
          </p:cNvSpPr>
          <p:nvPr>
            <p:ph type="body" sz="quarter" idx="16" hasCustomPrompt="1"/>
          </p:nvPr>
        </p:nvSpPr>
        <p:spPr>
          <a:xfrm>
            <a:off x="333176" y="4961322"/>
            <a:ext cx="1772048" cy="516755"/>
          </a:xfrm>
        </p:spPr>
        <p:txBody>
          <a:bodyPr/>
          <a:lstStyle>
            <a:lvl1pPr>
              <a:defRPr sz="1200">
                <a:solidFill>
                  <a:schemeClr val="bg1"/>
                </a:solidFill>
              </a:defRPr>
            </a:lvl1pPr>
          </a:lstStyle>
          <a:p>
            <a:pPr lvl="0"/>
            <a:r>
              <a:rPr lang="en-US"/>
              <a:t>Add text her</a:t>
            </a:r>
          </a:p>
        </p:txBody>
      </p:sp>
      <p:sp>
        <p:nvSpPr>
          <p:cNvPr id="16" name="Text Placeholder 2">
            <a:extLst>
              <a:ext uri="{FF2B5EF4-FFF2-40B4-BE49-F238E27FC236}">
                <a16:creationId xmlns:a16="http://schemas.microsoft.com/office/drawing/2014/main" id="{DD34E4AE-51E0-6FC9-8DEE-4E2693E732C9}"/>
              </a:ext>
            </a:extLst>
          </p:cNvPr>
          <p:cNvSpPr>
            <a:spLocks noGrp="1"/>
          </p:cNvSpPr>
          <p:nvPr>
            <p:ph type="body" sz="quarter" idx="17" hasCustomPrompt="1"/>
          </p:nvPr>
        </p:nvSpPr>
        <p:spPr>
          <a:xfrm>
            <a:off x="2742804" y="1929034"/>
            <a:ext cx="1855790" cy="387059"/>
          </a:xfrm>
        </p:spPr>
        <p:txBody>
          <a:bodyPr anchor="ctr"/>
          <a:lstStyle>
            <a:lvl1pPr algn="ctr">
              <a:defRPr sz="5600">
                <a:solidFill>
                  <a:schemeClr val="accent1"/>
                </a:solidFill>
              </a:defRPr>
            </a:lvl1pPr>
          </a:lstStyle>
          <a:p>
            <a:pPr lvl="0"/>
            <a:r>
              <a:rPr lang="en-US"/>
              <a:t>00%</a:t>
            </a:r>
          </a:p>
        </p:txBody>
      </p:sp>
      <p:sp>
        <p:nvSpPr>
          <p:cNvPr id="17" name="Text Placeholder 13">
            <a:extLst>
              <a:ext uri="{FF2B5EF4-FFF2-40B4-BE49-F238E27FC236}">
                <a16:creationId xmlns:a16="http://schemas.microsoft.com/office/drawing/2014/main" id="{B9F7E635-4607-BA62-3FEA-89B20931D1FF}"/>
              </a:ext>
            </a:extLst>
          </p:cNvPr>
          <p:cNvSpPr>
            <a:spLocks noGrp="1"/>
          </p:cNvSpPr>
          <p:nvPr>
            <p:ph type="body" sz="quarter" idx="18" hasCustomPrompt="1"/>
          </p:nvPr>
        </p:nvSpPr>
        <p:spPr>
          <a:xfrm>
            <a:off x="2784675" y="4412682"/>
            <a:ext cx="1772048" cy="172826"/>
          </a:xfrm>
        </p:spPr>
        <p:txBody>
          <a:bodyPr/>
          <a:lstStyle>
            <a:lvl1pPr>
              <a:defRPr sz="1400">
                <a:solidFill>
                  <a:schemeClr val="bg1"/>
                </a:solidFill>
              </a:defRPr>
            </a:lvl1pPr>
          </a:lstStyle>
          <a:p>
            <a:pPr lvl="0"/>
            <a:r>
              <a:rPr lang="en-US"/>
              <a:t>Revenue stream 1</a:t>
            </a:r>
          </a:p>
        </p:txBody>
      </p:sp>
      <p:sp>
        <p:nvSpPr>
          <p:cNvPr id="18" name="Text Placeholder 13">
            <a:extLst>
              <a:ext uri="{FF2B5EF4-FFF2-40B4-BE49-F238E27FC236}">
                <a16:creationId xmlns:a16="http://schemas.microsoft.com/office/drawing/2014/main" id="{3D5901C4-5F62-D3FC-A75B-9807BFCE41D6}"/>
              </a:ext>
            </a:extLst>
          </p:cNvPr>
          <p:cNvSpPr>
            <a:spLocks noGrp="1"/>
          </p:cNvSpPr>
          <p:nvPr>
            <p:ph type="body" sz="quarter" idx="19" hasCustomPrompt="1"/>
          </p:nvPr>
        </p:nvSpPr>
        <p:spPr>
          <a:xfrm>
            <a:off x="2784675" y="4961322"/>
            <a:ext cx="1772048" cy="516755"/>
          </a:xfrm>
        </p:spPr>
        <p:txBody>
          <a:bodyPr/>
          <a:lstStyle>
            <a:lvl1pPr>
              <a:defRPr sz="1200">
                <a:solidFill>
                  <a:schemeClr val="bg1"/>
                </a:solidFill>
              </a:defRPr>
            </a:lvl1pPr>
          </a:lstStyle>
          <a:p>
            <a:pPr lvl="0"/>
            <a:r>
              <a:rPr lang="en-US"/>
              <a:t>Add text her</a:t>
            </a:r>
          </a:p>
        </p:txBody>
      </p:sp>
      <p:sp>
        <p:nvSpPr>
          <p:cNvPr id="19" name="Text Placeholder 2">
            <a:extLst>
              <a:ext uri="{FF2B5EF4-FFF2-40B4-BE49-F238E27FC236}">
                <a16:creationId xmlns:a16="http://schemas.microsoft.com/office/drawing/2014/main" id="{B488ACEE-9475-6285-63BD-51D397BA7443}"/>
              </a:ext>
            </a:extLst>
          </p:cNvPr>
          <p:cNvSpPr>
            <a:spLocks noGrp="1"/>
          </p:cNvSpPr>
          <p:nvPr>
            <p:ph type="body" sz="quarter" idx="20" hasCustomPrompt="1"/>
          </p:nvPr>
        </p:nvSpPr>
        <p:spPr>
          <a:xfrm>
            <a:off x="5149094" y="3201574"/>
            <a:ext cx="1855790" cy="387059"/>
          </a:xfrm>
        </p:spPr>
        <p:txBody>
          <a:bodyPr anchor="ctr"/>
          <a:lstStyle>
            <a:lvl1pPr algn="ctr">
              <a:defRPr sz="5600">
                <a:solidFill>
                  <a:schemeClr val="accent1"/>
                </a:solidFill>
              </a:defRPr>
            </a:lvl1pPr>
          </a:lstStyle>
          <a:p>
            <a:pPr lvl="0"/>
            <a:r>
              <a:rPr lang="en-US"/>
              <a:t>00%</a:t>
            </a:r>
          </a:p>
        </p:txBody>
      </p:sp>
      <p:sp>
        <p:nvSpPr>
          <p:cNvPr id="20" name="Text Placeholder 13">
            <a:extLst>
              <a:ext uri="{FF2B5EF4-FFF2-40B4-BE49-F238E27FC236}">
                <a16:creationId xmlns:a16="http://schemas.microsoft.com/office/drawing/2014/main" id="{21F45C80-69E6-0F40-B44D-CB18A5793B62}"/>
              </a:ext>
            </a:extLst>
          </p:cNvPr>
          <p:cNvSpPr>
            <a:spLocks noGrp="1"/>
          </p:cNvSpPr>
          <p:nvPr>
            <p:ph type="body" sz="quarter" idx="21" hasCustomPrompt="1"/>
          </p:nvPr>
        </p:nvSpPr>
        <p:spPr>
          <a:xfrm>
            <a:off x="5190965" y="4412682"/>
            <a:ext cx="1772048" cy="172826"/>
          </a:xfrm>
        </p:spPr>
        <p:txBody>
          <a:bodyPr/>
          <a:lstStyle>
            <a:lvl1pPr>
              <a:defRPr sz="1400">
                <a:solidFill>
                  <a:schemeClr val="bg1"/>
                </a:solidFill>
              </a:defRPr>
            </a:lvl1pPr>
          </a:lstStyle>
          <a:p>
            <a:pPr lvl="0"/>
            <a:r>
              <a:rPr lang="en-US"/>
              <a:t>Revenue stream 1</a:t>
            </a:r>
          </a:p>
        </p:txBody>
      </p:sp>
      <p:sp>
        <p:nvSpPr>
          <p:cNvPr id="21" name="Text Placeholder 13">
            <a:extLst>
              <a:ext uri="{FF2B5EF4-FFF2-40B4-BE49-F238E27FC236}">
                <a16:creationId xmlns:a16="http://schemas.microsoft.com/office/drawing/2014/main" id="{BE1FB285-4BC7-B12C-5F32-647BF61F3496}"/>
              </a:ext>
            </a:extLst>
          </p:cNvPr>
          <p:cNvSpPr>
            <a:spLocks noGrp="1"/>
          </p:cNvSpPr>
          <p:nvPr>
            <p:ph type="body" sz="quarter" idx="22" hasCustomPrompt="1"/>
          </p:nvPr>
        </p:nvSpPr>
        <p:spPr>
          <a:xfrm>
            <a:off x="5190965" y="4961322"/>
            <a:ext cx="1772048" cy="516755"/>
          </a:xfrm>
        </p:spPr>
        <p:txBody>
          <a:bodyPr/>
          <a:lstStyle>
            <a:lvl1pPr>
              <a:defRPr sz="1200">
                <a:solidFill>
                  <a:schemeClr val="bg1"/>
                </a:solidFill>
              </a:defRPr>
            </a:lvl1pPr>
          </a:lstStyle>
          <a:p>
            <a:pPr lvl="0"/>
            <a:r>
              <a:rPr lang="en-US"/>
              <a:t>Add text her</a:t>
            </a:r>
          </a:p>
        </p:txBody>
      </p:sp>
      <p:sp>
        <p:nvSpPr>
          <p:cNvPr id="22" name="Text Placeholder 2">
            <a:extLst>
              <a:ext uri="{FF2B5EF4-FFF2-40B4-BE49-F238E27FC236}">
                <a16:creationId xmlns:a16="http://schemas.microsoft.com/office/drawing/2014/main" id="{D0C9F9F7-E979-5BAE-7877-BC6CE156663C}"/>
              </a:ext>
            </a:extLst>
          </p:cNvPr>
          <p:cNvSpPr>
            <a:spLocks noGrp="1"/>
          </p:cNvSpPr>
          <p:nvPr>
            <p:ph type="body" sz="quarter" idx="23" hasCustomPrompt="1"/>
          </p:nvPr>
        </p:nvSpPr>
        <p:spPr>
          <a:xfrm>
            <a:off x="7603530" y="653415"/>
            <a:ext cx="1855790" cy="387059"/>
          </a:xfrm>
        </p:spPr>
        <p:txBody>
          <a:bodyPr anchor="ctr"/>
          <a:lstStyle>
            <a:lvl1pPr algn="ctr">
              <a:defRPr sz="5600">
                <a:solidFill>
                  <a:schemeClr val="accent1"/>
                </a:solidFill>
              </a:defRPr>
            </a:lvl1pPr>
          </a:lstStyle>
          <a:p>
            <a:pPr lvl="0"/>
            <a:r>
              <a:rPr lang="en-US"/>
              <a:t>00%</a:t>
            </a:r>
          </a:p>
        </p:txBody>
      </p:sp>
      <p:sp>
        <p:nvSpPr>
          <p:cNvPr id="23" name="Text Placeholder 13">
            <a:extLst>
              <a:ext uri="{FF2B5EF4-FFF2-40B4-BE49-F238E27FC236}">
                <a16:creationId xmlns:a16="http://schemas.microsoft.com/office/drawing/2014/main" id="{4671238B-68FF-DC8C-42BC-9863BB93FB5D}"/>
              </a:ext>
            </a:extLst>
          </p:cNvPr>
          <p:cNvSpPr>
            <a:spLocks noGrp="1"/>
          </p:cNvSpPr>
          <p:nvPr>
            <p:ph type="body" sz="quarter" idx="24" hasCustomPrompt="1"/>
          </p:nvPr>
        </p:nvSpPr>
        <p:spPr>
          <a:xfrm>
            <a:off x="7645402" y="4412682"/>
            <a:ext cx="1772048" cy="172826"/>
          </a:xfrm>
        </p:spPr>
        <p:txBody>
          <a:bodyPr/>
          <a:lstStyle>
            <a:lvl1pPr>
              <a:defRPr sz="1400">
                <a:solidFill>
                  <a:schemeClr val="bg1"/>
                </a:solidFill>
              </a:defRPr>
            </a:lvl1pPr>
          </a:lstStyle>
          <a:p>
            <a:pPr lvl="0"/>
            <a:r>
              <a:rPr lang="en-US"/>
              <a:t>Revenue stream 1</a:t>
            </a:r>
          </a:p>
        </p:txBody>
      </p:sp>
      <p:sp>
        <p:nvSpPr>
          <p:cNvPr id="24" name="Text Placeholder 13">
            <a:extLst>
              <a:ext uri="{FF2B5EF4-FFF2-40B4-BE49-F238E27FC236}">
                <a16:creationId xmlns:a16="http://schemas.microsoft.com/office/drawing/2014/main" id="{7E357CCB-D1F2-2525-A390-5143EB3A2563}"/>
              </a:ext>
            </a:extLst>
          </p:cNvPr>
          <p:cNvSpPr>
            <a:spLocks noGrp="1"/>
          </p:cNvSpPr>
          <p:nvPr>
            <p:ph type="body" sz="quarter" idx="25" hasCustomPrompt="1"/>
          </p:nvPr>
        </p:nvSpPr>
        <p:spPr>
          <a:xfrm>
            <a:off x="7645402" y="4961322"/>
            <a:ext cx="1772048" cy="516755"/>
          </a:xfrm>
        </p:spPr>
        <p:txBody>
          <a:bodyPr/>
          <a:lstStyle>
            <a:lvl1pPr>
              <a:defRPr sz="1200">
                <a:solidFill>
                  <a:schemeClr val="bg1"/>
                </a:solidFill>
              </a:defRPr>
            </a:lvl1pPr>
          </a:lstStyle>
          <a:p>
            <a:pPr lvl="0"/>
            <a:r>
              <a:rPr lang="en-US"/>
              <a:t>Add text her</a:t>
            </a:r>
          </a:p>
        </p:txBody>
      </p:sp>
      <p:sp>
        <p:nvSpPr>
          <p:cNvPr id="25" name="Text Placeholder 2">
            <a:extLst>
              <a:ext uri="{FF2B5EF4-FFF2-40B4-BE49-F238E27FC236}">
                <a16:creationId xmlns:a16="http://schemas.microsoft.com/office/drawing/2014/main" id="{32B29E6F-2DC0-8DF8-FAB7-DC8C9C294EDF}"/>
              </a:ext>
            </a:extLst>
          </p:cNvPr>
          <p:cNvSpPr>
            <a:spLocks noGrp="1"/>
          </p:cNvSpPr>
          <p:nvPr>
            <p:ph type="body" sz="quarter" idx="26" hasCustomPrompt="1"/>
          </p:nvPr>
        </p:nvSpPr>
        <p:spPr>
          <a:xfrm>
            <a:off x="10044905" y="2008760"/>
            <a:ext cx="1855790" cy="387059"/>
          </a:xfrm>
        </p:spPr>
        <p:txBody>
          <a:bodyPr anchor="ctr"/>
          <a:lstStyle>
            <a:lvl1pPr algn="ctr">
              <a:defRPr sz="5600">
                <a:solidFill>
                  <a:schemeClr val="accent1"/>
                </a:solidFill>
              </a:defRPr>
            </a:lvl1pPr>
          </a:lstStyle>
          <a:p>
            <a:pPr lvl="0"/>
            <a:r>
              <a:rPr lang="en-US"/>
              <a:t>00%</a:t>
            </a:r>
          </a:p>
        </p:txBody>
      </p:sp>
      <p:sp>
        <p:nvSpPr>
          <p:cNvPr id="26" name="Text Placeholder 13">
            <a:extLst>
              <a:ext uri="{FF2B5EF4-FFF2-40B4-BE49-F238E27FC236}">
                <a16:creationId xmlns:a16="http://schemas.microsoft.com/office/drawing/2014/main" id="{55D009E6-4DC4-F75B-56E8-6DAFD52A3B37}"/>
              </a:ext>
            </a:extLst>
          </p:cNvPr>
          <p:cNvSpPr>
            <a:spLocks noGrp="1"/>
          </p:cNvSpPr>
          <p:nvPr>
            <p:ph type="body" sz="quarter" idx="27" hasCustomPrompt="1"/>
          </p:nvPr>
        </p:nvSpPr>
        <p:spPr>
          <a:xfrm>
            <a:off x="10086776" y="4412682"/>
            <a:ext cx="1772048" cy="172826"/>
          </a:xfrm>
        </p:spPr>
        <p:txBody>
          <a:bodyPr/>
          <a:lstStyle>
            <a:lvl1pPr>
              <a:defRPr sz="1400">
                <a:solidFill>
                  <a:schemeClr val="bg1"/>
                </a:solidFill>
              </a:defRPr>
            </a:lvl1pPr>
          </a:lstStyle>
          <a:p>
            <a:pPr lvl="0"/>
            <a:r>
              <a:rPr lang="en-US"/>
              <a:t>Revenue stream 1</a:t>
            </a:r>
          </a:p>
        </p:txBody>
      </p:sp>
      <p:sp>
        <p:nvSpPr>
          <p:cNvPr id="27" name="Text Placeholder 13">
            <a:extLst>
              <a:ext uri="{FF2B5EF4-FFF2-40B4-BE49-F238E27FC236}">
                <a16:creationId xmlns:a16="http://schemas.microsoft.com/office/drawing/2014/main" id="{E56B86C9-F693-507C-85F3-4CCB2DF19B40}"/>
              </a:ext>
            </a:extLst>
          </p:cNvPr>
          <p:cNvSpPr>
            <a:spLocks noGrp="1"/>
          </p:cNvSpPr>
          <p:nvPr>
            <p:ph type="body" sz="quarter" idx="28" hasCustomPrompt="1"/>
          </p:nvPr>
        </p:nvSpPr>
        <p:spPr>
          <a:xfrm>
            <a:off x="10086776" y="4961322"/>
            <a:ext cx="1772048" cy="516755"/>
          </a:xfrm>
        </p:spPr>
        <p:txBody>
          <a:bodyPr/>
          <a:lstStyle>
            <a:lvl1pPr>
              <a:defRPr sz="1200">
                <a:solidFill>
                  <a:schemeClr val="bg1"/>
                </a:solidFill>
              </a:defRPr>
            </a:lvl1pPr>
          </a:lstStyle>
          <a:p>
            <a:pPr lvl="0"/>
            <a:r>
              <a:rPr lang="en-US"/>
              <a:t>Add text her</a:t>
            </a:r>
          </a:p>
        </p:txBody>
      </p:sp>
      <p:sp>
        <p:nvSpPr>
          <p:cNvPr id="6" name="Footer Placeholder 4">
            <a:extLst>
              <a:ext uri="{FF2B5EF4-FFF2-40B4-BE49-F238E27FC236}">
                <a16:creationId xmlns:a16="http://schemas.microsoft.com/office/drawing/2014/main" id="{56B81C1A-5617-EE9B-1B3F-14AEE3566C32}"/>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F6BD2806-D43A-8607-D488-C7448D5D4911}"/>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A92C3E57-BF20-ED2B-8A07-C22789B963F3}"/>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12077447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ull Page Chart | Color">
    <p:spTree>
      <p:nvGrpSpPr>
        <p:cNvPr id="1" name=""/>
        <p:cNvGrpSpPr/>
        <p:nvPr/>
      </p:nvGrpSpPr>
      <p:grpSpPr>
        <a:xfrm>
          <a:off x="0" y="0"/>
          <a:ext cx="0" cy="0"/>
          <a:chOff x="0" y="0"/>
          <a:chExt cx="0" cy="0"/>
        </a:xfrm>
      </p:grpSpPr>
      <p:sp>
        <p:nvSpPr>
          <p:cNvPr id="45" name="Text Placeholder 28">
            <a:extLst>
              <a:ext uri="{FF2B5EF4-FFF2-40B4-BE49-F238E27FC236}">
                <a16:creationId xmlns:a16="http://schemas.microsoft.com/office/drawing/2014/main" id="{8CABA2FA-DB44-D4FA-F879-F668796CE9B8}"/>
              </a:ext>
            </a:extLst>
          </p:cNvPr>
          <p:cNvSpPr>
            <a:spLocks noGrp="1"/>
          </p:cNvSpPr>
          <p:nvPr>
            <p:ph type="body" sz="quarter" idx="29" hasCustomPrompt="1"/>
          </p:nvPr>
        </p:nvSpPr>
        <p:spPr>
          <a:xfrm>
            <a:off x="0" y="3502472"/>
            <a:ext cx="2438400" cy="2174427"/>
          </a:xfrm>
          <a:prstGeom prst="round2SameRect">
            <a:avLst>
              <a:gd name="adj1" fmla="val 12216"/>
              <a:gd name="adj2" fmla="val 0"/>
            </a:avLst>
          </a:prstGeom>
          <a:solidFill>
            <a:schemeClr val="accent1"/>
          </a:solidFill>
        </p:spPr>
        <p:txBody>
          <a:bodyPr/>
          <a:lstStyle>
            <a:lvl1pPr>
              <a:defRPr/>
            </a:lvl1pPr>
          </a:lstStyle>
          <a:p>
            <a:pPr lvl="0"/>
            <a:r>
              <a:rPr lang="en-US"/>
              <a:t> </a:t>
            </a:r>
          </a:p>
        </p:txBody>
      </p:sp>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5653087" cy="406399"/>
          </a:xfrm>
        </p:spPr>
        <p:txBody>
          <a:bodyPr anchor="t"/>
          <a:lstStyle>
            <a:lvl1pPr>
              <a:defRPr/>
            </a:lvl1pPr>
          </a:lstStyle>
          <a:p>
            <a:r>
              <a:rPr lang="en-US"/>
              <a:t>Headline preset in 32pt bold if emphasis needed</a:t>
            </a:r>
          </a:p>
        </p:txBody>
      </p:sp>
      <p:sp>
        <p:nvSpPr>
          <p:cNvPr id="6" name="Text Placeholder 28">
            <a:extLst>
              <a:ext uri="{FF2B5EF4-FFF2-40B4-BE49-F238E27FC236}">
                <a16:creationId xmlns:a16="http://schemas.microsoft.com/office/drawing/2014/main" id="{8F952BB8-0C24-84F6-81CF-D2AE5B3E3315}"/>
              </a:ext>
            </a:extLst>
          </p:cNvPr>
          <p:cNvSpPr>
            <a:spLocks noGrp="1"/>
          </p:cNvSpPr>
          <p:nvPr>
            <p:ph type="body" sz="quarter" idx="30" hasCustomPrompt="1"/>
          </p:nvPr>
        </p:nvSpPr>
        <p:spPr>
          <a:xfrm>
            <a:off x="2433575" y="2700210"/>
            <a:ext cx="2438400" cy="2976689"/>
          </a:xfrm>
          <a:prstGeom prst="round2SameRect">
            <a:avLst>
              <a:gd name="adj1" fmla="val 12216"/>
              <a:gd name="adj2" fmla="val 0"/>
            </a:avLst>
          </a:prstGeom>
          <a:solidFill>
            <a:schemeClr val="accent2"/>
          </a:solidFill>
        </p:spPr>
        <p:txBody>
          <a:bodyPr/>
          <a:lstStyle>
            <a:lvl1pPr>
              <a:defRPr/>
            </a:lvl1pPr>
          </a:lstStyle>
          <a:p>
            <a:pPr lvl="0"/>
            <a:r>
              <a:rPr lang="en-US"/>
              <a:t> </a:t>
            </a:r>
          </a:p>
        </p:txBody>
      </p:sp>
      <p:sp>
        <p:nvSpPr>
          <p:cNvPr id="7" name="Text Placeholder 28">
            <a:extLst>
              <a:ext uri="{FF2B5EF4-FFF2-40B4-BE49-F238E27FC236}">
                <a16:creationId xmlns:a16="http://schemas.microsoft.com/office/drawing/2014/main" id="{783432CA-BF35-8057-9B3D-C834432D07FC}"/>
              </a:ext>
            </a:extLst>
          </p:cNvPr>
          <p:cNvSpPr>
            <a:spLocks noGrp="1"/>
          </p:cNvSpPr>
          <p:nvPr>
            <p:ph type="body" sz="quarter" idx="31" hasCustomPrompt="1"/>
          </p:nvPr>
        </p:nvSpPr>
        <p:spPr>
          <a:xfrm>
            <a:off x="4876800" y="3972753"/>
            <a:ext cx="2432450" cy="1704148"/>
          </a:xfrm>
          <a:prstGeom prst="round2SameRect">
            <a:avLst>
              <a:gd name="adj1" fmla="val 12216"/>
              <a:gd name="adj2" fmla="val 0"/>
            </a:avLst>
          </a:prstGeom>
          <a:solidFill>
            <a:schemeClr val="accent3"/>
          </a:solidFill>
        </p:spPr>
        <p:txBody>
          <a:bodyPr/>
          <a:lstStyle>
            <a:lvl1pPr>
              <a:defRPr/>
            </a:lvl1pPr>
          </a:lstStyle>
          <a:p>
            <a:pPr lvl="0"/>
            <a:r>
              <a:rPr lang="en-US"/>
              <a:t> </a:t>
            </a:r>
          </a:p>
        </p:txBody>
      </p:sp>
      <p:sp>
        <p:nvSpPr>
          <p:cNvPr id="8" name="Text Placeholder 28">
            <a:extLst>
              <a:ext uri="{FF2B5EF4-FFF2-40B4-BE49-F238E27FC236}">
                <a16:creationId xmlns:a16="http://schemas.microsoft.com/office/drawing/2014/main" id="{2502AE96-D36D-2298-1420-D084E94D14B7}"/>
              </a:ext>
            </a:extLst>
          </p:cNvPr>
          <p:cNvSpPr>
            <a:spLocks noGrp="1"/>
          </p:cNvSpPr>
          <p:nvPr>
            <p:ph type="body" sz="quarter" idx="32" hasCustomPrompt="1"/>
          </p:nvPr>
        </p:nvSpPr>
        <p:spPr>
          <a:xfrm>
            <a:off x="7309251" y="1394461"/>
            <a:ext cx="2444350" cy="4282440"/>
          </a:xfrm>
          <a:prstGeom prst="round2SameRect">
            <a:avLst>
              <a:gd name="adj1" fmla="val 12216"/>
              <a:gd name="adj2" fmla="val 0"/>
            </a:avLst>
          </a:prstGeom>
          <a:solidFill>
            <a:schemeClr val="accent4"/>
          </a:solidFill>
        </p:spPr>
        <p:txBody>
          <a:bodyPr/>
          <a:lstStyle>
            <a:lvl1pPr>
              <a:defRPr/>
            </a:lvl1pPr>
          </a:lstStyle>
          <a:p>
            <a:pPr lvl="0"/>
            <a:r>
              <a:rPr lang="en-US"/>
              <a:t> </a:t>
            </a:r>
          </a:p>
        </p:txBody>
      </p:sp>
      <p:sp>
        <p:nvSpPr>
          <p:cNvPr id="10" name="Text Placeholder 28">
            <a:extLst>
              <a:ext uri="{FF2B5EF4-FFF2-40B4-BE49-F238E27FC236}">
                <a16:creationId xmlns:a16="http://schemas.microsoft.com/office/drawing/2014/main" id="{075A66E3-4CE5-B56A-547C-8A1CAF2E55F6}"/>
              </a:ext>
            </a:extLst>
          </p:cNvPr>
          <p:cNvSpPr>
            <a:spLocks noGrp="1"/>
          </p:cNvSpPr>
          <p:nvPr>
            <p:ph type="body" sz="quarter" idx="33" hasCustomPrompt="1"/>
          </p:nvPr>
        </p:nvSpPr>
        <p:spPr>
          <a:xfrm>
            <a:off x="9753600" y="2773681"/>
            <a:ext cx="2438400" cy="2903219"/>
          </a:xfrm>
          <a:prstGeom prst="round2SameRect">
            <a:avLst>
              <a:gd name="adj1" fmla="val 12216"/>
              <a:gd name="adj2" fmla="val 0"/>
            </a:avLst>
          </a:prstGeom>
          <a:solidFill>
            <a:schemeClr val="accent5"/>
          </a:solidFill>
        </p:spPr>
        <p:txBody>
          <a:bodyPr/>
          <a:lstStyle>
            <a:lvl1pPr>
              <a:defRPr/>
            </a:lvl1pPr>
          </a:lstStyle>
          <a:p>
            <a:pPr lvl="0"/>
            <a:r>
              <a:rPr lang="en-US"/>
              <a:t> </a:t>
            </a:r>
          </a:p>
        </p:txBody>
      </p:sp>
      <p:sp>
        <p:nvSpPr>
          <p:cNvPr id="11" name="Text Placeholder 2">
            <a:extLst>
              <a:ext uri="{FF2B5EF4-FFF2-40B4-BE49-F238E27FC236}">
                <a16:creationId xmlns:a16="http://schemas.microsoft.com/office/drawing/2014/main" id="{402E6461-6D39-8493-CCA8-A718DDBFBE70}"/>
              </a:ext>
            </a:extLst>
          </p:cNvPr>
          <p:cNvSpPr>
            <a:spLocks noGrp="1"/>
          </p:cNvSpPr>
          <p:nvPr>
            <p:ph type="body" sz="quarter" idx="14" hasCustomPrompt="1"/>
          </p:nvPr>
        </p:nvSpPr>
        <p:spPr>
          <a:xfrm>
            <a:off x="291305" y="2753265"/>
            <a:ext cx="1855790" cy="387059"/>
          </a:xfrm>
        </p:spPr>
        <p:txBody>
          <a:bodyPr anchor="ctr"/>
          <a:lstStyle>
            <a:lvl1pPr algn="ctr">
              <a:defRPr sz="5600">
                <a:solidFill>
                  <a:schemeClr val="accent1"/>
                </a:solidFill>
              </a:defRPr>
            </a:lvl1pPr>
          </a:lstStyle>
          <a:p>
            <a:pPr lvl="0"/>
            <a:r>
              <a:rPr lang="en-US"/>
              <a:t>00%</a:t>
            </a:r>
          </a:p>
        </p:txBody>
      </p:sp>
      <p:sp>
        <p:nvSpPr>
          <p:cNvPr id="12" name="Text Placeholder 13">
            <a:extLst>
              <a:ext uri="{FF2B5EF4-FFF2-40B4-BE49-F238E27FC236}">
                <a16:creationId xmlns:a16="http://schemas.microsoft.com/office/drawing/2014/main" id="{345CB75F-B2B0-3FCC-60C1-FF243049BD7A}"/>
              </a:ext>
            </a:extLst>
          </p:cNvPr>
          <p:cNvSpPr>
            <a:spLocks noGrp="1"/>
          </p:cNvSpPr>
          <p:nvPr>
            <p:ph type="body" sz="quarter" idx="15" hasCustomPrompt="1"/>
          </p:nvPr>
        </p:nvSpPr>
        <p:spPr>
          <a:xfrm>
            <a:off x="333176" y="4412682"/>
            <a:ext cx="1772048" cy="172826"/>
          </a:xfrm>
        </p:spPr>
        <p:txBody>
          <a:bodyPr/>
          <a:lstStyle>
            <a:lvl1pPr>
              <a:defRPr sz="1400">
                <a:solidFill>
                  <a:schemeClr val="bg1"/>
                </a:solidFill>
              </a:defRPr>
            </a:lvl1pPr>
          </a:lstStyle>
          <a:p>
            <a:pPr lvl="0"/>
            <a:r>
              <a:rPr lang="en-US"/>
              <a:t>Revenue stream 1</a:t>
            </a:r>
          </a:p>
        </p:txBody>
      </p:sp>
      <p:sp>
        <p:nvSpPr>
          <p:cNvPr id="13" name="Text Placeholder 13">
            <a:extLst>
              <a:ext uri="{FF2B5EF4-FFF2-40B4-BE49-F238E27FC236}">
                <a16:creationId xmlns:a16="http://schemas.microsoft.com/office/drawing/2014/main" id="{E8064E9E-7024-CDC7-434B-8F0BE61D8D41}"/>
              </a:ext>
            </a:extLst>
          </p:cNvPr>
          <p:cNvSpPr>
            <a:spLocks noGrp="1"/>
          </p:cNvSpPr>
          <p:nvPr>
            <p:ph type="body" sz="quarter" idx="16" hasCustomPrompt="1"/>
          </p:nvPr>
        </p:nvSpPr>
        <p:spPr>
          <a:xfrm>
            <a:off x="333176" y="4961322"/>
            <a:ext cx="1772048" cy="516755"/>
          </a:xfrm>
        </p:spPr>
        <p:txBody>
          <a:bodyPr/>
          <a:lstStyle>
            <a:lvl1pPr>
              <a:defRPr sz="1200">
                <a:solidFill>
                  <a:schemeClr val="bg1"/>
                </a:solidFill>
              </a:defRPr>
            </a:lvl1pPr>
          </a:lstStyle>
          <a:p>
            <a:pPr lvl="0"/>
            <a:r>
              <a:rPr lang="en-US"/>
              <a:t>Add text her</a:t>
            </a:r>
          </a:p>
        </p:txBody>
      </p:sp>
      <p:sp>
        <p:nvSpPr>
          <p:cNvPr id="28" name="Text Placeholder 2">
            <a:extLst>
              <a:ext uri="{FF2B5EF4-FFF2-40B4-BE49-F238E27FC236}">
                <a16:creationId xmlns:a16="http://schemas.microsoft.com/office/drawing/2014/main" id="{0F226029-F6FB-F888-22EC-6EA1FBB36DEB}"/>
              </a:ext>
            </a:extLst>
          </p:cNvPr>
          <p:cNvSpPr>
            <a:spLocks noGrp="1"/>
          </p:cNvSpPr>
          <p:nvPr>
            <p:ph type="body" sz="quarter" idx="17" hasCustomPrompt="1"/>
          </p:nvPr>
        </p:nvSpPr>
        <p:spPr>
          <a:xfrm>
            <a:off x="2742804" y="1929034"/>
            <a:ext cx="1855790" cy="387059"/>
          </a:xfrm>
        </p:spPr>
        <p:txBody>
          <a:bodyPr anchor="ctr"/>
          <a:lstStyle>
            <a:lvl1pPr algn="ctr">
              <a:defRPr sz="5600">
                <a:solidFill>
                  <a:schemeClr val="accent1"/>
                </a:solidFill>
              </a:defRPr>
            </a:lvl1pPr>
          </a:lstStyle>
          <a:p>
            <a:pPr lvl="0"/>
            <a:r>
              <a:rPr lang="en-US"/>
              <a:t>00%</a:t>
            </a:r>
          </a:p>
        </p:txBody>
      </p:sp>
      <p:sp>
        <p:nvSpPr>
          <p:cNvPr id="30" name="Text Placeholder 13">
            <a:extLst>
              <a:ext uri="{FF2B5EF4-FFF2-40B4-BE49-F238E27FC236}">
                <a16:creationId xmlns:a16="http://schemas.microsoft.com/office/drawing/2014/main" id="{3D57869E-01FA-6632-02EA-36CDD161AFC6}"/>
              </a:ext>
            </a:extLst>
          </p:cNvPr>
          <p:cNvSpPr>
            <a:spLocks noGrp="1"/>
          </p:cNvSpPr>
          <p:nvPr>
            <p:ph type="body" sz="quarter" idx="18" hasCustomPrompt="1"/>
          </p:nvPr>
        </p:nvSpPr>
        <p:spPr>
          <a:xfrm>
            <a:off x="2784675" y="4412682"/>
            <a:ext cx="1772048" cy="172826"/>
          </a:xfrm>
        </p:spPr>
        <p:txBody>
          <a:bodyPr/>
          <a:lstStyle>
            <a:lvl1pPr>
              <a:defRPr sz="1400">
                <a:solidFill>
                  <a:schemeClr val="bg1"/>
                </a:solidFill>
              </a:defRPr>
            </a:lvl1pPr>
          </a:lstStyle>
          <a:p>
            <a:pPr lvl="0"/>
            <a:r>
              <a:rPr lang="en-US"/>
              <a:t>Revenue stream 1</a:t>
            </a:r>
          </a:p>
        </p:txBody>
      </p:sp>
      <p:sp>
        <p:nvSpPr>
          <p:cNvPr id="35" name="Text Placeholder 13">
            <a:extLst>
              <a:ext uri="{FF2B5EF4-FFF2-40B4-BE49-F238E27FC236}">
                <a16:creationId xmlns:a16="http://schemas.microsoft.com/office/drawing/2014/main" id="{D38B55E8-8984-30F1-4480-E7DBDE088A12}"/>
              </a:ext>
            </a:extLst>
          </p:cNvPr>
          <p:cNvSpPr>
            <a:spLocks noGrp="1"/>
          </p:cNvSpPr>
          <p:nvPr>
            <p:ph type="body" sz="quarter" idx="19" hasCustomPrompt="1"/>
          </p:nvPr>
        </p:nvSpPr>
        <p:spPr>
          <a:xfrm>
            <a:off x="2784675" y="4961322"/>
            <a:ext cx="1772048" cy="516755"/>
          </a:xfrm>
        </p:spPr>
        <p:txBody>
          <a:bodyPr/>
          <a:lstStyle>
            <a:lvl1pPr>
              <a:defRPr sz="1200">
                <a:solidFill>
                  <a:schemeClr val="bg1"/>
                </a:solidFill>
              </a:defRPr>
            </a:lvl1pPr>
          </a:lstStyle>
          <a:p>
            <a:pPr lvl="0"/>
            <a:r>
              <a:rPr lang="en-US"/>
              <a:t>Add text her</a:t>
            </a:r>
          </a:p>
        </p:txBody>
      </p:sp>
      <p:sp>
        <p:nvSpPr>
          <p:cNvPr id="36" name="Text Placeholder 2">
            <a:extLst>
              <a:ext uri="{FF2B5EF4-FFF2-40B4-BE49-F238E27FC236}">
                <a16:creationId xmlns:a16="http://schemas.microsoft.com/office/drawing/2014/main" id="{E819D469-EED5-15C1-DE6E-92B705014607}"/>
              </a:ext>
            </a:extLst>
          </p:cNvPr>
          <p:cNvSpPr>
            <a:spLocks noGrp="1"/>
          </p:cNvSpPr>
          <p:nvPr>
            <p:ph type="body" sz="quarter" idx="20" hasCustomPrompt="1"/>
          </p:nvPr>
        </p:nvSpPr>
        <p:spPr>
          <a:xfrm>
            <a:off x="5149094" y="3201574"/>
            <a:ext cx="1855790" cy="387059"/>
          </a:xfrm>
        </p:spPr>
        <p:txBody>
          <a:bodyPr anchor="ctr"/>
          <a:lstStyle>
            <a:lvl1pPr algn="ctr">
              <a:defRPr sz="5600">
                <a:solidFill>
                  <a:schemeClr val="accent3"/>
                </a:solidFill>
              </a:defRPr>
            </a:lvl1pPr>
          </a:lstStyle>
          <a:p>
            <a:pPr lvl="0"/>
            <a:r>
              <a:rPr lang="en-US"/>
              <a:t>00%</a:t>
            </a:r>
          </a:p>
        </p:txBody>
      </p:sp>
      <p:sp>
        <p:nvSpPr>
          <p:cNvPr id="37" name="Text Placeholder 13">
            <a:extLst>
              <a:ext uri="{FF2B5EF4-FFF2-40B4-BE49-F238E27FC236}">
                <a16:creationId xmlns:a16="http://schemas.microsoft.com/office/drawing/2014/main" id="{A74FE991-A7F8-8567-476C-D236FAD5E27F}"/>
              </a:ext>
            </a:extLst>
          </p:cNvPr>
          <p:cNvSpPr>
            <a:spLocks noGrp="1"/>
          </p:cNvSpPr>
          <p:nvPr>
            <p:ph type="body" sz="quarter" idx="21" hasCustomPrompt="1"/>
          </p:nvPr>
        </p:nvSpPr>
        <p:spPr>
          <a:xfrm>
            <a:off x="5190965" y="4412682"/>
            <a:ext cx="1772048" cy="172826"/>
          </a:xfrm>
        </p:spPr>
        <p:txBody>
          <a:bodyPr/>
          <a:lstStyle>
            <a:lvl1pPr>
              <a:defRPr sz="1400">
                <a:solidFill>
                  <a:schemeClr val="bg1"/>
                </a:solidFill>
              </a:defRPr>
            </a:lvl1pPr>
          </a:lstStyle>
          <a:p>
            <a:pPr lvl="0"/>
            <a:r>
              <a:rPr lang="en-US"/>
              <a:t>Revenue stream 1</a:t>
            </a:r>
          </a:p>
        </p:txBody>
      </p:sp>
      <p:sp>
        <p:nvSpPr>
          <p:cNvPr id="38" name="Text Placeholder 13">
            <a:extLst>
              <a:ext uri="{FF2B5EF4-FFF2-40B4-BE49-F238E27FC236}">
                <a16:creationId xmlns:a16="http://schemas.microsoft.com/office/drawing/2014/main" id="{DCE83FB0-AA60-8BFE-734E-9206876551EF}"/>
              </a:ext>
            </a:extLst>
          </p:cNvPr>
          <p:cNvSpPr>
            <a:spLocks noGrp="1"/>
          </p:cNvSpPr>
          <p:nvPr>
            <p:ph type="body" sz="quarter" idx="22" hasCustomPrompt="1"/>
          </p:nvPr>
        </p:nvSpPr>
        <p:spPr>
          <a:xfrm>
            <a:off x="5190965" y="4961322"/>
            <a:ext cx="1772048" cy="516755"/>
          </a:xfrm>
        </p:spPr>
        <p:txBody>
          <a:bodyPr/>
          <a:lstStyle>
            <a:lvl1pPr>
              <a:defRPr sz="1200">
                <a:solidFill>
                  <a:schemeClr val="bg1"/>
                </a:solidFill>
              </a:defRPr>
            </a:lvl1pPr>
          </a:lstStyle>
          <a:p>
            <a:pPr lvl="0"/>
            <a:r>
              <a:rPr lang="en-US"/>
              <a:t>Add text her</a:t>
            </a:r>
          </a:p>
        </p:txBody>
      </p:sp>
      <p:sp>
        <p:nvSpPr>
          <p:cNvPr id="39" name="Text Placeholder 2">
            <a:extLst>
              <a:ext uri="{FF2B5EF4-FFF2-40B4-BE49-F238E27FC236}">
                <a16:creationId xmlns:a16="http://schemas.microsoft.com/office/drawing/2014/main" id="{E3816915-EF35-A846-738F-270B9ED1111E}"/>
              </a:ext>
            </a:extLst>
          </p:cNvPr>
          <p:cNvSpPr>
            <a:spLocks noGrp="1"/>
          </p:cNvSpPr>
          <p:nvPr>
            <p:ph type="body" sz="quarter" idx="23" hasCustomPrompt="1"/>
          </p:nvPr>
        </p:nvSpPr>
        <p:spPr>
          <a:xfrm>
            <a:off x="7603530" y="653415"/>
            <a:ext cx="1855790" cy="387059"/>
          </a:xfrm>
        </p:spPr>
        <p:txBody>
          <a:bodyPr anchor="ctr"/>
          <a:lstStyle>
            <a:lvl1pPr algn="ctr">
              <a:defRPr sz="5600">
                <a:solidFill>
                  <a:schemeClr val="accent4"/>
                </a:solidFill>
              </a:defRPr>
            </a:lvl1pPr>
          </a:lstStyle>
          <a:p>
            <a:pPr lvl="0"/>
            <a:r>
              <a:rPr lang="en-US"/>
              <a:t>00%</a:t>
            </a:r>
          </a:p>
        </p:txBody>
      </p:sp>
      <p:sp>
        <p:nvSpPr>
          <p:cNvPr id="40" name="Text Placeholder 13">
            <a:extLst>
              <a:ext uri="{FF2B5EF4-FFF2-40B4-BE49-F238E27FC236}">
                <a16:creationId xmlns:a16="http://schemas.microsoft.com/office/drawing/2014/main" id="{E178D1DD-D33D-E2E5-808F-2424A3747F67}"/>
              </a:ext>
            </a:extLst>
          </p:cNvPr>
          <p:cNvSpPr>
            <a:spLocks noGrp="1"/>
          </p:cNvSpPr>
          <p:nvPr>
            <p:ph type="body" sz="quarter" idx="24" hasCustomPrompt="1"/>
          </p:nvPr>
        </p:nvSpPr>
        <p:spPr>
          <a:xfrm>
            <a:off x="7645402" y="4412682"/>
            <a:ext cx="1772048" cy="172826"/>
          </a:xfrm>
        </p:spPr>
        <p:txBody>
          <a:bodyPr/>
          <a:lstStyle>
            <a:lvl1pPr>
              <a:defRPr sz="1400">
                <a:solidFill>
                  <a:schemeClr val="bg1"/>
                </a:solidFill>
              </a:defRPr>
            </a:lvl1pPr>
          </a:lstStyle>
          <a:p>
            <a:pPr lvl="0"/>
            <a:r>
              <a:rPr lang="en-US"/>
              <a:t>Revenue stream 1</a:t>
            </a:r>
          </a:p>
        </p:txBody>
      </p:sp>
      <p:sp>
        <p:nvSpPr>
          <p:cNvPr id="41" name="Text Placeholder 13">
            <a:extLst>
              <a:ext uri="{FF2B5EF4-FFF2-40B4-BE49-F238E27FC236}">
                <a16:creationId xmlns:a16="http://schemas.microsoft.com/office/drawing/2014/main" id="{73AAFB99-2ACD-EBE0-F610-A3A2F6A479E1}"/>
              </a:ext>
            </a:extLst>
          </p:cNvPr>
          <p:cNvSpPr>
            <a:spLocks noGrp="1"/>
          </p:cNvSpPr>
          <p:nvPr>
            <p:ph type="body" sz="quarter" idx="25" hasCustomPrompt="1"/>
          </p:nvPr>
        </p:nvSpPr>
        <p:spPr>
          <a:xfrm>
            <a:off x="7645402" y="4961322"/>
            <a:ext cx="1772048" cy="516755"/>
          </a:xfrm>
        </p:spPr>
        <p:txBody>
          <a:bodyPr/>
          <a:lstStyle>
            <a:lvl1pPr>
              <a:defRPr sz="1200">
                <a:solidFill>
                  <a:schemeClr val="bg1"/>
                </a:solidFill>
              </a:defRPr>
            </a:lvl1pPr>
          </a:lstStyle>
          <a:p>
            <a:pPr lvl="0"/>
            <a:r>
              <a:rPr lang="en-US"/>
              <a:t>Add text her</a:t>
            </a:r>
          </a:p>
        </p:txBody>
      </p:sp>
      <p:sp>
        <p:nvSpPr>
          <p:cNvPr id="42" name="Text Placeholder 2">
            <a:extLst>
              <a:ext uri="{FF2B5EF4-FFF2-40B4-BE49-F238E27FC236}">
                <a16:creationId xmlns:a16="http://schemas.microsoft.com/office/drawing/2014/main" id="{F2B3943F-30A2-B9C3-6BC9-24909FB71CBA}"/>
              </a:ext>
            </a:extLst>
          </p:cNvPr>
          <p:cNvSpPr>
            <a:spLocks noGrp="1"/>
          </p:cNvSpPr>
          <p:nvPr>
            <p:ph type="body" sz="quarter" idx="26" hasCustomPrompt="1"/>
          </p:nvPr>
        </p:nvSpPr>
        <p:spPr>
          <a:xfrm>
            <a:off x="10044905" y="2008760"/>
            <a:ext cx="1855790" cy="387059"/>
          </a:xfrm>
        </p:spPr>
        <p:txBody>
          <a:bodyPr anchor="ctr"/>
          <a:lstStyle>
            <a:lvl1pPr algn="ctr">
              <a:defRPr sz="5600">
                <a:solidFill>
                  <a:schemeClr val="accent5"/>
                </a:solidFill>
              </a:defRPr>
            </a:lvl1pPr>
          </a:lstStyle>
          <a:p>
            <a:pPr lvl="0"/>
            <a:r>
              <a:rPr lang="en-US"/>
              <a:t>00%</a:t>
            </a:r>
          </a:p>
        </p:txBody>
      </p:sp>
      <p:sp>
        <p:nvSpPr>
          <p:cNvPr id="43" name="Text Placeholder 13">
            <a:extLst>
              <a:ext uri="{FF2B5EF4-FFF2-40B4-BE49-F238E27FC236}">
                <a16:creationId xmlns:a16="http://schemas.microsoft.com/office/drawing/2014/main" id="{B390AF41-709F-C966-C770-E65074C62D91}"/>
              </a:ext>
            </a:extLst>
          </p:cNvPr>
          <p:cNvSpPr>
            <a:spLocks noGrp="1"/>
          </p:cNvSpPr>
          <p:nvPr>
            <p:ph type="body" sz="quarter" idx="27" hasCustomPrompt="1"/>
          </p:nvPr>
        </p:nvSpPr>
        <p:spPr>
          <a:xfrm>
            <a:off x="10086776" y="4412682"/>
            <a:ext cx="1772048" cy="172826"/>
          </a:xfrm>
        </p:spPr>
        <p:txBody>
          <a:bodyPr/>
          <a:lstStyle>
            <a:lvl1pPr>
              <a:defRPr sz="1400">
                <a:solidFill>
                  <a:schemeClr val="bg1"/>
                </a:solidFill>
              </a:defRPr>
            </a:lvl1pPr>
          </a:lstStyle>
          <a:p>
            <a:pPr lvl="0"/>
            <a:r>
              <a:rPr lang="en-US"/>
              <a:t>Revenue stream 1</a:t>
            </a:r>
          </a:p>
        </p:txBody>
      </p:sp>
      <p:sp>
        <p:nvSpPr>
          <p:cNvPr id="44" name="Text Placeholder 13">
            <a:extLst>
              <a:ext uri="{FF2B5EF4-FFF2-40B4-BE49-F238E27FC236}">
                <a16:creationId xmlns:a16="http://schemas.microsoft.com/office/drawing/2014/main" id="{CCD548F9-6D02-BE4D-605D-EAB9A5B7213F}"/>
              </a:ext>
            </a:extLst>
          </p:cNvPr>
          <p:cNvSpPr>
            <a:spLocks noGrp="1"/>
          </p:cNvSpPr>
          <p:nvPr>
            <p:ph type="body" sz="quarter" idx="28" hasCustomPrompt="1"/>
          </p:nvPr>
        </p:nvSpPr>
        <p:spPr>
          <a:xfrm>
            <a:off x="10086776" y="4961322"/>
            <a:ext cx="1772048" cy="516755"/>
          </a:xfrm>
        </p:spPr>
        <p:txBody>
          <a:bodyPr/>
          <a:lstStyle>
            <a:lvl1pPr>
              <a:defRPr sz="1200">
                <a:solidFill>
                  <a:schemeClr val="bg1"/>
                </a:solidFill>
              </a:defRPr>
            </a:lvl1pPr>
          </a:lstStyle>
          <a:p>
            <a:pPr lvl="0"/>
            <a:r>
              <a:rPr lang="en-US"/>
              <a:t>Add text her</a:t>
            </a:r>
          </a:p>
        </p:txBody>
      </p:sp>
      <p:sp>
        <p:nvSpPr>
          <p:cNvPr id="46" name="Footer Placeholder 4">
            <a:extLst>
              <a:ext uri="{FF2B5EF4-FFF2-40B4-BE49-F238E27FC236}">
                <a16:creationId xmlns:a16="http://schemas.microsoft.com/office/drawing/2014/main" id="{B9F02BC1-1B19-8603-1B89-D01320B6BB83}"/>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47" name="Slide Number Placeholder 5">
            <a:extLst>
              <a:ext uri="{FF2B5EF4-FFF2-40B4-BE49-F238E27FC236}">
                <a16:creationId xmlns:a16="http://schemas.microsoft.com/office/drawing/2014/main" id="{13144718-B772-3FBE-BA9A-6B922C07F2CE}"/>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48" name="Date Placeholder 3">
            <a:extLst>
              <a:ext uri="{FF2B5EF4-FFF2-40B4-BE49-F238E27FC236}">
                <a16:creationId xmlns:a16="http://schemas.microsoft.com/office/drawing/2014/main" id="{068211B7-8BE6-6828-22BB-C8E84CF001C6}"/>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11849764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hart x1 A">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B62AFB9-5423-67AC-3E8A-F293C2F6DEA9}"/>
              </a:ext>
            </a:extLst>
          </p:cNvPr>
          <p:cNvSpPr>
            <a:spLocks noGrp="1"/>
          </p:cNvSpPr>
          <p:nvPr>
            <p:ph type="title" hasCustomPrompt="1"/>
          </p:nvPr>
        </p:nvSpPr>
        <p:spPr>
          <a:xfrm>
            <a:off x="442913" y="457201"/>
            <a:ext cx="11306174" cy="406399"/>
          </a:xfrm>
        </p:spPr>
        <p:txBody>
          <a:bodyPr anchor="t"/>
          <a:lstStyle>
            <a:lvl1pPr>
              <a:defRPr/>
            </a:lvl1pPr>
          </a:lstStyle>
          <a:p>
            <a:r>
              <a:rPr lang="en-US"/>
              <a:t>Headline preset in 32pt bold if emphasis needed</a:t>
            </a:r>
          </a:p>
        </p:txBody>
      </p:sp>
      <p:sp>
        <p:nvSpPr>
          <p:cNvPr id="10" name="Text Placeholder 6">
            <a:extLst>
              <a:ext uri="{FF2B5EF4-FFF2-40B4-BE49-F238E27FC236}">
                <a16:creationId xmlns:a16="http://schemas.microsoft.com/office/drawing/2014/main" id="{804A31D6-0519-0F3E-EFB2-38823DB8F41C}"/>
              </a:ext>
            </a:extLst>
          </p:cNvPr>
          <p:cNvSpPr>
            <a:spLocks noGrp="1"/>
          </p:cNvSpPr>
          <p:nvPr>
            <p:ph type="body" sz="quarter" idx="13" hasCustomPrompt="1"/>
          </p:nvPr>
        </p:nvSpPr>
        <p:spPr>
          <a:xfrm>
            <a:off x="442914" y="981075"/>
            <a:ext cx="11306047" cy="292608"/>
          </a:xfrm>
        </p:spPr>
        <p:txBody>
          <a:bodyPr/>
          <a:lstStyle>
            <a:lvl1pPr>
              <a:defRPr sz="1800">
                <a:solidFill>
                  <a:schemeClr val="accent1"/>
                </a:solidFill>
              </a:defRPr>
            </a:lvl1pPr>
            <a:lvl2pPr>
              <a:defRPr/>
            </a:lvl2pPr>
          </a:lstStyle>
          <a:p>
            <a:pPr lvl="0"/>
            <a:r>
              <a:rPr lang="en-US" err="1"/>
              <a:t>Subheadline</a:t>
            </a:r>
            <a:r>
              <a:rPr lang="en-US"/>
              <a:t> preset in 18pt, if required</a:t>
            </a:r>
          </a:p>
        </p:txBody>
      </p:sp>
      <p:sp>
        <p:nvSpPr>
          <p:cNvPr id="4" name="Chart Placeholder 2">
            <a:extLst>
              <a:ext uri="{FF2B5EF4-FFF2-40B4-BE49-F238E27FC236}">
                <a16:creationId xmlns:a16="http://schemas.microsoft.com/office/drawing/2014/main" id="{FAB64421-0639-6625-7E0A-DB6FF91C91EA}"/>
              </a:ext>
            </a:extLst>
          </p:cNvPr>
          <p:cNvSpPr>
            <a:spLocks noGrp="1"/>
          </p:cNvSpPr>
          <p:nvPr>
            <p:ph type="chart" sz="quarter" idx="14"/>
          </p:nvPr>
        </p:nvSpPr>
        <p:spPr>
          <a:xfrm>
            <a:off x="4096802" y="1539558"/>
            <a:ext cx="7652285" cy="4154804"/>
          </a:xfrm>
        </p:spPr>
        <p:txBody>
          <a:bodyPr/>
          <a:lstStyle/>
          <a:p>
            <a:endParaRPr lang="en-US"/>
          </a:p>
        </p:txBody>
      </p:sp>
      <p:sp>
        <p:nvSpPr>
          <p:cNvPr id="5" name="Rectangle: Rounded Corners 4">
            <a:extLst>
              <a:ext uri="{FF2B5EF4-FFF2-40B4-BE49-F238E27FC236}">
                <a16:creationId xmlns:a16="http://schemas.microsoft.com/office/drawing/2014/main" id="{098D526C-9026-AA68-4AE9-D6E948705ADA}"/>
              </a:ext>
            </a:extLst>
          </p:cNvPr>
          <p:cNvSpPr/>
          <p:nvPr userDrawn="1"/>
        </p:nvSpPr>
        <p:spPr>
          <a:xfrm>
            <a:off x="449263" y="1522097"/>
            <a:ext cx="3477279" cy="4154803"/>
          </a:xfrm>
          <a:prstGeom prst="roundRect">
            <a:avLst>
              <a:gd name="adj" fmla="val 7797"/>
            </a:avLst>
          </a:prstGeom>
          <a:solidFill>
            <a:srgbClr val="F6F8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a:extLst>
              <a:ext uri="{FF2B5EF4-FFF2-40B4-BE49-F238E27FC236}">
                <a16:creationId xmlns:a16="http://schemas.microsoft.com/office/drawing/2014/main" id="{DBCBDE34-B4EE-E065-A266-BF2A5BAAAED6}"/>
              </a:ext>
            </a:extLst>
          </p:cNvPr>
          <p:cNvSpPr>
            <a:spLocks noGrp="1"/>
          </p:cNvSpPr>
          <p:nvPr>
            <p:ph type="body" sz="quarter" idx="24" hasCustomPrompt="1"/>
          </p:nvPr>
        </p:nvSpPr>
        <p:spPr>
          <a:xfrm>
            <a:off x="693350" y="1825623"/>
            <a:ext cx="2964250" cy="3615953"/>
          </a:xfrm>
        </p:spPr>
        <p:txBody>
          <a:bodyPr>
            <a:noAutofit/>
          </a:bodyPr>
          <a:lstStyle>
            <a:lvl1pPr>
              <a:defRPr sz="1800" b="1">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Title in preset 18pt Arial Bold</a:t>
            </a:r>
          </a:p>
          <a:p>
            <a:pPr lvl="1"/>
            <a:r>
              <a:rPr lang="en-US"/>
              <a:t>First level</a:t>
            </a:r>
          </a:p>
          <a:p>
            <a:pPr lvl="2"/>
            <a:r>
              <a:rPr lang="en-US"/>
              <a:t>Second level</a:t>
            </a:r>
          </a:p>
          <a:p>
            <a:pPr lvl="3"/>
            <a:r>
              <a:rPr lang="en-US"/>
              <a:t>Third level</a:t>
            </a:r>
          </a:p>
          <a:p>
            <a:pPr lvl="4"/>
            <a:r>
              <a:rPr lang="en-US"/>
              <a:t>Fourth level</a:t>
            </a:r>
          </a:p>
        </p:txBody>
      </p:sp>
      <p:sp>
        <p:nvSpPr>
          <p:cNvPr id="6" name="Footer Placeholder 4">
            <a:extLst>
              <a:ext uri="{FF2B5EF4-FFF2-40B4-BE49-F238E27FC236}">
                <a16:creationId xmlns:a16="http://schemas.microsoft.com/office/drawing/2014/main" id="{1E5FB06C-B613-26A9-EFEC-5105646FD668}"/>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7" name="Slide Number Placeholder 5">
            <a:extLst>
              <a:ext uri="{FF2B5EF4-FFF2-40B4-BE49-F238E27FC236}">
                <a16:creationId xmlns:a16="http://schemas.microsoft.com/office/drawing/2014/main" id="{644F5A29-2AB6-6587-0CB1-E69084661556}"/>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sp>
        <p:nvSpPr>
          <p:cNvPr id="8" name="Date Placeholder 3">
            <a:extLst>
              <a:ext uri="{FF2B5EF4-FFF2-40B4-BE49-F238E27FC236}">
                <a16:creationId xmlns:a16="http://schemas.microsoft.com/office/drawing/2014/main" id="{8C447978-17EA-7FCC-67E3-F648B0AE1DD2}"/>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492934640"/>
      </p:ext>
    </p:extLst>
  </p:cSld>
  <p:clrMapOvr>
    <a:masterClrMapping/>
  </p:clrMapOvr>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theme" Target="../theme/theme1.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120" Type="http://schemas.openxmlformats.org/officeDocument/2006/relationships/slideLayout" Target="../slideLayouts/slideLayout120.xml"/><Relationship Id="rId125" Type="http://schemas.openxmlformats.org/officeDocument/2006/relationships/slideLayout" Target="../slideLayouts/slideLayout125.xml"/><Relationship Id="rId141" Type="http://schemas.openxmlformats.org/officeDocument/2006/relationships/slideLayout" Target="../slideLayouts/slideLayout141.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131" Type="http://schemas.openxmlformats.org/officeDocument/2006/relationships/slideLayout" Target="../slideLayouts/slideLayout131.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0" Type="http://schemas.openxmlformats.org/officeDocument/2006/relationships/slideLayout" Target="../slideLayouts/slideLayout190.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91FA3-1E11-1F7B-5A5D-69DF48EE1A68}"/>
              </a:ext>
            </a:extLst>
          </p:cNvPr>
          <p:cNvSpPr>
            <a:spLocks noGrp="1"/>
          </p:cNvSpPr>
          <p:nvPr>
            <p:ph type="title"/>
          </p:nvPr>
        </p:nvSpPr>
        <p:spPr>
          <a:xfrm>
            <a:off x="442914" y="457202"/>
            <a:ext cx="11326810" cy="406399"/>
          </a:xfrm>
          <a:prstGeom prst="rect">
            <a:avLst/>
          </a:prstGeom>
        </p:spPr>
        <p:txBody>
          <a:bodyPr vert="horz" lIns="0" tIns="0" rIns="0" bIns="0" rtlCol="0" anchor="t">
            <a:noAutofit/>
          </a:bodyPr>
          <a:lstStyle/>
          <a:p>
            <a:r>
              <a:rPr lang="en-US"/>
              <a:t>Click to edit Master title style</a:t>
            </a:r>
          </a:p>
        </p:txBody>
      </p:sp>
      <p:sp>
        <p:nvSpPr>
          <p:cNvPr id="3" name="Text Placeholder 2">
            <a:extLst>
              <a:ext uri="{FF2B5EF4-FFF2-40B4-BE49-F238E27FC236}">
                <a16:creationId xmlns:a16="http://schemas.microsoft.com/office/drawing/2014/main" id="{4E7DAC72-689F-7045-89D6-E5B70F3A2FEE}"/>
              </a:ext>
            </a:extLst>
          </p:cNvPr>
          <p:cNvSpPr>
            <a:spLocks noGrp="1"/>
          </p:cNvSpPr>
          <p:nvPr>
            <p:ph type="body" idx="1"/>
          </p:nvPr>
        </p:nvSpPr>
        <p:spPr>
          <a:xfrm>
            <a:off x="442913" y="2011680"/>
            <a:ext cx="11306048" cy="36497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BCEAF75-9677-77F0-806D-152C0C37CE68}"/>
              </a:ext>
            </a:extLst>
          </p:cNvPr>
          <p:cNvSpPr>
            <a:spLocks noGrp="1"/>
          </p:cNvSpPr>
          <p:nvPr>
            <p:ph type="ftr" sz="quarter" idx="3"/>
          </p:nvPr>
        </p:nvSpPr>
        <p:spPr>
          <a:xfrm>
            <a:off x="5819825" y="6330506"/>
            <a:ext cx="4978804" cy="241929"/>
          </a:xfrm>
          <a:prstGeom prst="rect">
            <a:avLst/>
          </a:prstGeom>
        </p:spPr>
        <p:txBody>
          <a:bodyPr vert="horz" lIns="0" tIns="0" rIns="0" bIns="0" rtlCol="0" anchor="b">
            <a:noAutofit/>
          </a:bodyPr>
          <a:lstStyle>
            <a:lvl1pPr algn="l">
              <a:defRPr sz="650" i="1">
                <a:solidFill>
                  <a:schemeClr val="tx1">
                    <a:tint val="82000"/>
                  </a:schemeClr>
                </a:solidFill>
              </a:defRPr>
            </a:lvl1pPr>
          </a:lstStyle>
          <a:p>
            <a:pPr algn="l"/>
            <a:endParaRPr lang="en-US"/>
          </a:p>
        </p:txBody>
      </p:sp>
      <p:sp>
        <p:nvSpPr>
          <p:cNvPr id="22" name="TextBox 21">
            <a:extLst>
              <a:ext uri="{FF2B5EF4-FFF2-40B4-BE49-F238E27FC236}">
                <a16:creationId xmlns:a16="http://schemas.microsoft.com/office/drawing/2014/main" id="{56974B87-8152-C4D1-2831-0A00BC0961C8}"/>
              </a:ext>
            </a:extLst>
          </p:cNvPr>
          <p:cNvSpPr txBox="1"/>
          <p:nvPr userDrawn="1"/>
        </p:nvSpPr>
        <p:spPr>
          <a:xfrm>
            <a:off x="5819825" y="5138928"/>
            <a:ext cx="96343" cy="45719"/>
          </a:xfrm>
          <a:prstGeom prst="rect">
            <a:avLst/>
          </a:prstGeom>
          <a:noFill/>
        </p:spPr>
        <p:txBody>
          <a:bodyPr wrap="square" lIns="0" tIns="0" rIns="0" bIns="0" rtlCol="0">
            <a:noAutofit/>
          </a:bodyPr>
          <a:lstStyle/>
          <a:p>
            <a:pPr marL="0" indent="0" algn="l" defTabSz="914400" rtl="0" eaLnBrk="1" latinLnBrk="0" hangingPunct="1">
              <a:lnSpc>
                <a:spcPct val="110000"/>
              </a:lnSpc>
              <a:spcBef>
                <a:spcPts val="0"/>
              </a:spcBef>
              <a:spcAft>
                <a:spcPts val="600"/>
              </a:spcAft>
              <a:buFont typeface="Arial" panose="020B0604020202020204" pitchFamily="34" charset="0"/>
              <a:buNone/>
            </a:pPr>
            <a:endParaRPr lang="en-US" sz="1600" kern="1200" err="1">
              <a:solidFill>
                <a:schemeClr val="tx2"/>
              </a:solidFill>
              <a:latin typeface="+mn-lt"/>
              <a:ea typeface="+mn-ea"/>
              <a:cs typeface="+mn-cs"/>
            </a:endParaRPr>
          </a:p>
        </p:txBody>
      </p:sp>
      <p:sp>
        <p:nvSpPr>
          <p:cNvPr id="8" name="Slide Number Placeholder 5">
            <a:extLst>
              <a:ext uri="{FF2B5EF4-FFF2-40B4-BE49-F238E27FC236}">
                <a16:creationId xmlns:a16="http://schemas.microsoft.com/office/drawing/2014/main" id="{B28E4296-4CC0-058D-D07B-CF27653D90D0}"/>
              </a:ext>
            </a:extLst>
          </p:cNvPr>
          <p:cNvSpPr>
            <a:spLocks noGrp="1"/>
          </p:cNvSpPr>
          <p:nvPr>
            <p:ph type="sldNum" sz="quarter" idx="4"/>
          </p:nvPr>
        </p:nvSpPr>
        <p:spPr>
          <a:xfrm>
            <a:off x="462139" y="6349392"/>
            <a:ext cx="398462" cy="216000"/>
          </a:xfrm>
          <a:prstGeom prst="rect">
            <a:avLst/>
          </a:prstGeom>
        </p:spPr>
        <p:txBody>
          <a:bodyPr vert="horz" lIns="0" tIns="45720" rIns="0" bIns="45720" rtlCol="0" anchor="ctr"/>
          <a:lstStyle>
            <a:lvl1pPr algn="l">
              <a:defRPr sz="900" b="0" i="0">
                <a:solidFill>
                  <a:schemeClr val="tx2"/>
                </a:solidFill>
                <a:latin typeface="Arial" panose="020B0604020202020204" pitchFamily="34" charset="0"/>
                <a:cs typeface="Arial" panose="020B0604020202020204" pitchFamily="34" charset="0"/>
              </a:defRPr>
            </a:lvl1pPr>
          </a:lstStyle>
          <a:p>
            <a:fld id="{2C96CFAB-ED84-4AAD-833A-BCB6B9777555}" type="slidenum">
              <a:rPr lang="en-GB" smtClean="0"/>
              <a:pPr/>
              <a:t>‹#›</a:t>
            </a:fld>
            <a:endParaRPr lang="en-GB"/>
          </a:p>
        </p:txBody>
      </p:sp>
      <p:grpSp>
        <p:nvGrpSpPr>
          <p:cNvPr id="10" name="Graphic 28">
            <a:extLst>
              <a:ext uri="{FF2B5EF4-FFF2-40B4-BE49-F238E27FC236}">
                <a16:creationId xmlns:a16="http://schemas.microsoft.com/office/drawing/2014/main" id="{1498958E-C19F-1C0F-19BD-BC199A8BA4A2}"/>
              </a:ext>
              <a:ext uri="{C183D7F6-B498-43B3-948B-1728B52AA6E4}">
                <adec:decorative xmlns:adec="http://schemas.microsoft.com/office/drawing/2017/decorative" val="1"/>
              </a:ext>
            </a:extLst>
          </p:cNvPr>
          <p:cNvGrpSpPr/>
          <p:nvPr userDrawn="1"/>
        </p:nvGrpSpPr>
        <p:grpSpPr>
          <a:xfrm>
            <a:off x="11313319" y="5984002"/>
            <a:ext cx="456406" cy="585074"/>
            <a:chOff x="5746051" y="2969418"/>
            <a:chExt cx="716470" cy="918019"/>
          </a:xfrm>
        </p:grpSpPr>
        <p:grpSp>
          <p:nvGrpSpPr>
            <p:cNvPr id="11" name="Graphic 28">
              <a:extLst>
                <a:ext uri="{FF2B5EF4-FFF2-40B4-BE49-F238E27FC236}">
                  <a16:creationId xmlns:a16="http://schemas.microsoft.com/office/drawing/2014/main" id="{37B95765-ED6C-2B1A-FE56-ADE6931D138C}"/>
                </a:ext>
              </a:extLst>
            </p:cNvPr>
            <p:cNvGrpSpPr/>
            <p:nvPr/>
          </p:nvGrpSpPr>
          <p:grpSpPr>
            <a:xfrm>
              <a:off x="5746051" y="2969418"/>
              <a:ext cx="701897" cy="918019"/>
              <a:chOff x="5746051" y="2969418"/>
              <a:chExt cx="701897" cy="918019"/>
            </a:xfrm>
          </p:grpSpPr>
          <p:sp>
            <p:nvSpPr>
              <p:cNvPr id="15" name="Freeform: Shape 11">
                <a:extLst>
                  <a:ext uri="{FF2B5EF4-FFF2-40B4-BE49-F238E27FC236}">
                    <a16:creationId xmlns:a16="http://schemas.microsoft.com/office/drawing/2014/main" id="{F4CFA61A-356D-C4BF-E554-7F89EC735007}"/>
                  </a:ext>
                </a:extLst>
              </p:cNvPr>
              <p:cNvSpPr/>
              <p:nvPr/>
            </p:nvSpPr>
            <p:spPr>
              <a:xfrm>
                <a:off x="6035134" y="2969418"/>
                <a:ext cx="216027" cy="216027"/>
              </a:xfrm>
              <a:custGeom>
                <a:avLst/>
                <a:gdLst>
                  <a:gd name="connsiteX0" fmla="*/ 160020 w 216027"/>
                  <a:gd name="connsiteY0" fmla="*/ 216027 h 216027"/>
                  <a:gd name="connsiteX1" fmla="*/ 56007 w 216027"/>
                  <a:gd name="connsiteY1" fmla="*/ 216027 h 216027"/>
                  <a:gd name="connsiteX2" fmla="*/ 0 w 216027"/>
                  <a:gd name="connsiteY2" fmla="*/ 160020 h 216027"/>
                  <a:gd name="connsiteX3" fmla="*/ 0 w 216027"/>
                  <a:gd name="connsiteY3" fmla="*/ 56007 h 216027"/>
                  <a:gd name="connsiteX4" fmla="*/ 56007 w 216027"/>
                  <a:gd name="connsiteY4" fmla="*/ 0 h 216027"/>
                  <a:gd name="connsiteX5" fmla="*/ 160020 w 216027"/>
                  <a:gd name="connsiteY5" fmla="*/ 0 h 216027"/>
                  <a:gd name="connsiteX6" fmla="*/ 216027 w 216027"/>
                  <a:gd name="connsiteY6" fmla="*/ 56007 h 216027"/>
                  <a:gd name="connsiteX7" fmla="*/ 216027 w 216027"/>
                  <a:gd name="connsiteY7" fmla="*/ 160020 h 216027"/>
                  <a:gd name="connsiteX8" fmla="*/ 160020 w 216027"/>
                  <a:gd name="connsiteY8" fmla="*/ 216027 h 21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027" h="216027">
                    <a:moveTo>
                      <a:pt x="160020" y="216027"/>
                    </a:moveTo>
                    <a:lnTo>
                      <a:pt x="56007" y="216027"/>
                    </a:lnTo>
                    <a:cubicBezTo>
                      <a:pt x="25051" y="216027"/>
                      <a:pt x="0" y="190976"/>
                      <a:pt x="0" y="160020"/>
                    </a:cubicBezTo>
                    <a:lnTo>
                      <a:pt x="0" y="56007"/>
                    </a:lnTo>
                    <a:cubicBezTo>
                      <a:pt x="0" y="25146"/>
                      <a:pt x="25051" y="0"/>
                      <a:pt x="56007" y="0"/>
                    </a:cubicBezTo>
                    <a:lnTo>
                      <a:pt x="160020" y="0"/>
                    </a:lnTo>
                    <a:cubicBezTo>
                      <a:pt x="190976" y="0"/>
                      <a:pt x="216027" y="25051"/>
                      <a:pt x="216027" y="56007"/>
                    </a:cubicBezTo>
                    <a:lnTo>
                      <a:pt x="216027" y="160020"/>
                    </a:lnTo>
                    <a:cubicBezTo>
                      <a:pt x="216027" y="190976"/>
                      <a:pt x="190976" y="216027"/>
                      <a:pt x="160020" y="216027"/>
                    </a:cubicBezTo>
                  </a:path>
                </a:pathLst>
              </a:custGeom>
              <a:solidFill>
                <a:srgbClr val="426DA9"/>
              </a:solidFill>
              <a:ln w="9525" cap="flat">
                <a:noFill/>
                <a:prstDash val="solid"/>
                <a:miter/>
              </a:ln>
            </p:spPr>
            <p:txBody>
              <a:bodyPr rtlCol="0" anchor="ctr"/>
              <a:lstStyle/>
              <a:p>
                <a:endParaRPr lang="en-GB" b="0" i="0">
                  <a:latin typeface="Arial" panose="020B0604020202020204" pitchFamily="34" charset="0"/>
                </a:endParaRPr>
              </a:p>
            </p:txBody>
          </p:sp>
          <p:sp>
            <p:nvSpPr>
              <p:cNvPr id="16" name="Freeform: Shape 12">
                <a:extLst>
                  <a:ext uri="{FF2B5EF4-FFF2-40B4-BE49-F238E27FC236}">
                    <a16:creationId xmlns:a16="http://schemas.microsoft.com/office/drawing/2014/main" id="{A2F60FAF-A5D6-8551-BEC4-BC1E89F49079}"/>
                  </a:ext>
                </a:extLst>
              </p:cNvPr>
              <p:cNvSpPr/>
              <p:nvPr/>
            </p:nvSpPr>
            <p:spPr>
              <a:xfrm>
                <a:off x="5746051" y="3175730"/>
                <a:ext cx="242982" cy="242982"/>
              </a:xfrm>
              <a:custGeom>
                <a:avLst/>
                <a:gdLst>
                  <a:gd name="connsiteX0" fmla="*/ 180023 w 242982"/>
                  <a:gd name="connsiteY0" fmla="*/ 242983 h 242982"/>
                  <a:gd name="connsiteX1" fmla="*/ 62960 w 242982"/>
                  <a:gd name="connsiteY1" fmla="*/ 242983 h 242982"/>
                  <a:gd name="connsiteX2" fmla="*/ 0 w 242982"/>
                  <a:gd name="connsiteY2" fmla="*/ 180023 h 242982"/>
                  <a:gd name="connsiteX3" fmla="*/ 0 w 242982"/>
                  <a:gd name="connsiteY3" fmla="*/ 62960 h 242982"/>
                  <a:gd name="connsiteX4" fmla="*/ 62960 w 242982"/>
                  <a:gd name="connsiteY4" fmla="*/ 0 h 242982"/>
                  <a:gd name="connsiteX5" fmla="*/ 180023 w 242982"/>
                  <a:gd name="connsiteY5" fmla="*/ 0 h 242982"/>
                  <a:gd name="connsiteX6" fmla="*/ 242983 w 242982"/>
                  <a:gd name="connsiteY6" fmla="*/ 62960 h 242982"/>
                  <a:gd name="connsiteX7" fmla="*/ 242983 w 242982"/>
                  <a:gd name="connsiteY7" fmla="*/ 180023 h 242982"/>
                  <a:gd name="connsiteX8" fmla="*/ 180023 w 242982"/>
                  <a:gd name="connsiteY8" fmla="*/ 242983 h 24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982" h="242982">
                    <a:moveTo>
                      <a:pt x="180023" y="242983"/>
                    </a:moveTo>
                    <a:lnTo>
                      <a:pt x="62960" y="242983"/>
                    </a:lnTo>
                    <a:cubicBezTo>
                      <a:pt x="28194" y="242983"/>
                      <a:pt x="0" y="214884"/>
                      <a:pt x="0" y="180023"/>
                    </a:cubicBezTo>
                    <a:lnTo>
                      <a:pt x="0" y="62960"/>
                    </a:lnTo>
                    <a:cubicBezTo>
                      <a:pt x="0" y="28194"/>
                      <a:pt x="28194" y="0"/>
                      <a:pt x="62960" y="0"/>
                    </a:cubicBezTo>
                    <a:lnTo>
                      <a:pt x="180023" y="0"/>
                    </a:lnTo>
                    <a:cubicBezTo>
                      <a:pt x="214789" y="0"/>
                      <a:pt x="242983" y="28194"/>
                      <a:pt x="242983" y="62960"/>
                    </a:cubicBezTo>
                    <a:lnTo>
                      <a:pt x="242983" y="180023"/>
                    </a:lnTo>
                    <a:cubicBezTo>
                      <a:pt x="242983" y="214884"/>
                      <a:pt x="214789" y="242983"/>
                      <a:pt x="180023" y="242983"/>
                    </a:cubicBezTo>
                  </a:path>
                </a:pathLst>
              </a:custGeom>
              <a:solidFill>
                <a:srgbClr val="77127B"/>
              </a:solidFill>
              <a:ln w="9525" cap="flat">
                <a:noFill/>
                <a:prstDash val="solid"/>
                <a:miter/>
              </a:ln>
            </p:spPr>
            <p:txBody>
              <a:bodyPr rtlCol="0" anchor="ctr"/>
              <a:lstStyle/>
              <a:p>
                <a:endParaRPr lang="en-GB" b="0" i="0">
                  <a:latin typeface="Arial" panose="020B0604020202020204" pitchFamily="34" charset="0"/>
                </a:endParaRPr>
              </a:p>
            </p:txBody>
          </p:sp>
          <p:sp>
            <p:nvSpPr>
              <p:cNvPr id="17" name="Freeform: Shape 13">
                <a:extLst>
                  <a:ext uri="{FF2B5EF4-FFF2-40B4-BE49-F238E27FC236}">
                    <a16:creationId xmlns:a16="http://schemas.microsoft.com/office/drawing/2014/main" id="{6F322120-250F-C215-B9A1-E9478E908AF4}"/>
                  </a:ext>
                </a:extLst>
              </p:cNvPr>
              <p:cNvSpPr/>
              <p:nvPr/>
            </p:nvSpPr>
            <p:spPr>
              <a:xfrm>
                <a:off x="5805010" y="3513105"/>
                <a:ext cx="148399" cy="148494"/>
              </a:xfrm>
              <a:custGeom>
                <a:avLst/>
                <a:gdLst>
                  <a:gd name="connsiteX0" fmla="*/ 109918 w 148399"/>
                  <a:gd name="connsiteY0" fmla="*/ 148495 h 148494"/>
                  <a:gd name="connsiteX1" fmla="*/ 38481 w 148399"/>
                  <a:gd name="connsiteY1" fmla="*/ 148495 h 148494"/>
                  <a:gd name="connsiteX2" fmla="*/ 0 w 148399"/>
                  <a:gd name="connsiteY2" fmla="*/ 110014 h 148494"/>
                  <a:gd name="connsiteX3" fmla="*/ 0 w 148399"/>
                  <a:gd name="connsiteY3" fmla="*/ 38576 h 148494"/>
                  <a:gd name="connsiteX4" fmla="*/ 38481 w 148399"/>
                  <a:gd name="connsiteY4" fmla="*/ 0 h 148494"/>
                  <a:gd name="connsiteX5" fmla="*/ 109918 w 148399"/>
                  <a:gd name="connsiteY5" fmla="*/ 0 h 148494"/>
                  <a:gd name="connsiteX6" fmla="*/ 148399 w 148399"/>
                  <a:gd name="connsiteY6" fmla="*/ 38576 h 148494"/>
                  <a:gd name="connsiteX7" fmla="*/ 148399 w 148399"/>
                  <a:gd name="connsiteY7" fmla="*/ 110014 h 148494"/>
                  <a:gd name="connsiteX8" fmla="*/ 109918 w 148399"/>
                  <a:gd name="connsiteY8" fmla="*/ 148495 h 148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399" h="148494">
                    <a:moveTo>
                      <a:pt x="109918" y="148495"/>
                    </a:moveTo>
                    <a:lnTo>
                      <a:pt x="38481" y="148495"/>
                    </a:lnTo>
                    <a:cubicBezTo>
                      <a:pt x="17240" y="148495"/>
                      <a:pt x="0" y="131254"/>
                      <a:pt x="0" y="110014"/>
                    </a:cubicBezTo>
                    <a:lnTo>
                      <a:pt x="0" y="38576"/>
                    </a:lnTo>
                    <a:cubicBezTo>
                      <a:pt x="0" y="17240"/>
                      <a:pt x="17240" y="0"/>
                      <a:pt x="38481" y="0"/>
                    </a:cubicBezTo>
                    <a:lnTo>
                      <a:pt x="109918" y="0"/>
                    </a:lnTo>
                    <a:cubicBezTo>
                      <a:pt x="131159" y="0"/>
                      <a:pt x="148399" y="17240"/>
                      <a:pt x="148399" y="38576"/>
                    </a:cubicBezTo>
                    <a:lnTo>
                      <a:pt x="148399" y="110014"/>
                    </a:lnTo>
                    <a:cubicBezTo>
                      <a:pt x="148399" y="131350"/>
                      <a:pt x="131159" y="148495"/>
                      <a:pt x="109918" y="148495"/>
                    </a:cubicBezTo>
                  </a:path>
                </a:pathLst>
              </a:custGeom>
              <a:solidFill>
                <a:srgbClr val="C1188B"/>
              </a:solidFill>
              <a:ln w="9525" cap="flat">
                <a:noFill/>
                <a:prstDash val="solid"/>
                <a:miter/>
              </a:ln>
            </p:spPr>
            <p:txBody>
              <a:bodyPr rtlCol="0" anchor="ctr"/>
              <a:lstStyle/>
              <a:p>
                <a:endParaRPr lang="en-GB" b="0" i="0">
                  <a:latin typeface="Arial" panose="020B0604020202020204" pitchFamily="34" charset="0"/>
                </a:endParaRPr>
              </a:p>
            </p:txBody>
          </p:sp>
          <p:sp>
            <p:nvSpPr>
              <p:cNvPr id="18" name="Freeform: Shape 14">
                <a:extLst>
                  <a:ext uri="{FF2B5EF4-FFF2-40B4-BE49-F238E27FC236}">
                    <a16:creationId xmlns:a16="http://schemas.microsoft.com/office/drawing/2014/main" id="{2A229081-CDBB-A1E3-65D0-3FA17BD070EC}"/>
                  </a:ext>
                </a:extLst>
              </p:cNvPr>
              <p:cNvSpPr/>
              <p:nvPr/>
            </p:nvSpPr>
            <p:spPr>
              <a:xfrm>
                <a:off x="5976841" y="3711987"/>
                <a:ext cx="175545" cy="175450"/>
              </a:xfrm>
              <a:custGeom>
                <a:avLst/>
                <a:gdLst>
                  <a:gd name="connsiteX0" fmla="*/ 130016 w 175545"/>
                  <a:gd name="connsiteY0" fmla="*/ 175450 h 175450"/>
                  <a:gd name="connsiteX1" fmla="*/ 45529 w 175545"/>
                  <a:gd name="connsiteY1" fmla="*/ 175450 h 175450"/>
                  <a:gd name="connsiteX2" fmla="*/ 0 w 175545"/>
                  <a:gd name="connsiteY2" fmla="*/ 130016 h 175450"/>
                  <a:gd name="connsiteX3" fmla="*/ 0 w 175545"/>
                  <a:gd name="connsiteY3" fmla="*/ 45529 h 175450"/>
                  <a:gd name="connsiteX4" fmla="*/ 45529 w 175545"/>
                  <a:gd name="connsiteY4" fmla="*/ 0 h 175450"/>
                  <a:gd name="connsiteX5" fmla="*/ 130016 w 175545"/>
                  <a:gd name="connsiteY5" fmla="*/ 0 h 175450"/>
                  <a:gd name="connsiteX6" fmla="*/ 175546 w 175545"/>
                  <a:gd name="connsiteY6" fmla="*/ 45529 h 175450"/>
                  <a:gd name="connsiteX7" fmla="*/ 175546 w 175545"/>
                  <a:gd name="connsiteY7" fmla="*/ 130016 h 175450"/>
                  <a:gd name="connsiteX8" fmla="*/ 130016 w 175545"/>
                  <a:gd name="connsiteY8" fmla="*/ 175450 h 175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545" h="175450">
                    <a:moveTo>
                      <a:pt x="130016" y="175450"/>
                    </a:moveTo>
                    <a:lnTo>
                      <a:pt x="45529" y="175450"/>
                    </a:lnTo>
                    <a:cubicBezTo>
                      <a:pt x="20383" y="175450"/>
                      <a:pt x="0" y="155162"/>
                      <a:pt x="0" y="130016"/>
                    </a:cubicBezTo>
                    <a:lnTo>
                      <a:pt x="0" y="45529"/>
                    </a:lnTo>
                    <a:cubicBezTo>
                      <a:pt x="0" y="20383"/>
                      <a:pt x="20383" y="0"/>
                      <a:pt x="45529" y="0"/>
                    </a:cubicBezTo>
                    <a:lnTo>
                      <a:pt x="130016" y="0"/>
                    </a:lnTo>
                    <a:cubicBezTo>
                      <a:pt x="155162" y="0"/>
                      <a:pt x="175546" y="20288"/>
                      <a:pt x="175546" y="45529"/>
                    </a:cubicBezTo>
                    <a:lnTo>
                      <a:pt x="175546" y="130016"/>
                    </a:lnTo>
                    <a:cubicBezTo>
                      <a:pt x="175546" y="155162"/>
                      <a:pt x="155162" y="175450"/>
                      <a:pt x="130016" y="175450"/>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19" name="Freeform: Shape 15">
                <a:extLst>
                  <a:ext uri="{FF2B5EF4-FFF2-40B4-BE49-F238E27FC236}">
                    <a16:creationId xmlns:a16="http://schemas.microsoft.com/office/drawing/2014/main" id="{76BCCDA6-A1D7-2EF5-31DB-E66DC5F09EC9}"/>
                  </a:ext>
                </a:extLst>
              </p:cNvPr>
              <p:cNvSpPr/>
              <p:nvPr/>
            </p:nvSpPr>
            <p:spPr>
              <a:xfrm>
                <a:off x="6326409" y="3106578"/>
                <a:ext cx="121538" cy="121443"/>
              </a:xfrm>
              <a:custGeom>
                <a:avLst/>
                <a:gdLst>
                  <a:gd name="connsiteX0" fmla="*/ 90106 w 121538"/>
                  <a:gd name="connsiteY0" fmla="*/ 121444 h 121443"/>
                  <a:gd name="connsiteX1" fmla="*/ 31528 w 121538"/>
                  <a:gd name="connsiteY1" fmla="*/ 121444 h 121443"/>
                  <a:gd name="connsiteX2" fmla="*/ 0 w 121538"/>
                  <a:gd name="connsiteY2" fmla="*/ 90011 h 121443"/>
                  <a:gd name="connsiteX3" fmla="*/ 0 w 121538"/>
                  <a:gd name="connsiteY3" fmla="*/ 31528 h 121443"/>
                  <a:gd name="connsiteX4" fmla="*/ 31528 w 121538"/>
                  <a:gd name="connsiteY4" fmla="*/ 0 h 121443"/>
                  <a:gd name="connsiteX5" fmla="*/ 90106 w 121538"/>
                  <a:gd name="connsiteY5" fmla="*/ 0 h 121443"/>
                  <a:gd name="connsiteX6" fmla="*/ 121539 w 121538"/>
                  <a:gd name="connsiteY6" fmla="*/ 31528 h 121443"/>
                  <a:gd name="connsiteX7" fmla="*/ 121539 w 121538"/>
                  <a:gd name="connsiteY7" fmla="*/ 90011 h 121443"/>
                  <a:gd name="connsiteX8" fmla="*/ 90106 w 121538"/>
                  <a:gd name="connsiteY8" fmla="*/ 121444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538" h="121443">
                    <a:moveTo>
                      <a:pt x="90106" y="121444"/>
                    </a:moveTo>
                    <a:lnTo>
                      <a:pt x="31528" y="121444"/>
                    </a:lnTo>
                    <a:cubicBezTo>
                      <a:pt x="14097" y="121444"/>
                      <a:pt x="0" y="107347"/>
                      <a:pt x="0" y="90011"/>
                    </a:cubicBezTo>
                    <a:lnTo>
                      <a:pt x="0" y="31528"/>
                    </a:lnTo>
                    <a:cubicBezTo>
                      <a:pt x="0" y="14097"/>
                      <a:pt x="14097" y="0"/>
                      <a:pt x="31528" y="0"/>
                    </a:cubicBezTo>
                    <a:lnTo>
                      <a:pt x="90106" y="0"/>
                    </a:lnTo>
                    <a:cubicBezTo>
                      <a:pt x="107537" y="0"/>
                      <a:pt x="121539" y="14097"/>
                      <a:pt x="121539" y="31528"/>
                    </a:cubicBezTo>
                    <a:lnTo>
                      <a:pt x="121539" y="90011"/>
                    </a:lnTo>
                    <a:cubicBezTo>
                      <a:pt x="121539" y="107347"/>
                      <a:pt x="107442" y="121444"/>
                      <a:pt x="90106" y="121444"/>
                    </a:cubicBezTo>
                  </a:path>
                </a:pathLst>
              </a:custGeom>
              <a:solidFill>
                <a:srgbClr val="E80070"/>
              </a:solidFill>
              <a:ln w="9525" cap="flat">
                <a:noFill/>
                <a:prstDash val="solid"/>
                <a:miter/>
              </a:ln>
            </p:spPr>
            <p:txBody>
              <a:bodyPr rtlCol="0" anchor="ctr"/>
              <a:lstStyle/>
              <a:p>
                <a:endParaRPr lang="en-GB" b="0" i="0">
                  <a:latin typeface="Arial" panose="020B0604020202020204" pitchFamily="34" charset="0"/>
                </a:endParaRPr>
              </a:p>
            </p:txBody>
          </p:sp>
          <p:sp>
            <p:nvSpPr>
              <p:cNvPr id="20" name="Freeform: Shape 16">
                <a:extLst>
                  <a:ext uri="{FF2B5EF4-FFF2-40B4-BE49-F238E27FC236}">
                    <a16:creationId xmlns:a16="http://schemas.microsoft.com/office/drawing/2014/main" id="{D59E5B8F-B55F-F3AD-BCAA-A097150B4CF0}"/>
                  </a:ext>
                </a:extLst>
              </p:cNvPr>
              <p:cNvSpPr/>
              <p:nvPr/>
            </p:nvSpPr>
            <p:spPr>
              <a:xfrm>
                <a:off x="6063233" y="3305556"/>
                <a:ext cx="336708" cy="336613"/>
              </a:xfrm>
              <a:custGeom>
                <a:avLst/>
                <a:gdLst>
                  <a:gd name="connsiteX0" fmla="*/ 336614 w 336708"/>
                  <a:gd name="connsiteY0" fmla="*/ 158496 h 336613"/>
                  <a:gd name="connsiteX1" fmla="*/ 168973 w 336708"/>
                  <a:gd name="connsiteY1" fmla="*/ 0 h 336613"/>
                  <a:gd name="connsiteX2" fmla="*/ 0 w 336708"/>
                  <a:gd name="connsiteY2" fmla="*/ 167640 h 336613"/>
                  <a:gd name="connsiteX3" fmla="*/ 168973 w 336708"/>
                  <a:gd name="connsiteY3" fmla="*/ 336613 h 336613"/>
                  <a:gd name="connsiteX4" fmla="*/ 285750 w 336708"/>
                  <a:gd name="connsiteY4" fmla="*/ 288988 h 336613"/>
                  <a:gd name="connsiteX5" fmla="*/ 295561 w 336708"/>
                  <a:gd name="connsiteY5" fmla="*/ 268129 h 336613"/>
                  <a:gd name="connsiteX6" fmla="*/ 267462 w 336708"/>
                  <a:gd name="connsiteY6" fmla="*/ 240125 h 336613"/>
                  <a:gd name="connsiteX7" fmla="*/ 245269 w 336708"/>
                  <a:gd name="connsiteY7" fmla="*/ 251174 h 336613"/>
                  <a:gd name="connsiteX8" fmla="*/ 168973 w 336708"/>
                  <a:gd name="connsiteY8" fmla="*/ 280511 h 336613"/>
                  <a:gd name="connsiteX9" fmla="*/ 57436 w 336708"/>
                  <a:gd name="connsiteY9" fmla="*/ 188595 h 336613"/>
                  <a:gd name="connsiteX10" fmla="*/ 309277 w 336708"/>
                  <a:gd name="connsiteY10" fmla="*/ 188595 h 336613"/>
                  <a:gd name="connsiteX11" fmla="*/ 309848 w 336708"/>
                  <a:gd name="connsiteY11" fmla="*/ 188595 h 336613"/>
                  <a:gd name="connsiteX12" fmla="*/ 310610 w 336708"/>
                  <a:gd name="connsiteY12" fmla="*/ 188595 h 336613"/>
                  <a:gd name="connsiteX13" fmla="*/ 312039 w 336708"/>
                  <a:gd name="connsiteY13" fmla="*/ 188309 h 336613"/>
                  <a:gd name="connsiteX14" fmla="*/ 314897 w 336708"/>
                  <a:gd name="connsiteY14" fmla="*/ 187738 h 336613"/>
                  <a:gd name="connsiteX15" fmla="*/ 336709 w 336708"/>
                  <a:gd name="connsiteY15" fmla="*/ 158591 h 336613"/>
                  <a:gd name="connsiteX16" fmla="*/ 168973 w 336708"/>
                  <a:gd name="connsiteY16" fmla="*/ 55435 h 336613"/>
                  <a:gd name="connsiteX17" fmla="*/ 275939 w 336708"/>
                  <a:gd name="connsiteY17" fmla="*/ 133160 h 336613"/>
                  <a:gd name="connsiteX18" fmla="*/ 61341 w 336708"/>
                  <a:gd name="connsiteY18" fmla="*/ 133160 h 336613"/>
                  <a:gd name="connsiteX19" fmla="*/ 168973 w 336708"/>
                  <a:gd name="connsiteY19" fmla="*/ 55435 h 336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6708" h="336613">
                    <a:moveTo>
                      <a:pt x="336614" y="158496"/>
                    </a:moveTo>
                    <a:cubicBezTo>
                      <a:pt x="335280" y="73057"/>
                      <a:pt x="258985" y="0"/>
                      <a:pt x="168973" y="0"/>
                    </a:cubicBezTo>
                    <a:cubicBezTo>
                      <a:pt x="78962" y="0"/>
                      <a:pt x="0" y="75057"/>
                      <a:pt x="0" y="167640"/>
                    </a:cubicBezTo>
                    <a:cubicBezTo>
                      <a:pt x="0" y="260223"/>
                      <a:pt x="74962" y="336613"/>
                      <a:pt x="168973" y="336613"/>
                    </a:cubicBezTo>
                    <a:cubicBezTo>
                      <a:pt x="214027" y="336613"/>
                      <a:pt x="255746" y="318992"/>
                      <a:pt x="285750" y="288988"/>
                    </a:cubicBezTo>
                    <a:cubicBezTo>
                      <a:pt x="291656" y="283750"/>
                      <a:pt x="295561" y="275939"/>
                      <a:pt x="295561" y="268129"/>
                    </a:cubicBezTo>
                    <a:cubicBezTo>
                      <a:pt x="295561" y="253175"/>
                      <a:pt x="282512" y="240125"/>
                      <a:pt x="267462" y="240125"/>
                    </a:cubicBezTo>
                    <a:cubicBezTo>
                      <a:pt x="258985" y="240125"/>
                      <a:pt x="251174" y="245364"/>
                      <a:pt x="245269" y="251174"/>
                    </a:cubicBezTo>
                    <a:cubicBezTo>
                      <a:pt x="226314" y="271367"/>
                      <a:pt x="198310" y="280511"/>
                      <a:pt x="168973" y="280511"/>
                    </a:cubicBezTo>
                    <a:cubicBezTo>
                      <a:pt x="112871" y="280511"/>
                      <a:pt x="67246" y="242030"/>
                      <a:pt x="57436" y="188595"/>
                    </a:cubicBezTo>
                    <a:lnTo>
                      <a:pt x="309277" y="188595"/>
                    </a:lnTo>
                    <a:cubicBezTo>
                      <a:pt x="309277" y="188595"/>
                      <a:pt x="309658" y="188595"/>
                      <a:pt x="309848" y="188595"/>
                    </a:cubicBezTo>
                    <a:lnTo>
                      <a:pt x="310610" y="188595"/>
                    </a:lnTo>
                    <a:cubicBezTo>
                      <a:pt x="310610" y="188595"/>
                      <a:pt x="311563" y="188404"/>
                      <a:pt x="312039" y="188309"/>
                    </a:cubicBezTo>
                    <a:cubicBezTo>
                      <a:pt x="312991" y="188214"/>
                      <a:pt x="313944" y="188023"/>
                      <a:pt x="314897" y="187738"/>
                    </a:cubicBezTo>
                    <a:cubicBezTo>
                      <a:pt x="326803" y="184499"/>
                      <a:pt x="336709" y="173165"/>
                      <a:pt x="336709" y="158591"/>
                    </a:cubicBezTo>
                    <a:close/>
                    <a:moveTo>
                      <a:pt x="168973" y="55435"/>
                    </a:moveTo>
                    <a:cubicBezTo>
                      <a:pt x="219551" y="55435"/>
                      <a:pt x="261556" y="87916"/>
                      <a:pt x="275939" y="133160"/>
                    </a:cubicBezTo>
                    <a:lnTo>
                      <a:pt x="61341" y="133160"/>
                    </a:lnTo>
                    <a:cubicBezTo>
                      <a:pt x="75724" y="87916"/>
                      <a:pt x="117729" y="55435"/>
                      <a:pt x="168973" y="55435"/>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nvGrpSpPr>
            <p:cNvPr id="12" name="Graphic 28">
              <a:extLst>
                <a:ext uri="{FF2B5EF4-FFF2-40B4-BE49-F238E27FC236}">
                  <a16:creationId xmlns:a16="http://schemas.microsoft.com/office/drawing/2014/main" id="{0A11C517-CB8E-34A9-C9D3-3CC608CDF588}"/>
                </a:ext>
              </a:extLst>
            </p:cNvPr>
            <p:cNvGrpSpPr/>
            <p:nvPr/>
          </p:nvGrpSpPr>
          <p:grpSpPr>
            <a:xfrm>
              <a:off x="6399751" y="3580923"/>
              <a:ext cx="62769" cy="60769"/>
              <a:chOff x="6399751" y="3580923"/>
              <a:chExt cx="62769" cy="60769"/>
            </a:xfrm>
            <a:solidFill>
              <a:srgbClr val="1D4F91"/>
            </a:solidFill>
          </p:grpSpPr>
          <p:sp>
            <p:nvSpPr>
              <p:cNvPr id="13" name="Freeform: Shape 9">
                <a:extLst>
                  <a:ext uri="{FF2B5EF4-FFF2-40B4-BE49-F238E27FC236}">
                    <a16:creationId xmlns:a16="http://schemas.microsoft.com/office/drawing/2014/main" id="{E0608E38-6996-B3F0-0701-B9C4E2001E90}"/>
                  </a:ext>
                </a:extLst>
              </p:cNvPr>
              <p:cNvSpPr/>
              <p:nvPr/>
            </p:nvSpPr>
            <p:spPr>
              <a:xfrm>
                <a:off x="6399751" y="3580923"/>
                <a:ext cx="62769" cy="60769"/>
              </a:xfrm>
              <a:custGeom>
                <a:avLst/>
                <a:gdLst>
                  <a:gd name="connsiteX0" fmla="*/ 31337 w 62769"/>
                  <a:gd name="connsiteY0" fmla="*/ 0 h 60769"/>
                  <a:gd name="connsiteX1" fmla="*/ 0 w 62769"/>
                  <a:gd name="connsiteY1" fmla="*/ 30385 h 60769"/>
                  <a:gd name="connsiteX2" fmla="*/ 31337 w 62769"/>
                  <a:gd name="connsiteY2" fmla="*/ 60770 h 60769"/>
                  <a:gd name="connsiteX3" fmla="*/ 62770 w 62769"/>
                  <a:gd name="connsiteY3" fmla="*/ 30385 h 60769"/>
                  <a:gd name="connsiteX4" fmla="*/ 31337 w 62769"/>
                  <a:gd name="connsiteY4" fmla="*/ 0 h 60769"/>
                  <a:gd name="connsiteX5" fmla="*/ 57245 w 62769"/>
                  <a:gd name="connsiteY5" fmla="*/ 30290 h 60769"/>
                  <a:gd name="connsiteX6" fmla="*/ 31337 w 62769"/>
                  <a:gd name="connsiteY6" fmla="*/ 54864 h 60769"/>
                  <a:gd name="connsiteX7" fmla="*/ 6001 w 62769"/>
                  <a:gd name="connsiteY7" fmla="*/ 30290 h 60769"/>
                  <a:gd name="connsiteX8" fmla="*/ 31337 w 62769"/>
                  <a:gd name="connsiteY8" fmla="*/ 5715 h 60769"/>
                  <a:gd name="connsiteX9" fmla="*/ 57245 w 62769"/>
                  <a:gd name="connsiteY9" fmla="*/ 30290 h 6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769" h="60769">
                    <a:moveTo>
                      <a:pt x="31337" y="0"/>
                    </a:moveTo>
                    <a:cubicBezTo>
                      <a:pt x="14383" y="0"/>
                      <a:pt x="0" y="13907"/>
                      <a:pt x="0" y="30385"/>
                    </a:cubicBezTo>
                    <a:cubicBezTo>
                      <a:pt x="0" y="46863"/>
                      <a:pt x="14383" y="60770"/>
                      <a:pt x="31337" y="60770"/>
                    </a:cubicBezTo>
                    <a:cubicBezTo>
                      <a:pt x="48292" y="60770"/>
                      <a:pt x="62770" y="47149"/>
                      <a:pt x="62770" y="30385"/>
                    </a:cubicBezTo>
                    <a:cubicBezTo>
                      <a:pt x="62770" y="13621"/>
                      <a:pt x="48673" y="0"/>
                      <a:pt x="31337" y="0"/>
                    </a:cubicBezTo>
                    <a:close/>
                    <a:moveTo>
                      <a:pt x="57245" y="30290"/>
                    </a:moveTo>
                    <a:cubicBezTo>
                      <a:pt x="57245" y="43815"/>
                      <a:pt x="45625" y="54864"/>
                      <a:pt x="31337" y="54864"/>
                    </a:cubicBezTo>
                    <a:cubicBezTo>
                      <a:pt x="17050" y="54864"/>
                      <a:pt x="6001" y="43815"/>
                      <a:pt x="6001" y="30290"/>
                    </a:cubicBezTo>
                    <a:cubicBezTo>
                      <a:pt x="6001" y="16764"/>
                      <a:pt x="17335" y="5715"/>
                      <a:pt x="31337" y="5715"/>
                    </a:cubicBezTo>
                    <a:cubicBezTo>
                      <a:pt x="45339" y="5715"/>
                      <a:pt x="57245" y="16764"/>
                      <a:pt x="57245" y="30290"/>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sp>
            <p:nvSpPr>
              <p:cNvPr id="14" name="Freeform: Shape 10">
                <a:extLst>
                  <a:ext uri="{FF2B5EF4-FFF2-40B4-BE49-F238E27FC236}">
                    <a16:creationId xmlns:a16="http://schemas.microsoft.com/office/drawing/2014/main" id="{62B170B2-BA07-492C-1D5E-E07D446A8165}"/>
                  </a:ext>
                </a:extLst>
              </p:cNvPr>
              <p:cNvSpPr/>
              <p:nvPr/>
            </p:nvSpPr>
            <p:spPr>
              <a:xfrm>
                <a:off x="6421659" y="3593020"/>
                <a:ext cx="20097" cy="36099"/>
              </a:xfrm>
              <a:custGeom>
                <a:avLst/>
                <a:gdLst>
                  <a:gd name="connsiteX0" fmla="*/ 14573 w 20097"/>
                  <a:gd name="connsiteY0" fmla="*/ 21050 h 36099"/>
                  <a:gd name="connsiteX1" fmla="*/ 20002 w 20097"/>
                  <a:gd name="connsiteY1" fmla="*/ 11144 h 36099"/>
                  <a:gd name="connsiteX2" fmla="*/ 8763 w 20097"/>
                  <a:gd name="connsiteY2" fmla="*/ 0 h 36099"/>
                  <a:gd name="connsiteX3" fmla="*/ 4286 w 20097"/>
                  <a:gd name="connsiteY3" fmla="*/ 0 h 36099"/>
                  <a:gd name="connsiteX4" fmla="*/ 0 w 20097"/>
                  <a:gd name="connsiteY4" fmla="*/ 4572 h 36099"/>
                  <a:gd name="connsiteX5" fmla="*/ 0 w 20097"/>
                  <a:gd name="connsiteY5" fmla="*/ 33052 h 36099"/>
                  <a:gd name="connsiteX6" fmla="*/ 3143 w 20097"/>
                  <a:gd name="connsiteY6" fmla="*/ 36004 h 36099"/>
                  <a:gd name="connsiteX7" fmla="*/ 6191 w 20097"/>
                  <a:gd name="connsiteY7" fmla="*/ 33052 h 36099"/>
                  <a:gd name="connsiteX8" fmla="*/ 6191 w 20097"/>
                  <a:gd name="connsiteY8" fmla="*/ 22479 h 36099"/>
                  <a:gd name="connsiteX9" fmla="*/ 8572 w 20097"/>
                  <a:gd name="connsiteY9" fmla="*/ 22479 h 36099"/>
                  <a:gd name="connsiteX10" fmla="*/ 14192 w 20097"/>
                  <a:gd name="connsiteY10" fmla="*/ 34385 h 36099"/>
                  <a:gd name="connsiteX11" fmla="*/ 16859 w 20097"/>
                  <a:gd name="connsiteY11" fmla="*/ 36100 h 36099"/>
                  <a:gd name="connsiteX12" fmla="*/ 18288 w 20097"/>
                  <a:gd name="connsiteY12" fmla="*/ 35814 h 36099"/>
                  <a:gd name="connsiteX13" fmla="*/ 20098 w 20097"/>
                  <a:gd name="connsiteY13" fmla="*/ 33242 h 36099"/>
                  <a:gd name="connsiteX14" fmla="*/ 19812 w 20097"/>
                  <a:gd name="connsiteY14" fmla="*/ 32004 h 36099"/>
                  <a:gd name="connsiteX15" fmla="*/ 14669 w 20097"/>
                  <a:gd name="connsiteY15" fmla="*/ 21050 h 36099"/>
                  <a:gd name="connsiteX16" fmla="*/ 13716 w 20097"/>
                  <a:gd name="connsiteY16" fmla="*/ 11144 h 36099"/>
                  <a:gd name="connsiteX17" fmla="*/ 8763 w 20097"/>
                  <a:gd name="connsiteY17" fmla="*/ 16478 h 36099"/>
                  <a:gd name="connsiteX18" fmla="*/ 6096 w 20097"/>
                  <a:gd name="connsiteY18" fmla="*/ 16478 h 36099"/>
                  <a:gd name="connsiteX19" fmla="*/ 6096 w 20097"/>
                  <a:gd name="connsiteY19" fmla="*/ 6001 h 36099"/>
                  <a:gd name="connsiteX20" fmla="*/ 8763 w 20097"/>
                  <a:gd name="connsiteY20" fmla="*/ 6001 h 36099"/>
                  <a:gd name="connsiteX21" fmla="*/ 13716 w 20097"/>
                  <a:gd name="connsiteY21" fmla="*/ 11144 h 3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097" h="36099">
                    <a:moveTo>
                      <a:pt x="14573" y="21050"/>
                    </a:moveTo>
                    <a:cubicBezTo>
                      <a:pt x="18002" y="18955"/>
                      <a:pt x="20002" y="15335"/>
                      <a:pt x="20002" y="11144"/>
                    </a:cubicBezTo>
                    <a:cubicBezTo>
                      <a:pt x="20002" y="4763"/>
                      <a:pt x="15145" y="0"/>
                      <a:pt x="8763" y="0"/>
                    </a:cubicBezTo>
                    <a:lnTo>
                      <a:pt x="4286" y="0"/>
                    </a:lnTo>
                    <a:cubicBezTo>
                      <a:pt x="1810" y="0"/>
                      <a:pt x="0" y="1905"/>
                      <a:pt x="0" y="4572"/>
                    </a:cubicBezTo>
                    <a:lnTo>
                      <a:pt x="0" y="33052"/>
                    </a:lnTo>
                    <a:cubicBezTo>
                      <a:pt x="0" y="34671"/>
                      <a:pt x="1429" y="36004"/>
                      <a:pt x="3143" y="36004"/>
                    </a:cubicBezTo>
                    <a:cubicBezTo>
                      <a:pt x="4858" y="36004"/>
                      <a:pt x="6191" y="34671"/>
                      <a:pt x="6191" y="33052"/>
                    </a:cubicBezTo>
                    <a:lnTo>
                      <a:pt x="6191" y="22479"/>
                    </a:lnTo>
                    <a:lnTo>
                      <a:pt x="8572" y="22479"/>
                    </a:lnTo>
                    <a:lnTo>
                      <a:pt x="14192" y="34385"/>
                    </a:lnTo>
                    <a:cubicBezTo>
                      <a:pt x="14669" y="35433"/>
                      <a:pt x="15716" y="36100"/>
                      <a:pt x="16859" y="36100"/>
                    </a:cubicBezTo>
                    <a:cubicBezTo>
                      <a:pt x="17335" y="36100"/>
                      <a:pt x="17907" y="36004"/>
                      <a:pt x="18288" y="35814"/>
                    </a:cubicBezTo>
                    <a:cubicBezTo>
                      <a:pt x="19431" y="35338"/>
                      <a:pt x="20098" y="34385"/>
                      <a:pt x="20098" y="33242"/>
                    </a:cubicBezTo>
                    <a:cubicBezTo>
                      <a:pt x="20098" y="32861"/>
                      <a:pt x="20098" y="32480"/>
                      <a:pt x="19812" y="32004"/>
                    </a:cubicBezTo>
                    <a:lnTo>
                      <a:pt x="14669" y="21050"/>
                    </a:lnTo>
                    <a:close/>
                    <a:moveTo>
                      <a:pt x="13716" y="11144"/>
                    </a:moveTo>
                    <a:cubicBezTo>
                      <a:pt x="13716" y="11144"/>
                      <a:pt x="13716" y="16478"/>
                      <a:pt x="8763" y="16478"/>
                    </a:cubicBezTo>
                    <a:lnTo>
                      <a:pt x="6096" y="16478"/>
                    </a:lnTo>
                    <a:lnTo>
                      <a:pt x="6096" y="6001"/>
                    </a:lnTo>
                    <a:lnTo>
                      <a:pt x="8763" y="6001"/>
                    </a:lnTo>
                    <a:cubicBezTo>
                      <a:pt x="13621" y="6001"/>
                      <a:pt x="13716" y="10954"/>
                      <a:pt x="13716" y="11144"/>
                    </a:cubicBezTo>
                    <a:close/>
                  </a:path>
                </a:pathLst>
              </a:custGeom>
              <a:solidFill>
                <a:srgbClr val="1D4F91"/>
              </a:solidFill>
              <a:ln w="9525" cap="flat">
                <a:noFill/>
                <a:prstDash val="solid"/>
                <a:miter/>
              </a:ln>
            </p:spPr>
            <p:txBody>
              <a:bodyPr rtlCol="0" anchor="ctr"/>
              <a:lstStyle/>
              <a:p>
                <a:endParaRPr lang="en-GB" b="0" i="0">
                  <a:latin typeface="Arial" panose="020B0604020202020204" pitchFamily="34" charset="0"/>
                </a:endParaRPr>
              </a:p>
            </p:txBody>
          </p:sp>
        </p:grpSp>
      </p:grpSp>
      <p:sp>
        <p:nvSpPr>
          <p:cNvPr id="25" name="Date Placeholder 3">
            <a:extLst>
              <a:ext uri="{FF2B5EF4-FFF2-40B4-BE49-F238E27FC236}">
                <a16:creationId xmlns:a16="http://schemas.microsoft.com/office/drawing/2014/main" id="{F570F60B-ADB7-2AD8-B827-15B2FA780E95}"/>
              </a:ext>
            </a:extLst>
          </p:cNvPr>
          <p:cNvSpPr>
            <a:spLocks noGrp="1"/>
          </p:cNvSpPr>
          <p:nvPr>
            <p:ph type="dt" sz="half" idx="2"/>
          </p:nvPr>
        </p:nvSpPr>
        <p:spPr>
          <a:xfrm>
            <a:off x="904749" y="6347530"/>
            <a:ext cx="1733852" cy="219456"/>
          </a:xfrm>
          <a:prstGeom prst="rect">
            <a:avLst/>
          </a:prstGeom>
        </p:spPr>
        <p:txBody>
          <a:bodyPr vert="horz" lIns="0" tIns="0" rIns="0" bIns="0" rtlCol="0" anchor="ctr">
            <a:noAutofit/>
          </a:bodyPr>
          <a:lstStyle>
            <a:lvl1pPr algn="l">
              <a:defRPr sz="900">
                <a:solidFill>
                  <a:schemeClr val="tx1"/>
                </a:solidFill>
              </a:defRPr>
            </a:lvl1pPr>
          </a:lstStyle>
          <a:p>
            <a:r>
              <a:rPr lang="en-GB">
                <a:solidFill>
                  <a:schemeClr val="tx2"/>
                </a:solidFill>
              </a:rPr>
              <a:t>Experian [classification] © 2026</a:t>
            </a:r>
            <a:endParaRPr lang="en-GB" sz="900">
              <a:solidFill>
                <a:schemeClr val="tx2"/>
              </a:solidFill>
            </a:endParaRPr>
          </a:p>
        </p:txBody>
      </p:sp>
    </p:spTree>
    <p:extLst>
      <p:ext uri="{BB962C8B-B14F-4D97-AF65-F5344CB8AC3E}">
        <p14:creationId xmlns:p14="http://schemas.microsoft.com/office/powerpoint/2010/main" val="2869629079"/>
      </p:ext>
    </p:extLst>
  </p:cSld>
  <p:clrMap bg1="lt1" tx1="dk1" bg2="lt2" tx2="dk2" accent1="accent1" accent2="accent2" accent3="accent3" accent4="accent4" accent5="accent5" accent6="accent6" hlink="hlink" folHlink="folHlink"/>
  <p:sldLayoutIdLst>
    <p:sldLayoutId id="2147483963" r:id="rId1"/>
    <p:sldLayoutId id="2147483776" r:id="rId2"/>
    <p:sldLayoutId id="2147483772" r:id="rId3"/>
    <p:sldLayoutId id="2147483950" r:id="rId4"/>
    <p:sldLayoutId id="2147483951" r:id="rId5"/>
    <p:sldLayoutId id="2147483774" r:id="rId6"/>
    <p:sldLayoutId id="2147483778" r:id="rId7"/>
    <p:sldLayoutId id="2147483782" r:id="rId8"/>
    <p:sldLayoutId id="2147483783" r:id="rId9"/>
    <p:sldLayoutId id="2147483784" r:id="rId10"/>
    <p:sldLayoutId id="2147483785" r:id="rId11"/>
    <p:sldLayoutId id="2147483786" r:id="rId12"/>
    <p:sldLayoutId id="2147483787" r:id="rId13"/>
    <p:sldLayoutId id="2147484003" r:id="rId14"/>
    <p:sldLayoutId id="2147483793" r:id="rId15"/>
    <p:sldLayoutId id="2147483794" r:id="rId16"/>
    <p:sldLayoutId id="2147483795" r:id="rId17"/>
    <p:sldLayoutId id="2147483964" r:id="rId18"/>
    <p:sldLayoutId id="2147483796" r:id="rId19"/>
    <p:sldLayoutId id="2147483797" r:id="rId20"/>
    <p:sldLayoutId id="2147483799" r:id="rId21"/>
    <p:sldLayoutId id="2147483800" r:id="rId22"/>
    <p:sldLayoutId id="2147483801" r:id="rId23"/>
    <p:sldLayoutId id="2147483802" r:id="rId24"/>
    <p:sldLayoutId id="2147483803" r:id="rId25"/>
    <p:sldLayoutId id="2147483804" r:id="rId26"/>
    <p:sldLayoutId id="2147483805" r:id="rId27"/>
    <p:sldLayoutId id="2147483806" r:id="rId28"/>
    <p:sldLayoutId id="2147483807" r:id="rId29"/>
    <p:sldLayoutId id="2147483953" r:id="rId30"/>
    <p:sldLayoutId id="2147483808" r:id="rId31"/>
    <p:sldLayoutId id="2147483809" r:id="rId32"/>
    <p:sldLayoutId id="2147483810" r:id="rId33"/>
    <p:sldLayoutId id="2147483811" r:id="rId34"/>
    <p:sldLayoutId id="2147483813" r:id="rId35"/>
    <p:sldLayoutId id="2147484043" r:id="rId36"/>
    <p:sldLayoutId id="2147484044" r:id="rId37"/>
    <p:sldLayoutId id="2147484045" r:id="rId38"/>
    <p:sldLayoutId id="2147483818" r:id="rId39"/>
    <p:sldLayoutId id="2147483819" r:id="rId40"/>
    <p:sldLayoutId id="2147483820" r:id="rId41"/>
    <p:sldLayoutId id="2147483821" r:id="rId42"/>
    <p:sldLayoutId id="2147483822" r:id="rId43"/>
    <p:sldLayoutId id="2147483955" r:id="rId44"/>
    <p:sldLayoutId id="2147483956" r:id="rId45"/>
    <p:sldLayoutId id="2147483988" r:id="rId46"/>
    <p:sldLayoutId id="2147483987" r:id="rId47"/>
    <p:sldLayoutId id="2147484034" r:id="rId48"/>
    <p:sldLayoutId id="2147483825" r:id="rId49"/>
    <p:sldLayoutId id="2147483826" r:id="rId50"/>
    <p:sldLayoutId id="2147483827" r:id="rId51"/>
    <p:sldLayoutId id="2147483823" r:id="rId52"/>
    <p:sldLayoutId id="2147483877" r:id="rId53"/>
    <p:sldLayoutId id="2147483878" r:id="rId54"/>
    <p:sldLayoutId id="2147483881" r:id="rId55"/>
    <p:sldLayoutId id="2147483882" r:id="rId56"/>
    <p:sldLayoutId id="2147484007" r:id="rId57"/>
    <p:sldLayoutId id="2147484008" r:id="rId58"/>
    <p:sldLayoutId id="2147484006" r:id="rId59"/>
    <p:sldLayoutId id="2147484042" r:id="rId60"/>
    <p:sldLayoutId id="2147483883" r:id="rId61"/>
    <p:sldLayoutId id="2147483884" r:id="rId62"/>
    <p:sldLayoutId id="2147483885" r:id="rId63"/>
    <p:sldLayoutId id="2147483886" r:id="rId64"/>
    <p:sldLayoutId id="2147483932" r:id="rId65"/>
    <p:sldLayoutId id="2147483961" r:id="rId66"/>
    <p:sldLayoutId id="2147483962" r:id="rId67"/>
    <p:sldLayoutId id="2147483933" r:id="rId68"/>
    <p:sldLayoutId id="2147483934" r:id="rId69"/>
    <p:sldLayoutId id="2147484048" r:id="rId70"/>
    <p:sldLayoutId id="2147483935" r:id="rId71"/>
    <p:sldLayoutId id="2147484062" r:id="rId72"/>
    <p:sldLayoutId id="2147484061" r:id="rId73"/>
    <p:sldLayoutId id="2147484063" r:id="rId74"/>
    <p:sldLayoutId id="2147483937" r:id="rId75"/>
    <p:sldLayoutId id="2147484064" r:id="rId76"/>
    <p:sldLayoutId id="2147483939" r:id="rId77"/>
    <p:sldLayoutId id="2147484065" r:id="rId78"/>
    <p:sldLayoutId id="2147483940" r:id="rId79"/>
    <p:sldLayoutId id="2147484066" r:id="rId80"/>
    <p:sldLayoutId id="2147483941" r:id="rId81"/>
    <p:sldLayoutId id="2147484067" r:id="rId82"/>
    <p:sldLayoutId id="2147483942" r:id="rId83"/>
    <p:sldLayoutId id="2147483943" r:id="rId84"/>
    <p:sldLayoutId id="2147484070" r:id="rId85"/>
    <p:sldLayoutId id="2147483944" r:id="rId86"/>
    <p:sldLayoutId id="2147484069" r:id="rId87"/>
    <p:sldLayoutId id="2147483946" r:id="rId88"/>
    <p:sldLayoutId id="2147484068" r:id="rId89"/>
    <p:sldLayoutId id="2147483948" r:id="rId90"/>
    <p:sldLayoutId id="2147483975" r:id="rId91"/>
    <p:sldLayoutId id="2147483887" r:id="rId92"/>
    <p:sldLayoutId id="2147483888" r:id="rId93"/>
    <p:sldLayoutId id="2147483889" r:id="rId94"/>
    <p:sldLayoutId id="2147483890" r:id="rId95"/>
    <p:sldLayoutId id="2147483891" r:id="rId96"/>
    <p:sldLayoutId id="2147483959" r:id="rId97"/>
    <p:sldLayoutId id="2147483973" r:id="rId98"/>
    <p:sldLayoutId id="2147483892" r:id="rId99"/>
    <p:sldLayoutId id="2147483894" r:id="rId100"/>
    <p:sldLayoutId id="2147483895" r:id="rId101"/>
    <p:sldLayoutId id="2147483898" r:id="rId102"/>
    <p:sldLayoutId id="2147483998" r:id="rId103"/>
    <p:sldLayoutId id="2147484000" r:id="rId104"/>
    <p:sldLayoutId id="2147484001" r:id="rId105"/>
    <p:sldLayoutId id="2147484002" r:id="rId106"/>
    <p:sldLayoutId id="2147483902" r:id="rId107"/>
    <p:sldLayoutId id="2147483903" r:id="rId108"/>
    <p:sldLayoutId id="2147483904" r:id="rId109"/>
    <p:sldLayoutId id="2147483905" r:id="rId110"/>
    <p:sldLayoutId id="2147483906" r:id="rId111"/>
    <p:sldLayoutId id="2147483907" r:id="rId112"/>
    <p:sldLayoutId id="2147483989" r:id="rId113"/>
    <p:sldLayoutId id="2147483990" r:id="rId114"/>
    <p:sldLayoutId id="2147484040" r:id="rId115"/>
    <p:sldLayoutId id="2147484038" r:id="rId116"/>
    <p:sldLayoutId id="2147484039" r:id="rId117"/>
    <p:sldLayoutId id="2147484041" r:id="rId118"/>
    <p:sldLayoutId id="2147483908" r:id="rId119"/>
    <p:sldLayoutId id="2147483909" r:id="rId120"/>
    <p:sldLayoutId id="2147483912" r:id="rId121"/>
    <p:sldLayoutId id="2147483914" r:id="rId122"/>
    <p:sldLayoutId id="2147483915" r:id="rId123"/>
    <p:sldLayoutId id="2147483916" r:id="rId124"/>
    <p:sldLayoutId id="2147483917" r:id="rId125"/>
    <p:sldLayoutId id="2147483918" r:id="rId126"/>
    <p:sldLayoutId id="2147483919" r:id="rId127"/>
    <p:sldLayoutId id="2147483920" r:id="rId128"/>
    <p:sldLayoutId id="2147483922" r:id="rId129"/>
    <p:sldLayoutId id="2147483923" r:id="rId130"/>
    <p:sldLayoutId id="2147483924" r:id="rId131"/>
    <p:sldLayoutId id="2147483925" r:id="rId132"/>
    <p:sldLayoutId id="2147483926" r:id="rId133"/>
    <p:sldLayoutId id="2147483927" r:id="rId134"/>
    <p:sldLayoutId id="2147483928" r:id="rId135"/>
    <p:sldLayoutId id="2147483929" r:id="rId136"/>
    <p:sldLayoutId id="2147484035" r:id="rId137"/>
    <p:sldLayoutId id="2147483931" r:id="rId138"/>
    <p:sldLayoutId id="2147483850" r:id="rId139"/>
    <p:sldLayoutId id="2147483957" r:id="rId140"/>
    <p:sldLayoutId id="2147483972" r:id="rId141"/>
    <p:sldLayoutId id="2147483853" r:id="rId142"/>
    <p:sldLayoutId id="2147483971" r:id="rId143"/>
    <p:sldLayoutId id="2147483855" r:id="rId144"/>
    <p:sldLayoutId id="2147483970" r:id="rId145"/>
    <p:sldLayoutId id="2147483857" r:id="rId146"/>
    <p:sldLayoutId id="2147483969" r:id="rId147"/>
    <p:sldLayoutId id="2147483859" r:id="rId148"/>
    <p:sldLayoutId id="2147483860" r:id="rId149"/>
    <p:sldLayoutId id="2147483968" r:id="rId150"/>
    <p:sldLayoutId id="2147483861" r:id="rId151"/>
    <p:sldLayoutId id="2147483862" r:id="rId152"/>
    <p:sldLayoutId id="2147483863" r:id="rId153"/>
    <p:sldLayoutId id="2147483864" r:id="rId154"/>
    <p:sldLayoutId id="2147483865" r:id="rId155"/>
    <p:sldLayoutId id="2147483866" r:id="rId156"/>
    <p:sldLayoutId id="2147483867" r:id="rId157"/>
    <p:sldLayoutId id="2147483868" r:id="rId158"/>
    <p:sldLayoutId id="2147483869" r:id="rId159"/>
    <p:sldLayoutId id="2147483870" r:id="rId160"/>
    <p:sldLayoutId id="2147483871" r:id="rId161"/>
    <p:sldLayoutId id="2147483872" r:id="rId162"/>
    <p:sldLayoutId id="2147483873" r:id="rId163"/>
    <p:sldLayoutId id="2147483874" r:id="rId164"/>
    <p:sldLayoutId id="2147483875" r:id="rId165"/>
    <p:sldLayoutId id="2147483845" r:id="rId166"/>
    <p:sldLayoutId id="2147483846" r:id="rId167"/>
    <p:sldLayoutId id="2147483847" r:id="rId168"/>
    <p:sldLayoutId id="2147483848" r:id="rId169"/>
    <p:sldLayoutId id="2147483849" r:id="rId170"/>
    <p:sldLayoutId id="2147484010" r:id="rId171"/>
    <p:sldLayoutId id="2147484011" r:id="rId172"/>
    <p:sldLayoutId id="2147484012" r:id="rId173"/>
    <p:sldLayoutId id="2147484013" r:id="rId174"/>
    <p:sldLayoutId id="2147484014" r:id="rId175"/>
    <p:sldLayoutId id="2147484015" r:id="rId176"/>
    <p:sldLayoutId id="2147484016" r:id="rId177"/>
    <p:sldLayoutId id="2147484017" r:id="rId178"/>
    <p:sldLayoutId id="2147484019" r:id="rId179"/>
    <p:sldLayoutId id="2147484021" r:id="rId180"/>
    <p:sldLayoutId id="2147484049" r:id="rId181"/>
    <p:sldLayoutId id="2147484050" r:id="rId182"/>
    <p:sldLayoutId id="2147484051" r:id="rId183"/>
    <p:sldLayoutId id="2147484052" r:id="rId184"/>
    <p:sldLayoutId id="2147484053" r:id="rId185"/>
    <p:sldLayoutId id="2147484054" r:id="rId186"/>
    <p:sldLayoutId id="2147484055" r:id="rId187"/>
    <p:sldLayoutId id="2147484056" r:id="rId188"/>
    <p:sldLayoutId id="2147484057" r:id="rId189"/>
    <p:sldLayoutId id="2147484058" r:id="rId190"/>
    <p:sldLayoutId id="2147484059" r:id="rId191"/>
    <p:sldLayoutId id="2147484060" r:id="rId192"/>
  </p:sldLayoutIdLst>
  <p:hf hdr="0"/>
  <p:txStyles>
    <p:title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p:titleStyle>
    <p:bodyStyle>
      <a:lvl1pPr marL="0" indent="0" algn="l" defTabSz="914400" rtl="0" eaLnBrk="1" latinLnBrk="0" hangingPunct="1">
        <a:lnSpc>
          <a:spcPct val="110000"/>
        </a:lnSpc>
        <a:spcBef>
          <a:spcPts val="0"/>
        </a:spcBef>
        <a:spcAft>
          <a:spcPts val="600"/>
        </a:spcAft>
        <a:buFont typeface="Arial" panose="020B0604020202020204" pitchFamily="34" charset="0"/>
        <a:buNone/>
        <a:defRPr sz="1600" kern="1200">
          <a:solidFill>
            <a:schemeClr val="tx2"/>
          </a:solidFill>
          <a:latin typeface="+mn-lt"/>
          <a:ea typeface="+mn-ea"/>
          <a:cs typeface="+mn-cs"/>
        </a:defRPr>
      </a:lvl1pPr>
      <a:lvl2pPr marL="0" indent="0" algn="l" defTabSz="914400" rtl="0" eaLnBrk="1" latinLnBrk="0" hangingPunct="1">
        <a:lnSpc>
          <a:spcPct val="110000"/>
        </a:lnSpc>
        <a:spcBef>
          <a:spcPts val="0"/>
        </a:spcBef>
        <a:spcAft>
          <a:spcPts val="600"/>
        </a:spcAft>
        <a:buFont typeface="Arial" panose="020B0604020202020204" pitchFamily="34" charset="0"/>
        <a:buNone/>
        <a:defRPr sz="1400" kern="1200">
          <a:solidFill>
            <a:schemeClr val="tx2"/>
          </a:solidFill>
          <a:latin typeface="+mn-lt"/>
          <a:ea typeface="+mn-ea"/>
          <a:cs typeface="+mn-cs"/>
        </a:defRPr>
      </a:lvl2pPr>
      <a:lvl3pPr marL="447675" indent="-228600" algn="l" defTabSz="914400" rtl="0" eaLnBrk="1" latinLnBrk="0" hangingPunct="1">
        <a:lnSpc>
          <a:spcPct val="110000"/>
        </a:lnSpc>
        <a:spcBef>
          <a:spcPts val="0"/>
        </a:spcBef>
        <a:spcAft>
          <a:spcPts val="600"/>
        </a:spcAft>
        <a:buFont typeface="Arial" panose="020B0604020202020204" pitchFamily="34" charset="0"/>
        <a:buChar char="•"/>
        <a:defRPr sz="1400" kern="1200">
          <a:solidFill>
            <a:schemeClr val="tx2"/>
          </a:solidFill>
          <a:latin typeface="+mn-lt"/>
          <a:ea typeface="+mn-ea"/>
          <a:cs typeface="+mn-cs"/>
        </a:defRPr>
      </a:lvl3pPr>
      <a:lvl4pPr marL="717550" indent="-228600" algn="l" defTabSz="914400" rtl="0" eaLnBrk="1" latinLnBrk="0" hangingPunct="1">
        <a:lnSpc>
          <a:spcPct val="110000"/>
        </a:lnSpc>
        <a:spcBef>
          <a:spcPts val="0"/>
        </a:spcBef>
        <a:spcAft>
          <a:spcPts val="600"/>
        </a:spcAft>
        <a:buFont typeface="Arial" panose="020B0604020202020204" pitchFamily="34" charset="0"/>
        <a:buChar char="•"/>
        <a:defRPr sz="1200" kern="1200">
          <a:solidFill>
            <a:schemeClr val="tx2"/>
          </a:solidFill>
          <a:latin typeface="+mn-lt"/>
          <a:ea typeface="+mn-ea"/>
          <a:cs typeface="+mn-cs"/>
        </a:defRPr>
      </a:lvl4pPr>
      <a:lvl5pPr marL="984250" indent="-228600" algn="l" defTabSz="914400" rtl="0" eaLnBrk="1" latinLnBrk="0" hangingPunct="1">
        <a:lnSpc>
          <a:spcPct val="110000"/>
        </a:lnSpc>
        <a:spcBef>
          <a:spcPts val="0"/>
        </a:spcBef>
        <a:spcAft>
          <a:spcPts val="600"/>
        </a:spcAft>
        <a:buFont typeface="Arial" panose="020B0604020202020204" pitchFamily="34" charset="0"/>
        <a:buChar char="•"/>
        <a:defRPr sz="10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3576" userDrawn="1">
          <p15:clr>
            <a:srgbClr val="9FCC3B"/>
          </p15:clr>
        </p15:guide>
        <p15:guide id="4" orient="horz" pos="618">
          <p15:clr>
            <a:srgbClr val="9FCC3B"/>
          </p15:clr>
        </p15:guide>
        <p15:guide id="5" pos="279">
          <p15:clr>
            <a:srgbClr val="9FCC3B"/>
          </p15:clr>
        </p15:guide>
        <p15:guide id="6" pos="7401">
          <p15:clr>
            <a:srgbClr val="9FCC3B"/>
          </p15:clr>
        </p15:guide>
        <p15:guide id="7" orient="horz" pos="264" userDrawn="1">
          <p15:clr>
            <a:srgbClr val="9FCC3B"/>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61.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61.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61.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images.google.com/imgres?imgurl=http://www.ultrafeel.tv/pics/fun/2006/weekly-world-news-computer-virus-spreads-to-humans.jpg&amp;imgrefurl=http://www.ultrafeel.tv/archive/mar-06.htm&amp;h=550&amp;w=452&amp;sz=71&amp;hl=en&amp;start=14&amp;tbnid=1TmkGry2Q8CNVM:&amp;tbnh=133&amp;tbnw=109&amp;prev=/images?q=%22weekly+world+news%22&amp;imgsz=small|medium|large|xlarge&amp;svnum=100&amp;hl=en&amp;lr=&amp;rls=GGLJ,GGLJ:2006-47,GGLJ:en&amp;sa=N" TargetMode="External"/><Relationship Id="rId1" Type="http://schemas.openxmlformats.org/officeDocument/2006/relationships/slideLayout" Target="../slideLayouts/slideLayout161.xml"/><Relationship Id="rId5" Type="http://schemas.openxmlformats.org/officeDocument/2006/relationships/image" Target="../media/image44.pn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61.xml"/></Relationships>
</file>

<file path=ppt/slides/_rels/slide18.xml.rels><?xml version="1.0" encoding="UTF-8" standalone="yes"?>
<Relationships xmlns="http://schemas.openxmlformats.org/package/2006/relationships"><Relationship Id="rId3" Type="http://schemas.openxmlformats.org/officeDocument/2006/relationships/hyperlink" Target="https://bit.ly/4rFiAOz" TargetMode="External"/><Relationship Id="rId2" Type="http://schemas.openxmlformats.org/officeDocument/2006/relationships/hyperlink" Target="https://www.youtube.com/watch?v=4ddUdEQjrOo" TargetMode="External"/><Relationship Id="rId1" Type="http://schemas.openxmlformats.org/officeDocument/2006/relationships/slideLayout" Target="../slideLayouts/slideLayout161.xml"/><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hyperlink" Target="http://www.cl.cam.ac.uk/~rja14/book.html" TargetMode="External"/><Relationship Id="rId7" Type="http://schemas.openxmlformats.org/officeDocument/2006/relationships/image" Target="../media/image47.jpeg"/><Relationship Id="rId2" Type="http://schemas.openxmlformats.org/officeDocument/2006/relationships/hyperlink" Target="https://amzn.to/4ruxGpY" TargetMode="External"/><Relationship Id="rId1" Type="http://schemas.openxmlformats.org/officeDocument/2006/relationships/slideLayout" Target="../slideLayouts/slideLayout161.xml"/><Relationship Id="rId6" Type="http://schemas.openxmlformats.org/officeDocument/2006/relationships/hyperlink" Target="https://www.amazon.com/stores/Bruce-Schneier/author/B000AP7EVS" TargetMode="External"/><Relationship Id="rId11" Type="http://schemas.openxmlformats.org/officeDocument/2006/relationships/image" Target="../media/image51.jpeg"/><Relationship Id="rId5" Type="http://schemas.openxmlformats.org/officeDocument/2006/relationships/hyperlink" Target="http://www.schneier.com/crypto-gram.html" TargetMode="External"/><Relationship Id="rId10" Type="http://schemas.openxmlformats.org/officeDocument/2006/relationships/image" Target="../media/image50.jpeg"/><Relationship Id="rId4" Type="http://schemas.openxmlformats.org/officeDocument/2006/relationships/hyperlink" Target="https://amzn.to/4kP12wH" TargetMode="External"/><Relationship Id="rId9" Type="http://schemas.openxmlformats.org/officeDocument/2006/relationships/image" Target="../media/image49.jpeg"/></Relationships>
</file>

<file path=ppt/slides/_rels/slide2.xml.rels><?xml version="1.0" encoding="UTF-8" standalone="yes"?>
<Relationships xmlns="http://schemas.openxmlformats.org/package/2006/relationships"><Relationship Id="rId3" Type="http://schemas.openxmlformats.org/officeDocument/2006/relationships/hyperlink" Target="https://medium.com/@brothke" TargetMode="External"/><Relationship Id="rId2" Type="http://schemas.openxmlformats.org/officeDocument/2006/relationships/hyperlink" Target="https://www.rsaconference.com/experts/ben-rothke" TargetMode="External"/><Relationship Id="rId1" Type="http://schemas.openxmlformats.org/officeDocument/2006/relationships/slideLayout" Target="../slideLayouts/slideLayout161.xml"/><Relationship Id="rId5" Type="http://schemas.openxmlformats.org/officeDocument/2006/relationships/image" Target="../media/image31.tif"/><Relationship Id="rId4" Type="http://schemas.openxmlformats.org/officeDocument/2006/relationships/image" Target="../media/image30.jpeg"/></Relationships>
</file>

<file path=ppt/slides/_rels/slide2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61.xml"/></Relationships>
</file>

<file path=ppt/slides/_rels/slide21.xml.rels><?xml version="1.0" encoding="UTF-8" standalone="yes"?>
<Relationships xmlns="http://schemas.openxmlformats.org/package/2006/relationships"><Relationship Id="rId3" Type="http://schemas.openxmlformats.org/officeDocument/2006/relationships/hyperlink" Target="http://www.twitter.com/benrothke" TargetMode="External"/><Relationship Id="rId2" Type="http://schemas.openxmlformats.org/officeDocument/2006/relationships/hyperlink" Target="http://www.linkedin.com/in/benrothke" TargetMode="External"/><Relationship Id="rId1" Type="http://schemas.openxmlformats.org/officeDocument/2006/relationships/slideLayout" Target="../slideLayouts/slideLayout161.xml"/><Relationship Id="rId4" Type="http://schemas.openxmlformats.org/officeDocument/2006/relationships/hyperlink" Target="mailto:brothke@gmail.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61.xml"/></Relationships>
</file>

<file path=ppt/slides/_rels/slide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61.xml"/></Relationships>
</file>

<file path=ppt/slides/_rels/slide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61.xml"/></Relationships>
</file>

<file path=ppt/slides/_rels/slide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61.xml"/></Relationships>
</file>

<file path=ppt/slides/_rels/slide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1.xml"/></Relationships>
</file>

<file path=ppt/slides/_rels/slide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6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68A1FCA-E9EE-575F-E7F7-B5EB978AC615}"/>
              </a:ext>
            </a:extLst>
          </p:cNvPr>
          <p:cNvSpPr>
            <a:spLocks noGrp="1"/>
          </p:cNvSpPr>
          <p:nvPr>
            <p:ph type="body" sz="quarter" idx="14"/>
          </p:nvPr>
        </p:nvSpPr>
        <p:spPr/>
        <p:txBody>
          <a:bodyPr/>
          <a:lstStyle/>
          <a:p>
            <a:endParaRPr lang="en-US"/>
          </a:p>
        </p:txBody>
      </p:sp>
      <p:sp>
        <p:nvSpPr>
          <p:cNvPr id="4" name="Title 3">
            <a:extLst>
              <a:ext uri="{FF2B5EF4-FFF2-40B4-BE49-F238E27FC236}">
                <a16:creationId xmlns:a16="http://schemas.microsoft.com/office/drawing/2014/main" id="{5FD7CD29-3034-8F53-DFD1-B3D6241FA1EE}"/>
              </a:ext>
            </a:extLst>
          </p:cNvPr>
          <p:cNvSpPr>
            <a:spLocks noGrp="1"/>
          </p:cNvSpPr>
          <p:nvPr>
            <p:ph type="title"/>
          </p:nvPr>
        </p:nvSpPr>
        <p:spPr/>
        <p:txBody>
          <a:bodyPr/>
          <a:lstStyle/>
          <a:p>
            <a:r>
              <a:rPr lang="en-US" sz="4400" dirty="0"/>
              <a:t>The Five Habits of Highly Secure Organizations</a:t>
            </a:r>
          </a:p>
        </p:txBody>
      </p:sp>
      <p:sp>
        <p:nvSpPr>
          <p:cNvPr id="48" name="Text Placeholder 47">
            <a:extLst>
              <a:ext uri="{FF2B5EF4-FFF2-40B4-BE49-F238E27FC236}">
                <a16:creationId xmlns:a16="http://schemas.microsoft.com/office/drawing/2014/main" id="{7F641AA7-B625-05EB-0A25-CBBD6303AEAD}"/>
              </a:ext>
            </a:extLst>
          </p:cNvPr>
          <p:cNvSpPr>
            <a:spLocks noGrp="1"/>
          </p:cNvSpPr>
          <p:nvPr>
            <p:ph type="body" sz="quarter" idx="18"/>
          </p:nvPr>
        </p:nvSpPr>
        <p:spPr/>
        <p:txBody>
          <a:bodyPr/>
          <a:lstStyle/>
          <a:p>
            <a:r>
              <a:rPr lang="en-US" dirty="0"/>
              <a:t>Information Security </a:t>
            </a:r>
          </a:p>
        </p:txBody>
      </p:sp>
      <p:sp>
        <p:nvSpPr>
          <p:cNvPr id="47" name="Text Placeholder 46">
            <a:extLst>
              <a:ext uri="{FF2B5EF4-FFF2-40B4-BE49-F238E27FC236}">
                <a16:creationId xmlns:a16="http://schemas.microsoft.com/office/drawing/2014/main" id="{DC07E49D-B5D0-DF67-2049-B0DA86C7E4CA}"/>
              </a:ext>
            </a:extLst>
          </p:cNvPr>
          <p:cNvSpPr>
            <a:spLocks noGrp="1"/>
          </p:cNvSpPr>
          <p:nvPr>
            <p:ph type="body" sz="quarter" idx="17"/>
          </p:nvPr>
        </p:nvSpPr>
        <p:spPr/>
        <p:txBody>
          <a:bodyPr/>
          <a:lstStyle/>
          <a:p>
            <a:r>
              <a:rPr lang="en-US" dirty="0"/>
              <a:t>Ben Rothke</a:t>
            </a:r>
          </a:p>
        </p:txBody>
      </p:sp>
      <p:sp>
        <p:nvSpPr>
          <p:cNvPr id="46" name="Text Placeholder 45">
            <a:extLst>
              <a:ext uri="{FF2B5EF4-FFF2-40B4-BE49-F238E27FC236}">
                <a16:creationId xmlns:a16="http://schemas.microsoft.com/office/drawing/2014/main" id="{1E60A4CB-44DB-9224-A64F-E4DA05495281}"/>
              </a:ext>
            </a:extLst>
          </p:cNvPr>
          <p:cNvSpPr>
            <a:spLocks noGrp="1"/>
          </p:cNvSpPr>
          <p:nvPr>
            <p:ph type="body" sz="quarter" idx="16"/>
          </p:nvPr>
        </p:nvSpPr>
        <p:spPr/>
        <p:txBody>
          <a:bodyPr/>
          <a:lstStyle/>
          <a:p>
            <a:r>
              <a:rPr lang="en-US" dirty="0"/>
              <a:t>February 2026</a:t>
            </a:r>
          </a:p>
        </p:txBody>
      </p:sp>
      <p:pic>
        <p:nvPicPr>
          <p:cNvPr id="8" name="Picture 7">
            <a:extLst>
              <a:ext uri="{FF2B5EF4-FFF2-40B4-BE49-F238E27FC236}">
                <a16:creationId xmlns:a16="http://schemas.microsoft.com/office/drawing/2014/main" id="{060331C5-3077-5F26-97D5-5C757101C571}"/>
              </a:ext>
            </a:extLst>
          </p:cNvPr>
          <p:cNvPicPr>
            <a:picLocks noChangeAspect="1"/>
          </p:cNvPicPr>
          <p:nvPr/>
        </p:nvPicPr>
        <p:blipFill>
          <a:blip r:embed="rId3"/>
          <a:stretch>
            <a:fillRect/>
          </a:stretch>
        </p:blipFill>
        <p:spPr>
          <a:xfrm>
            <a:off x="8254915" y="379625"/>
            <a:ext cx="3733800" cy="600075"/>
          </a:xfrm>
          <a:prstGeom prst="rect">
            <a:avLst/>
          </a:prstGeom>
        </p:spPr>
      </p:pic>
    </p:spTree>
    <p:extLst>
      <p:ext uri="{BB962C8B-B14F-4D97-AF65-F5344CB8AC3E}">
        <p14:creationId xmlns:p14="http://schemas.microsoft.com/office/powerpoint/2010/main" val="1020066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18ACA-0EF3-ADA6-625D-893A696061F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0E70ECA-66E2-D294-3778-A18A82D5DB00}"/>
              </a:ext>
            </a:extLst>
          </p:cNvPr>
          <p:cNvSpPr>
            <a:spLocks noGrp="1"/>
          </p:cNvSpPr>
          <p:nvPr>
            <p:ph type="title"/>
          </p:nvPr>
        </p:nvSpPr>
        <p:spPr>
          <a:xfrm>
            <a:off x="442913" y="457201"/>
            <a:ext cx="7228227" cy="406399"/>
          </a:xfrm>
        </p:spPr>
        <p:txBody>
          <a:bodyPr/>
          <a:lstStyle/>
          <a:p>
            <a:r>
              <a:rPr lang="en-US" dirty="0"/>
              <a:t>This is risk</a:t>
            </a:r>
          </a:p>
        </p:txBody>
      </p:sp>
      <p:pic>
        <p:nvPicPr>
          <p:cNvPr id="5" name="Picture 4">
            <a:extLst>
              <a:ext uri="{FF2B5EF4-FFF2-40B4-BE49-F238E27FC236}">
                <a16:creationId xmlns:a16="http://schemas.microsoft.com/office/drawing/2014/main" id="{FD525A66-6BB8-D5FA-1BEA-09A5DC734AEF}"/>
              </a:ext>
            </a:extLst>
          </p:cNvPr>
          <p:cNvPicPr>
            <a:picLocks noChangeAspect="1"/>
          </p:cNvPicPr>
          <p:nvPr/>
        </p:nvPicPr>
        <p:blipFill>
          <a:blip r:embed="rId2"/>
          <a:stretch>
            <a:fillRect/>
          </a:stretch>
        </p:blipFill>
        <p:spPr>
          <a:xfrm>
            <a:off x="1528092" y="1159041"/>
            <a:ext cx="8186566" cy="5241758"/>
          </a:xfrm>
          <a:prstGeom prst="rect">
            <a:avLst/>
          </a:prstGeom>
        </p:spPr>
      </p:pic>
    </p:spTree>
    <p:extLst>
      <p:ext uri="{BB962C8B-B14F-4D97-AF65-F5344CB8AC3E}">
        <p14:creationId xmlns:p14="http://schemas.microsoft.com/office/powerpoint/2010/main" val="24797055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F92B0-C3E0-7E3E-7957-41E853F58D7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F06FF51A-8C4C-CDD0-28B1-76B357A913A6}"/>
              </a:ext>
            </a:extLst>
          </p:cNvPr>
          <p:cNvSpPr>
            <a:spLocks noGrp="1"/>
          </p:cNvSpPr>
          <p:nvPr>
            <p:ph type="title"/>
          </p:nvPr>
        </p:nvSpPr>
        <p:spPr>
          <a:xfrm>
            <a:off x="442913" y="457201"/>
            <a:ext cx="7417035" cy="406399"/>
          </a:xfrm>
        </p:spPr>
        <p:txBody>
          <a:bodyPr/>
          <a:lstStyle/>
          <a:p>
            <a:r>
              <a:rPr lang="en-US" dirty="0"/>
              <a:t>Habit #3 – People, not products</a:t>
            </a:r>
          </a:p>
        </p:txBody>
      </p:sp>
      <p:sp>
        <p:nvSpPr>
          <p:cNvPr id="13" name="Text Placeholder 12">
            <a:extLst>
              <a:ext uri="{FF2B5EF4-FFF2-40B4-BE49-F238E27FC236}">
                <a16:creationId xmlns:a16="http://schemas.microsoft.com/office/drawing/2014/main" id="{127B853B-F5E1-DACC-492F-16550A791922}"/>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People, not products</a:t>
            </a:r>
          </a:p>
          <a:p>
            <a:pPr marL="733425" lvl="2" indent="-285750"/>
            <a:r>
              <a:rPr lang="en-US" b="0" dirty="0"/>
              <a:t> A huge mistake companies make is expecting security products to solve their security problems</a:t>
            </a:r>
          </a:p>
          <a:p>
            <a:pPr marL="285750" indent="-285750">
              <a:buFont typeface="Arial" panose="020B0604020202020204" pitchFamily="34" charset="0"/>
              <a:buChar char="•"/>
            </a:pPr>
            <a:r>
              <a:rPr lang="en-US" dirty="0"/>
              <a:t>They buy myriad products without being able to answer:</a:t>
            </a:r>
          </a:p>
          <a:p>
            <a:pPr marL="733425" lvl="2" indent="-285750"/>
            <a:r>
              <a:rPr lang="en-US" b="1" dirty="0">
                <a:solidFill>
                  <a:srgbClr val="FF0000"/>
                </a:solidFill>
              </a:rPr>
              <a:t>What is your security problem, and how do you expect this security product to solve it? </a:t>
            </a:r>
          </a:p>
          <a:p>
            <a:pPr marL="285750" indent="-285750">
              <a:buFont typeface="Arial" panose="020B0604020202020204" pitchFamily="34" charset="0"/>
              <a:buChar char="•"/>
            </a:pPr>
            <a:r>
              <a:rPr lang="en-US" dirty="0"/>
              <a:t>Why are you buying a product?</a:t>
            </a:r>
          </a:p>
          <a:p>
            <a:pPr marL="733425" lvl="2" indent="-285750"/>
            <a:r>
              <a:rPr lang="en-US" b="0" dirty="0"/>
              <a:t>Create detailed requirements for its use</a:t>
            </a:r>
          </a:p>
          <a:p>
            <a:pPr marL="1003300" lvl="3" indent="-285750"/>
            <a:r>
              <a:rPr lang="en-US" dirty="0"/>
              <a:t>Detailed Design Document (D3) should be required for any significant technology product</a:t>
            </a:r>
            <a:endParaRPr lang="en-US" b="0" dirty="0"/>
          </a:p>
          <a:p>
            <a:pPr marL="733425" lvl="2" indent="-285750"/>
            <a:r>
              <a:rPr lang="en-US" b="0" dirty="0"/>
              <a:t>Processes and procedures</a:t>
            </a:r>
          </a:p>
          <a:p>
            <a:pPr marL="733425" lvl="2" indent="-285750"/>
            <a:r>
              <a:rPr lang="en-US" b="0" dirty="0"/>
              <a:t>Metrics to measure its effectiveness and value</a:t>
            </a:r>
          </a:p>
          <a:p>
            <a:pPr marL="285750" indent="-285750">
              <a:buFont typeface="Arial" panose="020B0604020202020204" pitchFamily="34" charset="0"/>
              <a:buChar char="•"/>
            </a:pPr>
            <a:endParaRPr lang="en-US" b="0" dirty="0"/>
          </a:p>
        </p:txBody>
      </p:sp>
      <p:sp>
        <p:nvSpPr>
          <p:cNvPr id="10" name="Footer Placeholder 9">
            <a:extLst>
              <a:ext uri="{FF2B5EF4-FFF2-40B4-BE49-F238E27FC236}">
                <a16:creationId xmlns:a16="http://schemas.microsoft.com/office/drawing/2014/main" id="{684C7D23-FF5B-816D-222C-DF84B0B88E91}"/>
              </a:ext>
            </a:extLst>
          </p:cNvPr>
          <p:cNvSpPr>
            <a:spLocks noGrp="1"/>
          </p:cNvSpPr>
          <p:nvPr>
            <p:ph type="ftr" sz="quarter" idx="3"/>
          </p:nvPr>
        </p:nvSpPr>
        <p:spPr/>
        <p:txBody>
          <a:bodyPr/>
          <a:lstStyle/>
          <a:p>
            <a:endParaRPr lang="en-US">
              <a:solidFill>
                <a:schemeClr val="bg1"/>
              </a:solidFill>
            </a:endParaRPr>
          </a:p>
        </p:txBody>
      </p:sp>
    </p:spTree>
    <p:extLst>
      <p:ext uri="{BB962C8B-B14F-4D97-AF65-F5344CB8AC3E}">
        <p14:creationId xmlns:p14="http://schemas.microsoft.com/office/powerpoint/2010/main" val="1284360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333857-C80A-E515-BE43-4AA66EF34B3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2AB39E8-F12D-D32D-C740-57DDC9F31725}"/>
              </a:ext>
            </a:extLst>
          </p:cNvPr>
          <p:cNvSpPr>
            <a:spLocks noGrp="1"/>
          </p:cNvSpPr>
          <p:nvPr>
            <p:ph type="title"/>
          </p:nvPr>
        </p:nvSpPr>
        <p:spPr>
          <a:xfrm>
            <a:off x="442914" y="457201"/>
            <a:ext cx="7105750" cy="406399"/>
          </a:xfrm>
        </p:spPr>
        <p:txBody>
          <a:bodyPr/>
          <a:lstStyle/>
          <a:p>
            <a:r>
              <a:rPr lang="en-US" dirty="0"/>
              <a:t>The big lie of security products</a:t>
            </a:r>
          </a:p>
        </p:txBody>
      </p:sp>
      <p:sp>
        <p:nvSpPr>
          <p:cNvPr id="13" name="Text Placeholder 12">
            <a:extLst>
              <a:ext uri="{FF2B5EF4-FFF2-40B4-BE49-F238E27FC236}">
                <a16:creationId xmlns:a16="http://schemas.microsoft.com/office/drawing/2014/main" id="{6462BE04-61F6-C68D-58D4-69086CD1C95B}"/>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Vendors want you to think their product is the best, but all products are, for the most part, indistinguishable</a:t>
            </a:r>
          </a:p>
          <a:p>
            <a:pPr marL="733425" lvl="2" indent="-285750"/>
            <a:r>
              <a:rPr lang="en-US" b="0" dirty="0"/>
              <a:t>By the time a product hits version 3, competition has matched it feature for feature</a:t>
            </a:r>
          </a:p>
          <a:p>
            <a:pPr marL="285750" indent="-285750">
              <a:buFont typeface="Arial" panose="020B0604020202020204" pitchFamily="34" charset="0"/>
              <a:buChar char="•"/>
            </a:pPr>
            <a:r>
              <a:rPr lang="en-US" dirty="0"/>
              <a:t>Observation: most established COTS security products are essentially indistinguishable from each other and can achieve what most organizations require:</a:t>
            </a:r>
          </a:p>
          <a:p>
            <a:pPr marL="733425" lvl="2" indent="-285750"/>
            <a:r>
              <a:rPr lang="en-US" b="0" dirty="0"/>
              <a:t>Check Point vs. Cisco</a:t>
            </a:r>
          </a:p>
          <a:p>
            <a:pPr marL="733425" lvl="2" indent="-285750"/>
            <a:r>
              <a:rPr lang="en-US" b="0" dirty="0"/>
              <a:t>Wiz vs. Rapid7</a:t>
            </a:r>
          </a:p>
          <a:p>
            <a:pPr marL="285750" indent="-285750">
              <a:buFont typeface="Arial" panose="020B0604020202020204" pitchFamily="34" charset="0"/>
              <a:buChar char="•"/>
            </a:pPr>
            <a:r>
              <a:rPr lang="en-US" dirty="0"/>
              <a:t>Don’t obsess on the products.  </a:t>
            </a:r>
          </a:p>
          <a:p>
            <a:pPr marL="285750" indent="-285750">
              <a:buFont typeface="Arial" panose="020B0604020202020204" pitchFamily="34" charset="0"/>
              <a:buChar char="•"/>
            </a:pPr>
            <a:r>
              <a:rPr lang="en-US" dirty="0"/>
              <a:t>Focus on your staff, internal procedures, and specific requirements</a:t>
            </a:r>
          </a:p>
          <a:p>
            <a:pPr marL="285750" indent="-285750">
              <a:buFont typeface="Arial" panose="020B0604020202020204" pitchFamily="34" charset="0"/>
              <a:buChar char="•"/>
            </a:pPr>
            <a:endParaRPr lang="en-US" b="0" dirty="0"/>
          </a:p>
        </p:txBody>
      </p:sp>
      <p:sp>
        <p:nvSpPr>
          <p:cNvPr id="10" name="Footer Placeholder 9">
            <a:extLst>
              <a:ext uri="{FF2B5EF4-FFF2-40B4-BE49-F238E27FC236}">
                <a16:creationId xmlns:a16="http://schemas.microsoft.com/office/drawing/2014/main" id="{D9E3B5E5-0DBD-42D2-47B3-F25C6A38BAB0}"/>
              </a:ext>
            </a:extLst>
          </p:cNvPr>
          <p:cNvSpPr>
            <a:spLocks noGrp="1"/>
          </p:cNvSpPr>
          <p:nvPr>
            <p:ph type="ftr" sz="quarter" idx="3"/>
          </p:nvPr>
        </p:nvSpPr>
        <p:spPr/>
        <p:txBody>
          <a:bodyPr/>
          <a:lstStyle/>
          <a:p>
            <a:endParaRPr lang="en-US">
              <a:solidFill>
                <a:schemeClr val="bg1"/>
              </a:solidFill>
            </a:endParaRPr>
          </a:p>
        </p:txBody>
      </p:sp>
    </p:spTree>
    <p:extLst>
      <p:ext uri="{BB962C8B-B14F-4D97-AF65-F5344CB8AC3E}">
        <p14:creationId xmlns:p14="http://schemas.microsoft.com/office/powerpoint/2010/main" val="3569799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A5671-6374-EB9D-6B6F-56B33F5E55C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C031BD6-C43C-423F-FD68-DA10C833B8EC}"/>
              </a:ext>
            </a:extLst>
          </p:cNvPr>
          <p:cNvSpPr>
            <a:spLocks noGrp="1"/>
          </p:cNvSpPr>
          <p:nvPr>
            <p:ph type="title"/>
          </p:nvPr>
        </p:nvSpPr>
        <p:spPr>
          <a:xfrm>
            <a:off x="442913" y="457201"/>
            <a:ext cx="7656985" cy="406399"/>
          </a:xfrm>
        </p:spPr>
        <p:txBody>
          <a:bodyPr/>
          <a:lstStyle/>
          <a:p>
            <a:r>
              <a:rPr lang="en-US" dirty="0"/>
              <a:t>Habit #4 - Policies &amp; Procedures</a:t>
            </a:r>
          </a:p>
        </p:txBody>
      </p:sp>
      <p:sp>
        <p:nvSpPr>
          <p:cNvPr id="13" name="Text Placeholder 12">
            <a:extLst>
              <a:ext uri="{FF2B5EF4-FFF2-40B4-BE49-F238E27FC236}">
                <a16:creationId xmlns:a16="http://schemas.microsoft.com/office/drawing/2014/main" id="{A6BD9B90-EA1B-8A3A-D49C-86B2B98A230C}"/>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Comprehensive security policies are required to map abstract security concepts to your real world implementation of your security products</a:t>
            </a:r>
          </a:p>
          <a:p>
            <a:pPr marL="285750" indent="-285750">
              <a:buFont typeface="Arial" panose="020B0604020202020204" pitchFamily="34" charset="0"/>
              <a:buChar char="•"/>
            </a:pPr>
            <a:r>
              <a:rPr lang="en-US" dirty="0"/>
              <a:t>Policy defines the aims and goals of the business </a:t>
            </a:r>
          </a:p>
          <a:p>
            <a:pPr marL="285750" indent="-285750">
              <a:buFont typeface="Arial" panose="020B0604020202020204" pitchFamily="34" charset="0"/>
              <a:buChar char="•"/>
            </a:pPr>
            <a:r>
              <a:rPr lang="en-US" dirty="0"/>
              <a:t>No policies = no information security…. and</a:t>
            </a:r>
          </a:p>
          <a:p>
            <a:pPr marL="285750" indent="-285750">
              <a:buFont typeface="Arial" panose="020B0604020202020204" pitchFamily="34" charset="0"/>
              <a:buChar char="•"/>
            </a:pPr>
            <a:r>
              <a:rPr lang="en-US" dirty="0"/>
              <a:t>No policies enforcement = no information security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Footer Placeholder 9">
            <a:extLst>
              <a:ext uri="{FF2B5EF4-FFF2-40B4-BE49-F238E27FC236}">
                <a16:creationId xmlns:a16="http://schemas.microsoft.com/office/drawing/2014/main" id="{1FE166C0-6AD0-22F6-4FB1-7E1897DAC561}"/>
              </a:ext>
            </a:extLst>
          </p:cNvPr>
          <p:cNvSpPr>
            <a:spLocks noGrp="1"/>
          </p:cNvSpPr>
          <p:nvPr>
            <p:ph type="ftr" sz="quarter" idx="3"/>
          </p:nvPr>
        </p:nvSpPr>
        <p:spPr/>
        <p:txBody>
          <a:bodyPr/>
          <a:lstStyle/>
          <a:p>
            <a:endParaRPr lang="en-US">
              <a:solidFill>
                <a:schemeClr val="bg1"/>
              </a:solidFill>
            </a:endParaRPr>
          </a:p>
        </p:txBody>
      </p:sp>
      <p:pic>
        <p:nvPicPr>
          <p:cNvPr id="1026" name="Picture 2" descr="Information security policy: Core elements">
            <a:extLst>
              <a:ext uri="{FF2B5EF4-FFF2-40B4-BE49-F238E27FC236}">
                <a16:creationId xmlns:a16="http://schemas.microsoft.com/office/drawing/2014/main" id="{930A8B07-2CD2-5220-3F13-284513EED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120" y="141509"/>
            <a:ext cx="3015574" cy="1037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304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66CE6E-E9C0-22A1-D27B-4360CDE9833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6F2059D-64A9-BFED-F465-8FA94100086A}"/>
              </a:ext>
            </a:extLst>
          </p:cNvPr>
          <p:cNvSpPr>
            <a:spLocks noGrp="1"/>
          </p:cNvSpPr>
          <p:nvPr>
            <p:ph type="title"/>
          </p:nvPr>
        </p:nvSpPr>
        <p:spPr>
          <a:xfrm>
            <a:off x="442914" y="457201"/>
            <a:ext cx="8960490" cy="406399"/>
          </a:xfrm>
        </p:spPr>
        <p:txBody>
          <a:bodyPr/>
          <a:lstStyle/>
          <a:p>
            <a:r>
              <a:rPr lang="en-US" dirty="0"/>
              <a:t>Information security procedures</a:t>
            </a:r>
          </a:p>
        </p:txBody>
      </p:sp>
      <p:sp>
        <p:nvSpPr>
          <p:cNvPr id="13" name="Text Placeholder 12">
            <a:extLst>
              <a:ext uri="{FF2B5EF4-FFF2-40B4-BE49-F238E27FC236}">
                <a16:creationId xmlns:a16="http://schemas.microsoft.com/office/drawing/2014/main" id="{EB87BAE8-A643-5417-494B-A6C341D9E7D2}"/>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b="0" dirty="0"/>
              <a:t>Standard Operating Procedures (SOP) ensure that the Chicago firewall admin builds &amp; configures corporate firewalls in the same manner as the Tokyo admin</a:t>
            </a:r>
          </a:p>
          <a:p>
            <a:pPr marL="285750" indent="-285750">
              <a:buFont typeface="Arial" panose="020B0604020202020204" pitchFamily="34" charset="0"/>
              <a:buChar char="•"/>
            </a:pPr>
            <a:r>
              <a:rPr lang="en-US" b="0" dirty="0"/>
              <a:t>Immense benefits of SOP:</a:t>
            </a:r>
          </a:p>
          <a:p>
            <a:pPr marL="733425" lvl="2" indent="-285750"/>
            <a:r>
              <a:rPr lang="en-US" b="0" dirty="0"/>
              <a:t>Standardize operations among divisions and departments </a:t>
            </a:r>
          </a:p>
          <a:p>
            <a:pPr marL="733425" lvl="2" indent="-285750"/>
            <a:r>
              <a:rPr lang="en-US" b="0" dirty="0"/>
              <a:t>Reduce confusion </a:t>
            </a:r>
          </a:p>
          <a:p>
            <a:pPr marL="733425" lvl="2" indent="-285750"/>
            <a:r>
              <a:rPr lang="en-US" b="0" dirty="0"/>
              <a:t>Designate responsibility </a:t>
            </a:r>
          </a:p>
          <a:p>
            <a:pPr marL="733425" lvl="2" indent="-285750"/>
            <a:r>
              <a:rPr lang="en-US" b="0" dirty="0"/>
              <a:t>Improve the accountability of personnel </a:t>
            </a:r>
          </a:p>
          <a:p>
            <a:pPr marL="733425" lvl="2" indent="-285750"/>
            <a:r>
              <a:rPr lang="en-US" b="0" dirty="0"/>
              <a:t>Record the performance of all tasks and their results</a:t>
            </a:r>
          </a:p>
          <a:p>
            <a:pPr marL="733425" lvl="2" indent="-285750"/>
            <a:r>
              <a:rPr lang="en-US" b="0" dirty="0"/>
              <a:t>Reduce costs</a:t>
            </a:r>
          </a:p>
          <a:p>
            <a:pPr marL="733425" lvl="2" indent="-285750"/>
            <a:r>
              <a:rPr lang="en-US" b="0" dirty="0"/>
              <a:t>Reduce liability</a:t>
            </a:r>
          </a:p>
          <a:p>
            <a:pPr marL="285750" indent="-285750">
              <a:buFont typeface="Arial" panose="020B0604020202020204" pitchFamily="34" charset="0"/>
              <a:buChar char="•"/>
            </a:pPr>
            <a:endParaRPr lang="en-US" b="0" dirty="0"/>
          </a:p>
        </p:txBody>
      </p:sp>
      <p:sp>
        <p:nvSpPr>
          <p:cNvPr id="10" name="Footer Placeholder 9">
            <a:extLst>
              <a:ext uri="{FF2B5EF4-FFF2-40B4-BE49-F238E27FC236}">
                <a16:creationId xmlns:a16="http://schemas.microsoft.com/office/drawing/2014/main" id="{41EA4028-D9E0-6887-8D4E-3B0FC15E4F7E}"/>
              </a:ext>
            </a:extLst>
          </p:cNvPr>
          <p:cNvSpPr>
            <a:spLocks noGrp="1"/>
          </p:cNvSpPr>
          <p:nvPr>
            <p:ph type="ftr" sz="quarter" idx="3"/>
          </p:nvPr>
        </p:nvSpPr>
        <p:spPr/>
        <p:txBody>
          <a:bodyPr/>
          <a:lstStyle/>
          <a:p>
            <a:endParaRPr lang="en-US">
              <a:solidFill>
                <a:schemeClr val="bg1"/>
              </a:solidFill>
            </a:endParaRPr>
          </a:p>
        </p:txBody>
      </p:sp>
      <p:pic>
        <p:nvPicPr>
          <p:cNvPr id="1026" name="Picture 2" descr="Standard Operating Procedures (SOPs)">
            <a:extLst>
              <a:ext uri="{FF2B5EF4-FFF2-40B4-BE49-F238E27FC236}">
                <a16:creationId xmlns:a16="http://schemas.microsoft.com/office/drawing/2014/main" id="{A0B86280-E67C-2FB1-9BB6-A3A102BC6B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8637" y="87600"/>
            <a:ext cx="2619983" cy="14404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0790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855A7-9755-CB0B-701C-43EC6C85175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AFAA308B-F4A6-B14F-1134-CC160DC43944}"/>
              </a:ext>
            </a:extLst>
          </p:cNvPr>
          <p:cNvSpPr>
            <a:spLocks noGrp="1"/>
          </p:cNvSpPr>
          <p:nvPr>
            <p:ph type="title"/>
          </p:nvPr>
        </p:nvSpPr>
        <p:spPr>
          <a:xfrm>
            <a:off x="442914" y="457201"/>
            <a:ext cx="5452048" cy="406399"/>
          </a:xfrm>
        </p:spPr>
        <p:txBody>
          <a:bodyPr/>
          <a:lstStyle/>
          <a:p>
            <a:r>
              <a:rPr lang="en-US" dirty="0"/>
              <a:t>Information Security SOP</a:t>
            </a:r>
          </a:p>
        </p:txBody>
      </p:sp>
      <p:sp>
        <p:nvSpPr>
          <p:cNvPr id="13" name="Text Placeholder 12">
            <a:extLst>
              <a:ext uri="{FF2B5EF4-FFF2-40B4-BE49-F238E27FC236}">
                <a16:creationId xmlns:a16="http://schemas.microsoft.com/office/drawing/2014/main" id="{7DDA1C3B-C19F-63EF-5C99-974E60795CAB}"/>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Information Security SOPs show seriousness </a:t>
            </a:r>
          </a:p>
          <a:p>
            <a:pPr marL="733425" lvl="2" indent="-285750"/>
            <a:r>
              <a:rPr lang="en-US" b="0" dirty="0"/>
              <a:t>Organizations that take the time and effort to create infosec SOPs demonstrate their commitment to security</a:t>
            </a:r>
          </a:p>
          <a:p>
            <a:pPr marL="733425" lvl="2" indent="-285750"/>
            <a:r>
              <a:rPr lang="en-US" b="0" dirty="0"/>
              <a:t>By creating SOPs, costs are drastically lowered (greater ROI), and the level of security is drastically increased</a:t>
            </a:r>
          </a:p>
          <a:p>
            <a:pPr marL="285750" indent="-285750">
              <a:buFont typeface="Arial" panose="020B0604020202020204" pitchFamily="34" charset="0"/>
              <a:buChar char="•"/>
            </a:pPr>
            <a:r>
              <a:rPr lang="en-US" dirty="0"/>
              <a:t>Aviation industry lives and dies (literally) via its SOPs</a:t>
            </a:r>
          </a:p>
          <a:p>
            <a:pPr marL="733425" lvl="2" indent="-285750"/>
            <a:r>
              <a:rPr lang="en-US" b="0" dirty="0"/>
              <a:t>SOPs are built into job requirements and regulations</a:t>
            </a:r>
          </a:p>
          <a:p>
            <a:pPr marL="733425" lvl="2" indent="-285750"/>
            <a:r>
              <a:rPr lang="en-US" b="0" dirty="0"/>
              <a:t>Today’s airplanes are far too complex to maintain and operate without SOPs</a:t>
            </a:r>
          </a:p>
          <a:p>
            <a:pPr marL="733425" lvl="2" indent="-285750"/>
            <a:r>
              <a:rPr lang="en-US" b="0" dirty="0"/>
              <a:t>Information security might not be as complex as a Boeing 777, but it still requires appropriate SOPs</a:t>
            </a:r>
          </a:p>
          <a:p>
            <a:pPr marL="285750" indent="-285750">
              <a:buFont typeface="Arial" panose="020B0604020202020204" pitchFamily="34" charset="0"/>
              <a:buChar char="•"/>
            </a:pPr>
            <a:endParaRPr lang="en-US" b="0" dirty="0"/>
          </a:p>
        </p:txBody>
      </p:sp>
      <p:sp>
        <p:nvSpPr>
          <p:cNvPr id="10" name="Footer Placeholder 9">
            <a:extLst>
              <a:ext uri="{FF2B5EF4-FFF2-40B4-BE49-F238E27FC236}">
                <a16:creationId xmlns:a16="http://schemas.microsoft.com/office/drawing/2014/main" id="{4249D0EF-F6F2-D755-3547-7B9D8B38A207}"/>
              </a:ext>
            </a:extLst>
          </p:cNvPr>
          <p:cNvSpPr>
            <a:spLocks noGrp="1"/>
          </p:cNvSpPr>
          <p:nvPr>
            <p:ph type="ftr" sz="quarter" idx="3"/>
          </p:nvPr>
        </p:nvSpPr>
        <p:spPr/>
        <p:txBody>
          <a:bodyPr/>
          <a:lstStyle/>
          <a:p>
            <a:endParaRPr lang="en-US">
              <a:solidFill>
                <a:schemeClr val="bg1"/>
              </a:solidFill>
            </a:endParaRPr>
          </a:p>
        </p:txBody>
      </p:sp>
      <p:pic>
        <p:nvPicPr>
          <p:cNvPr id="1026" name="Picture 2" descr="What are Standard Operating Procedures (SOPs)? | FDF">
            <a:extLst>
              <a:ext uri="{FF2B5EF4-FFF2-40B4-BE49-F238E27FC236}">
                <a16:creationId xmlns:a16="http://schemas.microsoft.com/office/drawing/2014/main" id="{D35A76B1-0794-C121-898D-E7E7A4F87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929" y="4513295"/>
            <a:ext cx="2262188" cy="1508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923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4A9FA-2331-29F1-2752-0D9D2A6DBF0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C81074C7-C112-451D-531D-F9320576B649}"/>
              </a:ext>
            </a:extLst>
          </p:cNvPr>
          <p:cNvSpPr>
            <a:spLocks noGrp="1"/>
          </p:cNvSpPr>
          <p:nvPr>
            <p:ph type="title"/>
          </p:nvPr>
        </p:nvSpPr>
        <p:spPr>
          <a:xfrm>
            <a:off x="442913" y="457201"/>
            <a:ext cx="8532473" cy="406399"/>
          </a:xfrm>
        </p:spPr>
        <p:txBody>
          <a:bodyPr/>
          <a:lstStyle/>
          <a:p>
            <a:r>
              <a:rPr lang="en-US" dirty="0"/>
              <a:t>Habit #5 – Awareness &amp; Training</a:t>
            </a:r>
          </a:p>
        </p:txBody>
      </p:sp>
      <p:sp>
        <p:nvSpPr>
          <p:cNvPr id="13" name="Text Placeholder 12">
            <a:extLst>
              <a:ext uri="{FF2B5EF4-FFF2-40B4-BE49-F238E27FC236}">
                <a16:creationId xmlns:a16="http://schemas.microsoft.com/office/drawing/2014/main" id="{3A080DDC-A460-CF0F-8827-6999E8E8E9A4}"/>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Don’t let TikTok and similar sources be the awareness source</a:t>
            </a:r>
          </a:p>
          <a:p>
            <a:pPr marL="285750" indent="-285750">
              <a:buFont typeface="Arial" panose="020B0604020202020204" pitchFamily="34" charset="0"/>
              <a:buChar char="•"/>
            </a:pPr>
            <a:r>
              <a:rPr lang="en-US" dirty="0"/>
              <a:t>Information security and associated risks aren’t intuitive</a:t>
            </a:r>
          </a:p>
          <a:p>
            <a:pPr marL="733425" lvl="2" indent="-285750"/>
            <a:r>
              <a:rPr lang="en-US" b="0" dirty="0"/>
              <a:t>invest in training users to properly use the tools given to them</a:t>
            </a:r>
          </a:p>
        </p:txBody>
      </p:sp>
      <p:sp>
        <p:nvSpPr>
          <p:cNvPr id="10" name="Footer Placeholder 9">
            <a:extLst>
              <a:ext uri="{FF2B5EF4-FFF2-40B4-BE49-F238E27FC236}">
                <a16:creationId xmlns:a16="http://schemas.microsoft.com/office/drawing/2014/main" id="{BDF66104-2A2C-31E0-6814-831258FC306A}"/>
              </a:ext>
            </a:extLst>
          </p:cNvPr>
          <p:cNvSpPr>
            <a:spLocks noGrp="1"/>
          </p:cNvSpPr>
          <p:nvPr>
            <p:ph type="ftr" sz="quarter" idx="3"/>
          </p:nvPr>
        </p:nvSpPr>
        <p:spPr/>
        <p:txBody>
          <a:bodyPr/>
          <a:lstStyle/>
          <a:p>
            <a:endParaRPr lang="en-US">
              <a:solidFill>
                <a:schemeClr val="bg1"/>
              </a:solidFill>
            </a:endParaRPr>
          </a:p>
        </p:txBody>
      </p:sp>
      <p:pic>
        <p:nvPicPr>
          <p:cNvPr id="4" name="Picture 8" descr="weekly-world-news-computer-virus-spreads-to-human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593" y="3579501"/>
            <a:ext cx="1864191" cy="227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http://www.wired.com/images_blogs/threatlevel/images/2007/07/25/computer_bom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6164" y="3636478"/>
            <a:ext cx="2315170" cy="19513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0EF9610-4084-B471-DE7E-5ED35DA5C4C5}"/>
              </a:ext>
            </a:extLst>
          </p:cNvPr>
          <p:cNvPicPr>
            <a:picLocks noChangeAspect="1"/>
          </p:cNvPicPr>
          <p:nvPr/>
        </p:nvPicPr>
        <p:blipFill>
          <a:blip r:embed="rId5"/>
          <a:stretch>
            <a:fillRect/>
          </a:stretch>
        </p:blipFill>
        <p:spPr>
          <a:xfrm>
            <a:off x="9272375" y="335906"/>
            <a:ext cx="2615299" cy="3093094"/>
          </a:xfrm>
          <a:prstGeom prst="rect">
            <a:avLst/>
          </a:prstGeom>
        </p:spPr>
      </p:pic>
    </p:spTree>
    <p:extLst>
      <p:ext uri="{BB962C8B-B14F-4D97-AF65-F5344CB8AC3E}">
        <p14:creationId xmlns:p14="http://schemas.microsoft.com/office/powerpoint/2010/main" val="3585276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95AC92-7489-04DF-342D-7BE9C0186BEC}"/>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623A2ED7-3839-FB54-E674-6BF8FE915772}"/>
              </a:ext>
            </a:extLst>
          </p:cNvPr>
          <p:cNvSpPr>
            <a:spLocks noGrp="1"/>
          </p:cNvSpPr>
          <p:nvPr>
            <p:ph type="title"/>
          </p:nvPr>
        </p:nvSpPr>
        <p:spPr>
          <a:xfrm>
            <a:off x="442913" y="457201"/>
            <a:ext cx="8532473" cy="406399"/>
          </a:xfrm>
        </p:spPr>
        <p:txBody>
          <a:bodyPr/>
          <a:lstStyle/>
          <a:p>
            <a:r>
              <a:rPr lang="en-US" dirty="0"/>
              <a:t>Habit #5 – Awareness &amp; Training</a:t>
            </a:r>
          </a:p>
        </p:txBody>
      </p:sp>
      <p:sp>
        <p:nvSpPr>
          <p:cNvPr id="13" name="Text Placeholder 12">
            <a:extLst>
              <a:ext uri="{FF2B5EF4-FFF2-40B4-BE49-F238E27FC236}">
                <a16:creationId xmlns:a16="http://schemas.microsoft.com/office/drawing/2014/main" id="{40F353E7-BF7E-68B3-DCB2-83B262F9C133}"/>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Awareness defines the rules for computer use</a:t>
            </a:r>
          </a:p>
          <a:p>
            <a:pPr marL="285750" indent="-285750">
              <a:buFont typeface="Arial" panose="020B0604020202020204" pitchFamily="34" charset="0"/>
              <a:buChar char="•"/>
            </a:pPr>
            <a:r>
              <a:rPr lang="en-US" dirty="0"/>
              <a:t>Users must be clearly educated as to what </a:t>
            </a:r>
            <a:r>
              <a:rPr lang="en-US" i="1" dirty="0"/>
              <a:t>acceptable use </a:t>
            </a:r>
            <a:r>
              <a:rPr lang="en-US" dirty="0"/>
              <a:t>means</a:t>
            </a:r>
          </a:p>
          <a:p>
            <a:pPr marL="285750" indent="-285750">
              <a:buFont typeface="Arial" panose="020B0604020202020204" pitchFamily="34" charset="0"/>
              <a:buChar char="•"/>
            </a:pPr>
            <a:r>
              <a:rPr lang="en-US" dirty="0"/>
              <a:t>Define exactly what a </a:t>
            </a:r>
            <a:r>
              <a:rPr lang="en-US" i="1" dirty="0"/>
              <a:t>confidential</a:t>
            </a:r>
            <a:r>
              <a:rPr lang="en-US" dirty="0"/>
              <a:t> document is</a:t>
            </a:r>
          </a:p>
          <a:p>
            <a:pPr marL="285750" indent="-285750">
              <a:buFont typeface="Arial" panose="020B0604020202020204" pitchFamily="34" charset="0"/>
              <a:buChar char="•"/>
            </a:pPr>
            <a:r>
              <a:rPr lang="en-US" dirty="0"/>
              <a:t>What is a good password?</a:t>
            </a:r>
          </a:p>
          <a:p>
            <a:pPr marL="285750" indent="-285750">
              <a:buFont typeface="Arial" panose="020B0604020202020204" pitchFamily="34" charset="0"/>
              <a:buChar char="•"/>
            </a:pPr>
            <a:r>
              <a:rPr lang="en-US" dirty="0"/>
              <a:t>What emails should be forwarded?</a:t>
            </a:r>
          </a:p>
          <a:p>
            <a:pPr marL="285750" indent="-285750">
              <a:buFont typeface="Arial" panose="020B0604020202020204" pitchFamily="34" charset="0"/>
              <a:buChar char="•"/>
            </a:pPr>
            <a:r>
              <a:rPr lang="en-US" dirty="0"/>
              <a:t>Can I set up my own wireless network?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Footer Placeholder 9">
            <a:extLst>
              <a:ext uri="{FF2B5EF4-FFF2-40B4-BE49-F238E27FC236}">
                <a16:creationId xmlns:a16="http://schemas.microsoft.com/office/drawing/2014/main" id="{433B818E-0FEB-EFB4-5B02-9D74C183788D}"/>
              </a:ext>
            </a:extLst>
          </p:cNvPr>
          <p:cNvSpPr>
            <a:spLocks noGrp="1"/>
          </p:cNvSpPr>
          <p:nvPr>
            <p:ph type="ftr" sz="quarter" idx="3"/>
          </p:nvPr>
        </p:nvSpPr>
        <p:spPr/>
        <p:txBody>
          <a:bodyPr/>
          <a:lstStyle/>
          <a:p>
            <a:endParaRPr lang="en-US">
              <a:solidFill>
                <a:schemeClr val="bg1"/>
              </a:solidFill>
            </a:endParaRPr>
          </a:p>
        </p:txBody>
      </p:sp>
      <p:pic>
        <p:nvPicPr>
          <p:cNvPr id="1026" name="Picture 2" descr="I Was Fooling Myself About Situational Awareness - Better Protectors">
            <a:extLst>
              <a:ext uri="{FF2B5EF4-FFF2-40B4-BE49-F238E27FC236}">
                <a16:creationId xmlns:a16="http://schemas.microsoft.com/office/drawing/2014/main" id="{5E0E1D6C-11A4-7F82-A5E9-69D3F24C00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8114" y="187769"/>
            <a:ext cx="2374323" cy="1741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6341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D120B-B989-7218-9BA1-3C197D31C5AD}"/>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27FA9E8-2618-0E5A-4644-0F6D52D8CD4A}"/>
              </a:ext>
            </a:extLst>
          </p:cNvPr>
          <p:cNvSpPr>
            <a:spLocks noGrp="1"/>
          </p:cNvSpPr>
          <p:nvPr>
            <p:ph type="title"/>
          </p:nvPr>
        </p:nvSpPr>
        <p:spPr>
          <a:xfrm>
            <a:off x="442913" y="457201"/>
            <a:ext cx="8532473" cy="406399"/>
          </a:xfrm>
        </p:spPr>
        <p:txBody>
          <a:bodyPr/>
          <a:lstStyle/>
          <a:p>
            <a:r>
              <a:rPr lang="en-US" dirty="0"/>
              <a:t>Awareness &amp; Training</a:t>
            </a:r>
          </a:p>
        </p:txBody>
      </p:sp>
      <p:sp>
        <p:nvSpPr>
          <p:cNvPr id="13" name="Text Placeholder 12">
            <a:extLst>
              <a:ext uri="{FF2B5EF4-FFF2-40B4-BE49-F238E27FC236}">
                <a16:creationId xmlns:a16="http://schemas.microsoft.com/office/drawing/2014/main" id="{B70D2BD4-8B7B-D226-1D21-CC15E147D1EE}"/>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Dark moment in computer security awareness</a:t>
            </a:r>
          </a:p>
          <a:p>
            <a:pPr marL="733425" lvl="2" indent="-285750"/>
            <a:r>
              <a:rPr lang="en-US" b="0" dirty="0"/>
              <a:t>1998 – US President Bill Clinton and Irish Prime Minister Bertie Ahern used digital signature technology to append their personal signatures to a statement endorsing broad e-commerce policy concerns</a:t>
            </a:r>
          </a:p>
          <a:p>
            <a:pPr marL="733425" lvl="2" indent="-285750"/>
            <a:r>
              <a:rPr lang="en-US" b="0" dirty="0"/>
              <a:t>Clinton and Ahern are videotaped entering the passphrase for their private keys</a:t>
            </a:r>
          </a:p>
          <a:p>
            <a:pPr marL="733425" lvl="2" indent="-285750"/>
            <a:r>
              <a:rPr lang="en-US" b="0" dirty="0"/>
              <a:t> At the conclusion of the ceremony, they swap the smart cards that contain their private keys</a:t>
            </a:r>
          </a:p>
          <a:p>
            <a:pPr marL="1003300" lvl="3" indent="-285750"/>
            <a:r>
              <a:rPr lang="en-US" dirty="0"/>
              <a:t>Video </a:t>
            </a:r>
            <a:r>
              <a:rPr lang="en-US" dirty="0">
                <a:hlinkClick r:id="rId2"/>
              </a:rPr>
              <a:t>https://www.youtube.com/watch?v=4ddUdEQjrOo</a:t>
            </a:r>
            <a:r>
              <a:rPr lang="en-US" dirty="0"/>
              <a:t> / </a:t>
            </a:r>
            <a:r>
              <a:rPr lang="en-US" dirty="0">
                <a:hlinkClick r:id="rId3"/>
              </a:rPr>
              <a:t>https://bit.ly/4rFiAOz</a:t>
            </a:r>
            <a:r>
              <a:rPr lang="en-US" dirty="0"/>
              <a:t> </a:t>
            </a:r>
            <a:endParaRPr lang="en-US" b="0" dirty="0"/>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p:txBody>
      </p:sp>
      <p:sp>
        <p:nvSpPr>
          <p:cNvPr id="10" name="Footer Placeholder 9">
            <a:extLst>
              <a:ext uri="{FF2B5EF4-FFF2-40B4-BE49-F238E27FC236}">
                <a16:creationId xmlns:a16="http://schemas.microsoft.com/office/drawing/2014/main" id="{7BE536C2-C7C5-A28B-BCA4-AB98FA1DBE4B}"/>
              </a:ext>
            </a:extLst>
          </p:cNvPr>
          <p:cNvSpPr>
            <a:spLocks noGrp="1"/>
          </p:cNvSpPr>
          <p:nvPr>
            <p:ph type="ftr" sz="quarter" idx="3"/>
          </p:nvPr>
        </p:nvSpPr>
        <p:spPr/>
        <p:txBody>
          <a:bodyPr/>
          <a:lstStyle/>
          <a:p>
            <a:endParaRPr lang="en-US">
              <a:solidFill>
                <a:schemeClr val="bg1"/>
              </a:solidFill>
            </a:endParaRPr>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9208" y="4318317"/>
            <a:ext cx="321945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215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EC204-B679-BA0E-0C03-34C09E4D0EB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EF821854-BD47-A4B6-B0EB-2155A7104812}"/>
              </a:ext>
            </a:extLst>
          </p:cNvPr>
          <p:cNvSpPr>
            <a:spLocks noGrp="1"/>
          </p:cNvSpPr>
          <p:nvPr>
            <p:ph type="title"/>
          </p:nvPr>
        </p:nvSpPr>
        <p:spPr>
          <a:xfrm>
            <a:off x="442914" y="457201"/>
            <a:ext cx="7728320" cy="406399"/>
          </a:xfrm>
        </p:spPr>
        <p:txBody>
          <a:bodyPr/>
          <a:lstStyle/>
          <a:p>
            <a:r>
              <a:rPr lang="en-US" dirty="0"/>
              <a:t>Required reading</a:t>
            </a:r>
          </a:p>
        </p:txBody>
      </p:sp>
      <p:sp>
        <p:nvSpPr>
          <p:cNvPr id="13" name="Text Placeholder 12">
            <a:extLst>
              <a:ext uri="{FF2B5EF4-FFF2-40B4-BE49-F238E27FC236}">
                <a16:creationId xmlns:a16="http://schemas.microsoft.com/office/drawing/2014/main" id="{F214A842-8732-B7BA-1823-3D933B829FA6}"/>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Security Engineering: A Guide to Building Dependable Distributed Systems</a:t>
            </a:r>
          </a:p>
          <a:p>
            <a:pPr marL="733425" lvl="2" indent="-285750"/>
            <a:r>
              <a:rPr lang="en-US" b="0" dirty="0">
                <a:hlinkClick r:id="rId2"/>
              </a:rPr>
              <a:t>https://amzn.to/4ruxGpY</a:t>
            </a:r>
            <a:r>
              <a:rPr lang="en-US" b="0" dirty="0"/>
              <a:t> </a:t>
            </a:r>
          </a:p>
          <a:p>
            <a:pPr marL="733425" lvl="2" indent="-285750"/>
            <a:r>
              <a:rPr lang="en-US" b="0" dirty="0"/>
              <a:t>Free digital version of the 2</a:t>
            </a:r>
            <a:r>
              <a:rPr lang="en-US" b="0" baseline="30000" dirty="0"/>
              <a:t>nd</a:t>
            </a:r>
            <a:r>
              <a:rPr lang="en-US" b="0" dirty="0"/>
              <a:t> edition</a:t>
            </a:r>
            <a:r>
              <a:rPr lang="en-US" dirty="0"/>
              <a:t> </a:t>
            </a:r>
            <a:r>
              <a:rPr lang="en-US" b="0" dirty="0">
                <a:hlinkClick r:id="rId3"/>
              </a:rPr>
              <a:t>http://www.cl.cam.ac.uk/~rja14/book.html</a:t>
            </a:r>
            <a:r>
              <a:rPr lang="en-US" b="0" dirty="0"/>
              <a:t>  </a:t>
            </a:r>
          </a:p>
          <a:p>
            <a:pPr marL="285750" indent="-285750">
              <a:buFont typeface="Arial" panose="020B0604020202020204" pitchFamily="34" charset="0"/>
              <a:buChar char="•"/>
            </a:pPr>
            <a:r>
              <a:rPr lang="en-US" dirty="0"/>
              <a:t>Measuring and Managing Information Risk: A FAIR Approach</a:t>
            </a:r>
          </a:p>
          <a:p>
            <a:pPr marL="733425" lvl="2" indent="-285750"/>
            <a:r>
              <a:rPr lang="en-US" dirty="0">
                <a:hlinkClick r:id="rId4"/>
              </a:rPr>
              <a:t>https://amzn.to/4kP12wH</a:t>
            </a:r>
            <a:r>
              <a:rPr lang="en-US" dirty="0"/>
              <a:t> </a:t>
            </a:r>
            <a:endParaRPr lang="en-US" b="0" dirty="0"/>
          </a:p>
          <a:p>
            <a:pPr marL="285750" indent="-285750">
              <a:buFont typeface="Arial" panose="020B0604020202020204" pitchFamily="34" charset="0"/>
              <a:buChar char="•"/>
            </a:pPr>
            <a:r>
              <a:rPr lang="en-US" dirty="0"/>
              <a:t>Bruce Schneier </a:t>
            </a:r>
          </a:p>
          <a:p>
            <a:pPr marL="733425" lvl="2" indent="-285750"/>
            <a:r>
              <a:rPr lang="en-US" b="0" dirty="0"/>
              <a:t>Crypto-Gram – Schneier’s monthly e-mail newsletter</a:t>
            </a:r>
          </a:p>
          <a:p>
            <a:pPr marL="733425" lvl="2" indent="-285750"/>
            <a:r>
              <a:rPr lang="en-US" b="0" dirty="0">
                <a:hlinkClick r:id="rId5"/>
              </a:rPr>
              <a:t>http://www.schneier.com/crypto-gram.html</a:t>
            </a:r>
            <a:r>
              <a:rPr lang="en-US" b="0" dirty="0"/>
              <a:t> </a:t>
            </a:r>
          </a:p>
          <a:p>
            <a:pPr marL="733425" lvl="2" indent="-285750"/>
            <a:r>
              <a:rPr lang="en-US" b="0" dirty="0">
                <a:hlinkClick r:id="rId6"/>
              </a:rPr>
              <a:t>https://www.amazon.com/stores/Bruce-Schneier/author/B000AP7EVS</a:t>
            </a:r>
            <a:r>
              <a:rPr lang="en-US" b="0" dirty="0"/>
              <a:t>  </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p:txBody>
      </p:sp>
      <p:sp>
        <p:nvSpPr>
          <p:cNvPr id="10" name="Footer Placeholder 9">
            <a:extLst>
              <a:ext uri="{FF2B5EF4-FFF2-40B4-BE49-F238E27FC236}">
                <a16:creationId xmlns:a16="http://schemas.microsoft.com/office/drawing/2014/main" id="{8DA6FB4E-C769-52AB-435B-0F6EEBD1C637}"/>
              </a:ext>
            </a:extLst>
          </p:cNvPr>
          <p:cNvSpPr>
            <a:spLocks noGrp="1"/>
          </p:cNvSpPr>
          <p:nvPr>
            <p:ph type="ftr" sz="quarter" idx="3"/>
          </p:nvPr>
        </p:nvSpPr>
        <p:spPr/>
        <p:txBody>
          <a:bodyPr/>
          <a:lstStyle/>
          <a:p>
            <a:endParaRPr lang="en-US">
              <a:solidFill>
                <a:schemeClr val="bg1"/>
              </a:solidFill>
            </a:endParaRPr>
          </a:p>
        </p:txBody>
      </p:sp>
      <p:pic>
        <p:nvPicPr>
          <p:cNvPr id="1026" name="Picture 2">
            <a:extLst>
              <a:ext uri="{FF2B5EF4-FFF2-40B4-BE49-F238E27FC236}">
                <a16:creationId xmlns:a16="http://schemas.microsoft.com/office/drawing/2014/main" id="{30ADB1DD-DED7-2855-252F-B8DDBD2D609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4411" y="863600"/>
            <a:ext cx="1548436" cy="19422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Measuring and Managing Information Risk">
            <a:extLst>
              <a:ext uri="{FF2B5EF4-FFF2-40B4-BE49-F238E27FC236}">
                <a16:creationId xmlns:a16="http://schemas.microsoft.com/office/drawing/2014/main" id="{B0275087-FF26-9191-0F62-2D68CCEBFA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29797" y="2996343"/>
            <a:ext cx="154305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pplied Cryptography: Protocols, Algorithms and Source Code in C">
            <a:extLst>
              <a:ext uri="{FF2B5EF4-FFF2-40B4-BE49-F238E27FC236}">
                <a16:creationId xmlns:a16="http://schemas.microsoft.com/office/drawing/2014/main" id="{18FCCF62-BF8F-88A5-898D-88EC89F6873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9823" y="5241274"/>
            <a:ext cx="1235870" cy="15201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BE0DA1B-B6E8-C125-88D7-C1E338A7898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89448" y="5241274"/>
            <a:ext cx="987213" cy="14808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8E58340D-9867-E967-376A-66103CA53B1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48719" y="5241274"/>
            <a:ext cx="1046171" cy="1476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524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D6E72F98-42F9-5F0C-CC39-0934103027F2}"/>
              </a:ext>
            </a:extLst>
          </p:cNvPr>
          <p:cNvSpPr>
            <a:spLocks noGrp="1"/>
          </p:cNvSpPr>
          <p:nvPr>
            <p:ph type="title"/>
          </p:nvPr>
        </p:nvSpPr>
        <p:spPr/>
        <p:txBody>
          <a:bodyPr/>
          <a:lstStyle/>
          <a:p>
            <a:r>
              <a:rPr lang="en-US" dirty="0"/>
              <a:t>About Me</a:t>
            </a:r>
          </a:p>
        </p:txBody>
      </p:sp>
      <p:sp>
        <p:nvSpPr>
          <p:cNvPr id="13" name="Text Placeholder 12">
            <a:extLst>
              <a:ext uri="{FF2B5EF4-FFF2-40B4-BE49-F238E27FC236}">
                <a16:creationId xmlns:a16="http://schemas.microsoft.com/office/drawing/2014/main" id="{40A2A99B-511F-009E-0D3F-93ACF4D22116}"/>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Senior Manager Information Security Experian*</a:t>
            </a:r>
          </a:p>
          <a:p>
            <a:pPr marL="285750" indent="-285750">
              <a:buFont typeface="Arial" panose="020B0604020202020204" pitchFamily="34" charset="0"/>
              <a:buChar char="•"/>
            </a:pPr>
            <a:r>
              <a:rPr lang="en-US" dirty="0"/>
              <a:t>Author</a:t>
            </a:r>
          </a:p>
          <a:p>
            <a:pPr lvl="2"/>
            <a:r>
              <a:rPr lang="en-US" i="1" dirty="0"/>
              <a:t>Computer Security: 20 Things Every Employee Should Know</a:t>
            </a:r>
          </a:p>
          <a:p>
            <a:pPr lvl="2"/>
            <a:r>
              <a:rPr lang="en-US" i="1" dirty="0"/>
              <a:t>The Definitive Guide to PCI DSS Version 4: Documentation, Compliance, and Management </a:t>
            </a:r>
          </a:p>
          <a:p>
            <a:pPr lvl="2"/>
            <a:r>
              <a:rPr lang="en-US" dirty="0"/>
              <a:t>RSA Conference book reviews </a:t>
            </a:r>
          </a:p>
          <a:p>
            <a:pPr lvl="3"/>
            <a:r>
              <a:rPr lang="en-US" dirty="0">
                <a:hlinkClick r:id="rId2"/>
              </a:rPr>
              <a:t>https://www.rsaconference.com/experts/ben-rothke</a:t>
            </a:r>
            <a:r>
              <a:rPr lang="en-US" dirty="0"/>
              <a:t> </a:t>
            </a:r>
          </a:p>
          <a:p>
            <a:pPr lvl="2"/>
            <a:r>
              <a:rPr lang="en-US" dirty="0"/>
              <a:t>Articles</a:t>
            </a:r>
          </a:p>
          <a:p>
            <a:pPr lvl="3"/>
            <a:r>
              <a:rPr lang="en-US" dirty="0">
                <a:hlinkClick r:id="rId3"/>
              </a:rPr>
              <a:t>https://medium.com/@brothke</a:t>
            </a:r>
            <a:r>
              <a:rPr lang="en-US" dirty="0"/>
              <a:t> </a:t>
            </a:r>
          </a:p>
          <a:p>
            <a:pPr lvl="2"/>
            <a:endParaRPr lang="en-US" dirty="0"/>
          </a:p>
          <a:p>
            <a:pPr lvl="2"/>
            <a:endParaRPr lang="en-US" dirty="0"/>
          </a:p>
          <a:p>
            <a:pPr marL="219075" lvl="2" indent="0">
              <a:buNone/>
            </a:pPr>
            <a:r>
              <a:rPr lang="en-US" dirty="0"/>
              <a:t>*Views expressed here are mine exclusively, not my employer’s.</a:t>
            </a:r>
          </a:p>
        </p:txBody>
      </p:sp>
      <p:sp>
        <p:nvSpPr>
          <p:cNvPr id="10" name="Footer Placeholder 9">
            <a:extLst>
              <a:ext uri="{FF2B5EF4-FFF2-40B4-BE49-F238E27FC236}">
                <a16:creationId xmlns:a16="http://schemas.microsoft.com/office/drawing/2014/main" id="{9D254D94-7347-821A-0732-9502B0279738}"/>
              </a:ext>
            </a:extLst>
          </p:cNvPr>
          <p:cNvSpPr>
            <a:spLocks noGrp="1"/>
          </p:cNvSpPr>
          <p:nvPr>
            <p:ph type="ftr" sz="quarter" idx="3"/>
          </p:nvPr>
        </p:nvSpPr>
        <p:spPr/>
        <p:txBody>
          <a:bodyPr/>
          <a:lstStyle/>
          <a:p>
            <a:endParaRPr lang="en-US">
              <a:solidFill>
                <a:schemeClr val="bg1"/>
              </a:solidFill>
            </a:endParaRPr>
          </a:p>
        </p:txBody>
      </p:sp>
      <p:pic>
        <p:nvPicPr>
          <p:cNvPr id="2" name="Picture 1">
            <a:extLst>
              <a:ext uri="{FF2B5EF4-FFF2-40B4-BE49-F238E27FC236}">
                <a16:creationId xmlns:a16="http://schemas.microsoft.com/office/drawing/2014/main" id="{8D494975-2638-48C4-8CEB-016B0924B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6612" y="4333302"/>
            <a:ext cx="1572822" cy="23349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Text&#10;&#10;Description automatically generated">
            <a:extLst>
              <a:ext uri="{FF2B5EF4-FFF2-40B4-BE49-F238E27FC236}">
                <a16:creationId xmlns:a16="http://schemas.microsoft.com/office/drawing/2014/main" id="{A222A3A2-EE05-8DFB-5529-78672E716A5C}"/>
              </a:ext>
            </a:extLst>
          </p:cNvPr>
          <p:cNvPicPr>
            <a:picLocks noChangeAspect="1"/>
          </p:cNvPicPr>
          <p:nvPr/>
        </p:nvPicPr>
        <p:blipFill>
          <a:blip r:embed="rId5"/>
          <a:stretch>
            <a:fillRect/>
          </a:stretch>
        </p:blipFill>
        <p:spPr>
          <a:xfrm>
            <a:off x="10297500" y="4328669"/>
            <a:ext cx="1518923" cy="2303179"/>
          </a:xfrm>
          <a:prstGeom prst="rect">
            <a:avLst/>
          </a:prstGeom>
        </p:spPr>
      </p:pic>
    </p:spTree>
    <p:extLst>
      <p:ext uri="{BB962C8B-B14F-4D97-AF65-F5344CB8AC3E}">
        <p14:creationId xmlns:p14="http://schemas.microsoft.com/office/powerpoint/2010/main" val="3120799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DE3402-79F4-80AA-2590-4E26AD0753B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2D59120-92CB-93E0-A4AB-0F6C89FB5116}"/>
              </a:ext>
            </a:extLst>
          </p:cNvPr>
          <p:cNvSpPr>
            <a:spLocks noGrp="1"/>
          </p:cNvSpPr>
          <p:nvPr>
            <p:ph type="title"/>
          </p:nvPr>
        </p:nvSpPr>
        <p:spPr/>
        <p:txBody>
          <a:bodyPr/>
          <a:lstStyle/>
          <a:p>
            <a:r>
              <a:rPr lang="en-US" dirty="0"/>
              <a:t>Summary</a:t>
            </a:r>
          </a:p>
        </p:txBody>
      </p:sp>
      <p:sp>
        <p:nvSpPr>
          <p:cNvPr id="13" name="Text Placeholder 12">
            <a:extLst>
              <a:ext uri="{FF2B5EF4-FFF2-40B4-BE49-F238E27FC236}">
                <a16:creationId xmlns:a16="http://schemas.microsoft.com/office/drawing/2014/main" id="{5D133FF8-10C3-DDBE-8D1A-ACD74760E45C}"/>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Effective information security takes</a:t>
            </a:r>
          </a:p>
          <a:p>
            <a:pPr marL="733425" lvl="2" indent="-285750"/>
            <a:r>
              <a:rPr lang="en-US" b="0" dirty="0"/>
              <a:t>hard work</a:t>
            </a:r>
          </a:p>
          <a:p>
            <a:pPr marL="733425" lvl="2" indent="-285750"/>
            <a:r>
              <a:rPr lang="en-US" b="0" dirty="0"/>
              <a:t>leadership</a:t>
            </a:r>
          </a:p>
          <a:p>
            <a:pPr marL="733425" lvl="2" indent="-285750"/>
            <a:r>
              <a:rPr lang="en-US" b="0" dirty="0"/>
              <a:t>commitment</a:t>
            </a:r>
          </a:p>
          <a:p>
            <a:pPr marL="733425" lvl="2" indent="-285750"/>
            <a:r>
              <a:rPr lang="en-US" b="0" dirty="0"/>
              <a:t>knowledge</a:t>
            </a:r>
          </a:p>
          <a:p>
            <a:pPr marL="733425" lvl="2" indent="-285750"/>
            <a:r>
              <a:rPr lang="en-US" b="0" dirty="0"/>
              <a:t>responsibility</a:t>
            </a:r>
          </a:p>
          <a:p>
            <a:pPr marL="733425" lvl="2" indent="-285750"/>
            <a:r>
              <a:rPr lang="en-US" b="0" dirty="0"/>
              <a:t>dedication</a:t>
            </a:r>
          </a:p>
          <a:p>
            <a:pPr marL="285750" indent="-285750">
              <a:buFont typeface="Arial" panose="020B0604020202020204" pitchFamily="34" charset="0"/>
              <a:buChar char="•"/>
            </a:pPr>
            <a:r>
              <a:rPr lang="en-US" dirty="0"/>
              <a:t>When implemented in the 5 habits, those are the characteristics of highly secure organizations</a:t>
            </a:r>
          </a:p>
          <a:p>
            <a:pPr marL="285750" indent="-285750">
              <a:buFont typeface="Arial" panose="020B0604020202020204" pitchFamily="34" charset="0"/>
              <a:buChar char="•"/>
            </a:pPr>
            <a:endParaRPr lang="en-US" b="0" dirty="0"/>
          </a:p>
        </p:txBody>
      </p:sp>
      <p:pic>
        <p:nvPicPr>
          <p:cNvPr id="4" name="Picture 2" descr="http://ts3.mm.bing.net/th?id=H.4607757790545230&amp;pid=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20064" y="102997"/>
            <a:ext cx="2019300" cy="1521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887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90958-5F41-79A3-4D06-1F1A51011251}"/>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68AEE10-C1FC-E99F-5BBD-D553683E2EF3}"/>
              </a:ext>
            </a:extLst>
          </p:cNvPr>
          <p:cNvSpPr>
            <a:spLocks noGrp="1"/>
          </p:cNvSpPr>
          <p:nvPr>
            <p:ph type="title"/>
          </p:nvPr>
        </p:nvSpPr>
        <p:spPr/>
        <p:txBody>
          <a:bodyPr/>
          <a:lstStyle/>
          <a:p>
            <a:r>
              <a:rPr lang="en-US" dirty="0"/>
              <a:t>Contact info</a:t>
            </a:r>
          </a:p>
        </p:txBody>
      </p:sp>
      <p:sp>
        <p:nvSpPr>
          <p:cNvPr id="13" name="Text Placeholder 12">
            <a:extLst>
              <a:ext uri="{FF2B5EF4-FFF2-40B4-BE49-F238E27FC236}">
                <a16:creationId xmlns:a16="http://schemas.microsoft.com/office/drawing/2014/main" id="{7481735A-8BD4-9DAA-7150-3DE5A7BE2A4F}"/>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Ben Rothke, CISSP CISA </a:t>
            </a:r>
          </a:p>
          <a:p>
            <a:pPr marL="285750" indent="-285750">
              <a:buFont typeface="Arial" panose="020B0604020202020204" pitchFamily="34" charset="0"/>
              <a:buChar char="•"/>
            </a:pPr>
            <a:r>
              <a:rPr lang="en-US" dirty="0"/>
              <a:t>Senior Information Security Manager</a:t>
            </a:r>
          </a:p>
          <a:p>
            <a:pPr marL="285750" indent="-285750">
              <a:buFont typeface="Arial" panose="020B0604020202020204" pitchFamily="34" charset="0"/>
              <a:buChar char="•"/>
            </a:pPr>
            <a:r>
              <a:rPr lang="en-US" dirty="0"/>
              <a:t>Experian</a:t>
            </a:r>
            <a:br>
              <a:rPr lang="en-US" b="0" dirty="0"/>
            </a:br>
            <a:br>
              <a:rPr lang="en-US" b="0" dirty="0"/>
            </a:br>
            <a:r>
              <a:rPr lang="en-US" b="0" dirty="0">
                <a:hlinkClick r:id="rId2"/>
              </a:rPr>
              <a:t>www.linkedin.com/in/benrothke</a:t>
            </a:r>
            <a:r>
              <a:rPr lang="en-US" b="0" dirty="0"/>
              <a:t>         </a:t>
            </a:r>
            <a:br>
              <a:rPr lang="en-US" b="0" dirty="0"/>
            </a:br>
            <a:r>
              <a:rPr lang="en-US" b="0" dirty="0">
                <a:hlinkClick r:id="rId3"/>
              </a:rPr>
              <a:t>www.twitter.com/benrothke</a:t>
            </a:r>
            <a:r>
              <a:rPr lang="en-US" b="0" dirty="0"/>
              <a:t>      </a:t>
            </a:r>
            <a:br>
              <a:rPr lang="en-US" b="0" dirty="0"/>
            </a:br>
            <a:r>
              <a:rPr lang="en-US" b="0" dirty="0">
                <a:hlinkClick r:id="rId4"/>
              </a:rPr>
              <a:t>brothke@gmail</a:t>
            </a:r>
            <a:r>
              <a:rPr lang="en-US" b="0">
                <a:hlinkClick r:id="rId4"/>
              </a:rPr>
              <a:t>.com</a:t>
            </a:r>
            <a:endParaRPr lang="en-US" b="0" dirty="0"/>
          </a:p>
        </p:txBody>
      </p:sp>
      <p:sp>
        <p:nvSpPr>
          <p:cNvPr id="10" name="Footer Placeholder 9">
            <a:extLst>
              <a:ext uri="{FF2B5EF4-FFF2-40B4-BE49-F238E27FC236}">
                <a16:creationId xmlns:a16="http://schemas.microsoft.com/office/drawing/2014/main" id="{3ECCE161-A1BA-EAC0-F8D6-38A910B7FA35}"/>
              </a:ext>
            </a:extLst>
          </p:cNvPr>
          <p:cNvSpPr>
            <a:spLocks noGrp="1"/>
          </p:cNvSpPr>
          <p:nvPr>
            <p:ph type="ftr" sz="quarter" idx="3"/>
          </p:nvPr>
        </p:nvSpPr>
        <p:spPr/>
        <p:txBody>
          <a:bodyPr/>
          <a:lstStyle/>
          <a:p>
            <a:endParaRPr lang="en-US">
              <a:solidFill>
                <a:schemeClr val="bg1"/>
              </a:solidFill>
            </a:endParaRPr>
          </a:p>
        </p:txBody>
      </p:sp>
    </p:spTree>
    <p:extLst>
      <p:ext uri="{BB962C8B-B14F-4D97-AF65-F5344CB8AC3E}">
        <p14:creationId xmlns:p14="http://schemas.microsoft.com/office/powerpoint/2010/main" val="3648666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060B9-091D-8931-96FC-BE6038EA9F6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0DC13F4F-70FD-2CC2-CB4B-22628F23D08F}"/>
              </a:ext>
            </a:extLst>
          </p:cNvPr>
          <p:cNvSpPr>
            <a:spLocks noGrp="1"/>
          </p:cNvSpPr>
          <p:nvPr>
            <p:ph type="title"/>
          </p:nvPr>
        </p:nvSpPr>
        <p:spPr/>
        <p:txBody>
          <a:bodyPr/>
          <a:lstStyle/>
          <a:p>
            <a:r>
              <a:rPr lang="en-US" dirty="0"/>
              <a:t>Agenda</a:t>
            </a:r>
          </a:p>
        </p:txBody>
      </p:sp>
      <p:sp>
        <p:nvSpPr>
          <p:cNvPr id="13" name="Text Placeholder 12">
            <a:extLst>
              <a:ext uri="{FF2B5EF4-FFF2-40B4-BE49-F238E27FC236}">
                <a16:creationId xmlns:a16="http://schemas.microsoft.com/office/drawing/2014/main" id="{86414D46-AF49-F643-F05A-55ED8FE5A01C}"/>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sz="2200" dirty="0"/>
              <a:t>Discussion of effective information security habits, characteristics, and practices</a:t>
            </a:r>
          </a:p>
          <a:p>
            <a:pPr marL="285750" indent="-285750">
              <a:buFont typeface="Arial" panose="020B0604020202020204" pitchFamily="34" charset="0"/>
              <a:buChar char="•"/>
            </a:pPr>
            <a:r>
              <a:rPr lang="en-US" sz="2200" dirty="0"/>
              <a:t>Great practices of security-conscious companies</a:t>
            </a:r>
          </a:p>
          <a:p>
            <a:pPr marL="285750" indent="-285750">
              <a:buFont typeface="Arial" panose="020B0604020202020204" pitchFamily="34" charset="0"/>
              <a:buChar char="•"/>
            </a:pPr>
            <a:r>
              <a:rPr lang="en-US" sz="2200" dirty="0"/>
              <a:t>Based on my past experiences at a large spectrum of Fortune 500 and Global 2000 companies</a:t>
            </a:r>
          </a:p>
          <a:p>
            <a:pPr marL="285750" indent="-285750">
              <a:buFont typeface="Arial" panose="020B0604020202020204" pitchFamily="34" charset="0"/>
              <a:buChar char="•"/>
            </a:pPr>
            <a:endParaRPr lang="en-US" sz="2200" dirty="0"/>
          </a:p>
        </p:txBody>
      </p:sp>
      <p:sp>
        <p:nvSpPr>
          <p:cNvPr id="10" name="Footer Placeholder 9">
            <a:extLst>
              <a:ext uri="{FF2B5EF4-FFF2-40B4-BE49-F238E27FC236}">
                <a16:creationId xmlns:a16="http://schemas.microsoft.com/office/drawing/2014/main" id="{D14190F6-2B6E-D88D-D8BE-F3EDB2434F6C}"/>
              </a:ext>
            </a:extLst>
          </p:cNvPr>
          <p:cNvSpPr>
            <a:spLocks noGrp="1"/>
          </p:cNvSpPr>
          <p:nvPr>
            <p:ph type="ftr" sz="quarter" idx="3"/>
          </p:nvPr>
        </p:nvSpPr>
        <p:spPr/>
        <p:txBody>
          <a:bodyPr/>
          <a:lstStyle/>
          <a:p>
            <a:endParaRPr lang="en-US">
              <a:solidFill>
                <a:schemeClr val="bg1"/>
              </a:solidFill>
            </a:endParaRPr>
          </a:p>
        </p:txBody>
      </p:sp>
    </p:spTree>
    <p:extLst>
      <p:ext uri="{BB962C8B-B14F-4D97-AF65-F5344CB8AC3E}">
        <p14:creationId xmlns:p14="http://schemas.microsoft.com/office/powerpoint/2010/main" val="189791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9FCED-3D7E-E62F-A5B8-4383DF4BB1A9}"/>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B7A4FD0E-E7F7-8609-B718-CDA3E4CCAFEC}"/>
              </a:ext>
            </a:extLst>
          </p:cNvPr>
          <p:cNvSpPr>
            <a:spLocks noGrp="1"/>
          </p:cNvSpPr>
          <p:nvPr>
            <p:ph type="title"/>
          </p:nvPr>
        </p:nvSpPr>
        <p:spPr/>
        <p:txBody>
          <a:bodyPr/>
          <a:lstStyle/>
          <a:p>
            <a:r>
              <a:rPr lang="en-US" dirty="0"/>
              <a:t>The five habits</a:t>
            </a:r>
          </a:p>
        </p:txBody>
      </p:sp>
      <p:sp>
        <p:nvSpPr>
          <p:cNvPr id="13" name="Text Placeholder 12">
            <a:extLst>
              <a:ext uri="{FF2B5EF4-FFF2-40B4-BE49-F238E27FC236}">
                <a16:creationId xmlns:a16="http://schemas.microsoft.com/office/drawing/2014/main" id="{2DC64CD8-AB12-FA33-3C5D-CCB757735CB3}"/>
              </a:ext>
            </a:extLst>
          </p:cNvPr>
          <p:cNvSpPr>
            <a:spLocks noGrp="1"/>
          </p:cNvSpPr>
          <p:nvPr>
            <p:ph type="body" sz="quarter" idx="24"/>
          </p:nvPr>
        </p:nvSpPr>
        <p:spPr>
          <a:xfrm>
            <a:off x="442915" y="2011680"/>
            <a:ext cx="11223356" cy="3365500"/>
          </a:xfrm>
        </p:spPr>
        <p:txBody>
          <a:bodyPr/>
          <a:lstStyle/>
          <a:p>
            <a:pPr marL="342900" indent="-342900">
              <a:buFont typeface="+mj-lt"/>
              <a:buAutoNum type="arabicPeriod"/>
            </a:pPr>
            <a:r>
              <a:rPr lang="en-US" dirty="0"/>
              <a:t>CISO</a:t>
            </a:r>
          </a:p>
          <a:p>
            <a:pPr marL="342900" indent="-342900">
              <a:buFont typeface="+mj-lt"/>
              <a:buAutoNum type="arabicPeriod"/>
            </a:pPr>
            <a:r>
              <a:rPr lang="en-US" dirty="0"/>
              <a:t>Risk Management</a:t>
            </a:r>
          </a:p>
          <a:p>
            <a:pPr marL="342900" indent="-342900">
              <a:buFont typeface="+mj-lt"/>
              <a:buAutoNum type="arabicPeriod"/>
            </a:pPr>
            <a:r>
              <a:rPr lang="en-US" dirty="0"/>
              <a:t>Invests in people, not products</a:t>
            </a:r>
          </a:p>
          <a:p>
            <a:pPr marL="342900" indent="-342900">
              <a:buFont typeface="+mj-lt"/>
              <a:buAutoNum type="arabicPeriod"/>
            </a:pPr>
            <a:r>
              <a:rPr lang="en-US" dirty="0"/>
              <a:t>Policies and Procedures</a:t>
            </a:r>
          </a:p>
          <a:p>
            <a:pPr marL="342900" indent="-342900">
              <a:buFont typeface="+mj-lt"/>
              <a:buAutoNum type="arabicPeriod"/>
            </a:pPr>
            <a:r>
              <a:rPr lang="en-US" dirty="0"/>
              <a:t>Awareness and Training</a:t>
            </a:r>
          </a:p>
          <a:p>
            <a:pPr marL="342900" indent="-342900">
              <a:buFont typeface="+mj-lt"/>
              <a:buAutoNum type="arabicPeriod"/>
            </a:pPr>
            <a:endParaRPr lang="en-US" dirty="0"/>
          </a:p>
          <a:p>
            <a:pPr marL="342900" indent="-342900">
              <a:buFont typeface="+mj-lt"/>
              <a:buAutoNum type="arabicPeriod"/>
            </a:pPr>
            <a:endParaRPr lang="en-US" dirty="0"/>
          </a:p>
        </p:txBody>
      </p:sp>
      <p:sp>
        <p:nvSpPr>
          <p:cNvPr id="10" name="Footer Placeholder 9">
            <a:extLst>
              <a:ext uri="{FF2B5EF4-FFF2-40B4-BE49-F238E27FC236}">
                <a16:creationId xmlns:a16="http://schemas.microsoft.com/office/drawing/2014/main" id="{89AF0546-18C1-D369-0CD0-0E7F0BFBC5FF}"/>
              </a:ext>
            </a:extLst>
          </p:cNvPr>
          <p:cNvSpPr>
            <a:spLocks noGrp="1"/>
          </p:cNvSpPr>
          <p:nvPr>
            <p:ph type="ftr" sz="quarter" idx="3"/>
          </p:nvPr>
        </p:nvSpPr>
        <p:spPr/>
        <p:txBody>
          <a:bodyPr/>
          <a:lstStyle/>
          <a:p>
            <a:endParaRPr lang="en-US">
              <a:solidFill>
                <a:schemeClr val="bg1"/>
              </a:solidFill>
            </a:endParaRPr>
          </a:p>
        </p:txBody>
      </p:sp>
      <p:pic>
        <p:nvPicPr>
          <p:cNvPr id="6" name="Picture 5">
            <a:extLst>
              <a:ext uri="{FF2B5EF4-FFF2-40B4-BE49-F238E27FC236}">
                <a16:creationId xmlns:a16="http://schemas.microsoft.com/office/drawing/2014/main" id="{C0FE3E59-1861-39B0-5835-44F518B41E97}"/>
              </a:ext>
            </a:extLst>
          </p:cNvPr>
          <p:cNvPicPr>
            <a:picLocks noChangeAspect="1"/>
          </p:cNvPicPr>
          <p:nvPr/>
        </p:nvPicPr>
        <p:blipFill>
          <a:blip r:embed="rId2"/>
          <a:stretch>
            <a:fillRect/>
          </a:stretch>
        </p:blipFill>
        <p:spPr>
          <a:xfrm>
            <a:off x="10387781" y="103167"/>
            <a:ext cx="1458019" cy="1520865"/>
          </a:xfrm>
          <a:prstGeom prst="rect">
            <a:avLst/>
          </a:prstGeom>
        </p:spPr>
      </p:pic>
    </p:spTree>
    <p:extLst>
      <p:ext uri="{BB962C8B-B14F-4D97-AF65-F5344CB8AC3E}">
        <p14:creationId xmlns:p14="http://schemas.microsoft.com/office/powerpoint/2010/main" val="46053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6586FD-9326-BAC0-37FD-BFE72084A5E3}"/>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2BAAC83A-D365-A29E-F5B4-C03F215B3D5B}"/>
              </a:ext>
            </a:extLst>
          </p:cNvPr>
          <p:cNvSpPr>
            <a:spLocks noGrp="1"/>
          </p:cNvSpPr>
          <p:nvPr>
            <p:ph type="title"/>
          </p:nvPr>
        </p:nvSpPr>
        <p:spPr/>
        <p:txBody>
          <a:bodyPr/>
          <a:lstStyle/>
          <a:p>
            <a:r>
              <a:rPr lang="en-US" dirty="0"/>
              <a:t>Habit #1 – CISO</a:t>
            </a:r>
          </a:p>
        </p:txBody>
      </p:sp>
      <p:sp>
        <p:nvSpPr>
          <p:cNvPr id="13" name="Text Placeholder 12">
            <a:extLst>
              <a:ext uri="{FF2B5EF4-FFF2-40B4-BE49-F238E27FC236}">
                <a16:creationId xmlns:a16="http://schemas.microsoft.com/office/drawing/2014/main" id="{B27C72BF-A2E9-0B05-A3E7-4CBB53C10E14}"/>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Accountants achieve efficiency and effectiveness under the guidance and coordination of a CFO</a:t>
            </a:r>
          </a:p>
          <a:p>
            <a:pPr marL="733425" lvl="2" indent="-285750"/>
            <a:r>
              <a:rPr lang="en-US" dirty="0"/>
              <a:t> Security teams will reach their optimal levels under a CISO</a:t>
            </a:r>
          </a:p>
          <a:p>
            <a:pPr marL="285750" indent="-285750">
              <a:buFont typeface="Arial" panose="020B0604020202020204" pitchFamily="34" charset="0"/>
              <a:buChar char="•"/>
            </a:pPr>
            <a:r>
              <a:rPr lang="en-US" dirty="0"/>
              <a:t>Information security is more than a single technology.  It involves:</a:t>
            </a:r>
          </a:p>
          <a:p>
            <a:pPr marL="733425" lvl="2" indent="-285750"/>
            <a:r>
              <a:rPr lang="en-US" dirty="0"/>
              <a:t>physical, psychological, and legal aspects, such as training, encouraging, enforcing, and prosecuting</a:t>
            </a:r>
          </a:p>
          <a:p>
            <a:pPr marL="733425" lvl="2" indent="-285750"/>
            <a:r>
              <a:rPr lang="en-US" dirty="0"/>
              <a:t>strategic planning, skilled negotiating, and practical problem solving</a:t>
            </a:r>
          </a:p>
          <a:p>
            <a:pPr marL="285750" indent="-285750">
              <a:buFont typeface="Arial" panose="020B0604020202020204" pitchFamily="34" charset="0"/>
              <a:buChar char="•"/>
            </a:pPr>
            <a:r>
              <a:rPr lang="en-US" dirty="0"/>
              <a:t>Only an individual with strong business savvy and security knowledge can oversee security planning, implement policies, and select measures appropriate to business requirements - that person is the CISO</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10" name="Footer Placeholder 9">
            <a:extLst>
              <a:ext uri="{FF2B5EF4-FFF2-40B4-BE49-F238E27FC236}">
                <a16:creationId xmlns:a16="http://schemas.microsoft.com/office/drawing/2014/main" id="{7D3B22DA-7325-C3D0-42EA-A91FC326EEE0}"/>
              </a:ext>
            </a:extLst>
          </p:cNvPr>
          <p:cNvSpPr>
            <a:spLocks noGrp="1"/>
          </p:cNvSpPr>
          <p:nvPr>
            <p:ph type="ftr" sz="quarter" idx="3"/>
          </p:nvPr>
        </p:nvSpPr>
        <p:spPr/>
        <p:txBody>
          <a:bodyPr/>
          <a:lstStyle/>
          <a:p>
            <a:endParaRPr lang="en-US">
              <a:solidFill>
                <a:schemeClr val="bg1"/>
              </a:solidFill>
            </a:endParaRPr>
          </a:p>
        </p:txBody>
      </p:sp>
      <p:pic>
        <p:nvPicPr>
          <p:cNvPr id="1026" name="Picture 2">
            <a:extLst>
              <a:ext uri="{FF2B5EF4-FFF2-40B4-BE49-F238E27FC236}">
                <a16:creationId xmlns:a16="http://schemas.microsoft.com/office/drawing/2014/main" id="{3B7A623B-601C-C89D-42AD-1B9937B5C9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87032" y="138411"/>
            <a:ext cx="2128531" cy="1396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0521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277AF-7CF3-93DB-19DC-77A21201AA34}"/>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D40ACBAC-C99F-1059-A47B-96C6A053CDE0}"/>
              </a:ext>
            </a:extLst>
          </p:cNvPr>
          <p:cNvSpPr>
            <a:spLocks noGrp="1"/>
          </p:cNvSpPr>
          <p:nvPr>
            <p:ph type="title"/>
          </p:nvPr>
        </p:nvSpPr>
        <p:spPr/>
        <p:txBody>
          <a:bodyPr/>
          <a:lstStyle/>
          <a:p>
            <a:r>
              <a:rPr lang="en-US" dirty="0"/>
              <a:t>CISO</a:t>
            </a:r>
          </a:p>
        </p:txBody>
      </p:sp>
      <p:sp>
        <p:nvSpPr>
          <p:cNvPr id="13" name="Text Placeholder 12">
            <a:extLst>
              <a:ext uri="{FF2B5EF4-FFF2-40B4-BE49-F238E27FC236}">
                <a16:creationId xmlns:a16="http://schemas.microsoft.com/office/drawing/2014/main" id="{42D608C3-98F9-E0EF-E03E-7CDBC288A910}"/>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Characteristics of a great CISO</a:t>
            </a:r>
          </a:p>
          <a:p>
            <a:pPr marL="733425" lvl="2" indent="-285750"/>
            <a:r>
              <a:rPr lang="en-US" b="0" dirty="0"/>
              <a:t>Deep understanding of technology, combined with understanding of the organization’s function, politics, and business drivers</a:t>
            </a:r>
          </a:p>
          <a:p>
            <a:pPr marL="733425" lvl="2" indent="-285750"/>
            <a:r>
              <a:rPr lang="en-US" b="0" dirty="0"/>
              <a:t>Gold medal CISO  - Electrical engineer with an MBA</a:t>
            </a:r>
          </a:p>
          <a:p>
            <a:pPr marL="733425" lvl="2" indent="-285750"/>
            <a:r>
              <a:rPr lang="en-US" b="0" dirty="0"/>
              <a:t>Silver medal CISO - NSA veteran with corporate experience</a:t>
            </a:r>
          </a:p>
          <a:p>
            <a:pPr marL="285750" indent="-285750">
              <a:buFont typeface="Arial" panose="020B0604020202020204" pitchFamily="34" charset="0"/>
              <a:buChar char="•"/>
            </a:pPr>
            <a:r>
              <a:rPr lang="en-US" dirty="0"/>
              <a:t>Never a sycophant to the Board of Directors</a:t>
            </a:r>
          </a:p>
          <a:p>
            <a:pPr marL="285750" indent="-285750">
              <a:buFont typeface="Arial" panose="020B0604020202020204" pitchFamily="34" charset="0"/>
              <a:buChar char="•"/>
            </a:pPr>
            <a:r>
              <a:rPr lang="en-US" dirty="0"/>
              <a:t>Invests in people, not technology</a:t>
            </a:r>
          </a:p>
          <a:p>
            <a:pPr marL="733425" lvl="2" indent="-285750"/>
            <a:r>
              <a:rPr lang="en-US" b="0" dirty="0"/>
              <a:t>Corollary - vendors intimidated by CISO due to technical prowess</a:t>
            </a:r>
          </a:p>
          <a:p>
            <a:pPr marL="285750" indent="-285750">
              <a:buFont typeface="Arial" panose="020B0604020202020204" pitchFamily="34" charset="0"/>
              <a:buChar char="•"/>
            </a:pPr>
            <a:r>
              <a:rPr lang="en-US" dirty="0"/>
              <a:t>Not intimidated by a screaming SVP trying to force a firewall admin to violate policy</a:t>
            </a:r>
          </a:p>
          <a:p>
            <a:pPr marL="733425" lvl="2" indent="-285750"/>
            <a:r>
              <a:rPr lang="en-US" b="0" dirty="0"/>
              <a:t>But is also willing to evaluate the policy to determine whether it is reasonable</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p:txBody>
      </p:sp>
      <p:sp>
        <p:nvSpPr>
          <p:cNvPr id="10" name="Footer Placeholder 9">
            <a:extLst>
              <a:ext uri="{FF2B5EF4-FFF2-40B4-BE49-F238E27FC236}">
                <a16:creationId xmlns:a16="http://schemas.microsoft.com/office/drawing/2014/main" id="{A1A97933-A804-2776-C2F5-A0EE494F8500}"/>
              </a:ext>
            </a:extLst>
          </p:cNvPr>
          <p:cNvSpPr>
            <a:spLocks noGrp="1"/>
          </p:cNvSpPr>
          <p:nvPr>
            <p:ph type="ftr" sz="quarter" idx="3"/>
          </p:nvPr>
        </p:nvSpPr>
        <p:spPr/>
        <p:txBody>
          <a:bodyPr/>
          <a:lstStyle/>
          <a:p>
            <a:endParaRPr lang="en-US">
              <a:solidFill>
                <a:schemeClr val="bg1"/>
              </a:solidFill>
            </a:endParaRPr>
          </a:p>
        </p:txBody>
      </p:sp>
      <p:pic>
        <p:nvPicPr>
          <p:cNvPr id="2" name="Picture 2">
            <a:extLst>
              <a:ext uri="{FF2B5EF4-FFF2-40B4-BE49-F238E27FC236}">
                <a16:creationId xmlns:a16="http://schemas.microsoft.com/office/drawing/2014/main" id="{2FBD89D6-494B-0B4E-7635-CDA3B54B06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4216" y="151888"/>
            <a:ext cx="2028825" cy="1114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54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051CC6-CF59-D71C-02FD-F6D3E8785DAB}"/>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7C31D849-448B-026A-31C5-34E9AC4982E0}"/>
              </a:ext>
            </a:extLst>
          </p:cNvPr>
          <p:cNvSpPr>
            <a:spLocks noGrp="1"/>
          </p:cNvSpPr>
          <p:nvPr>
            <p:ph type="title"/>
          </p:nvPr>
        </p:nvSpPr>
        <p:spPr/>
        <p:txBody>
          <a:bodyPr/>
          <a:lstStyle/>
          <a:p>
            <a:r>
              <a:rPr lang="en-US" dirty="0"/>
              <a:t>CISO</a:t>
            </a:r>
          </a:p>
        </p:txBody>
      </p:sp>
      <p:sp>
        <p:nvSpPr>
          <p:cNvPr id="13" name="Text Placeholder 12">
            <a:extLst>
              <a:ext uri="{FF2B5EF4-FFF2-40B4-BE49-F238E27FC236}">
                <a16:creationId xmlns:a16="http://schemas.microsoft.com/office/drawing/2014/main" id="{0A28BA5B-09DA-0A6F-8F56-8C3BF4CB41BD}"/>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dirty="0"/>
              <a:t>CISO works at the executive level</a:t>
            </a:r>
          </a:p>
          <a:p>
            <a:pPr marL="733425" lvl="2" indent="-285750"/>
            <a:r>
              <a:rPr lang="en-US" b="0" dirty="0"/>
              <a:t>Serves on the executive council or equivalent</a:t>
            </a:r>
          </a:p>
          <a:p>
            <a:pPr marL="733425" lvl="2" indent="-285750"/>
            <a:r>
              <a:rPr lang="en-US" b="0" dirty="0"/>
              <a:t>Be on the CIO’s architectural strategy council or equivalent</a:t>
            </a:r>
          </a:p>
          <a:p>
            <a:pPr marL="733425" lvl="2" indent="-285750"/>
            <a:r>
              <a:rPr lang="en-US" b="0" dirty="0"/>
              <a:t>Direct or dotted-line manager of all information security staff</a:t>
            </a:r>
          </a:p>
          <a:p>
            <a:pPr marL="285750" indent="-285750">
              <a:buFont typeface="Arial" panose="020B0604020202020204" pitchFamily="34" charset="0"/>
              <a:buChar char="•"/>
            </a:pPr>
            <a:r>
              <a:rPr lang="en-US" dirty="0"/>
              <a:t>Without executive-level control, the CISO will face difficulty when bridging the gap between business process demands and security technology requirements </a:t>
            </a:r>
          </a:p>
          <a:p>
            <a:pPr marL="285750" indent="-285750">
              <a:buFont typeface="Arial" panose="020B0604020202020204" pitchFamily="34" charset="0"/>
              <a:buChar char="•"/>
            </a:pPr>
            <a:r>
              <a:rPr lang="en-US" dirty="0"/>
              <a:t>CISO at the non-executive level – expect Spaf’s Law</a:t>
            </a:r>
          </a:p>
          <a:p>
            <a:pPr marL="733425" lvl="2" indent="-285750"/>
            <a:r>
              <a:rPr lang="en-US" b="0" dirty="0"/>
              <a:t>“If you have responsibility for security but have no authority to set rules or punish violators, your own role in the organization is to take the blame when something big goes wrong.”</a:t>
            </a:r>
          </a:p>
          <a:p>
            <a:pPr marL="733425" lvl="2" indent="-285750"/>
            <a:r>
              <a:rPr lang="en-US" b="0" dirty="0"/>
              <a:t>Prof. Gene Spafford -  Purdue University</a:t>
            </a:r>
          </a:p>
          <a:p>
            <a:pPr marL="285750" indent="-285750">
              <a:buFont typeface="Arial" panose="020B0604020202020204" pitchFamily="34" charset="0"/>
              <a:buChar char="•"/>
            </a:pPr>
            <a:endParaRPr lang="en-US" b="0" dirty="0"/>
          </a:p>
        </p:txBody>
      </p:sp>
      <p:pic>
        <p:nvPicPr>
          <p:cNvPr id="1026" name="Picture 2" descr="File:Rsz gene-spaffo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9200" y="5334635"/>
            <a:ext cx="1190625" cy="1190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02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26496D-56A1-49BC-8AE1-84AEFDAB4465}"/>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A468C1F-FFD5-35A2-971B-944BE0F68783}"/>
              </a:ext>
            </a:extLst>
          </p:cNvPr>
          <p:cNvSpPr>
            <a:spLocks noGrp="1"/>
          </p:cNvSpPr>
          <p:nvPr>
            <p:ph type="title"/>
          </p:nvPr>
        </p:nvSpPr>
        <p:spPr>
          <a:xfrm>
            <a:off x="442914" y="457201"/>
            <a:ext cx="5865832" cy="406399"/>
          </a:xfrm>
        </p:spPr>
        <p:txBody>
          <a:bodyPr/>
          <a:lstStyle/>
          <a:p>
            <a:r>
              <a:rPr lang="en-US" dirty="0"/>
              <a:t>Habit #2 – Risk Management</a:t>
            </a:r>
          </a:p>
        </p:txBody>
      </p:sp>
      <p:sp>
        <p:nvSpPr>
          <p:cNvPr id="13" name="Text Placeholder 12">
            <a:extLst>
              <a:ext uri="{FF2B5EF4-FFF2-40B4-BE49-F238E27FC236}">
                <a16:creationId xmlns:a16="http://schemas.microsoft.com/office/drawing/2014/main" id="{B935A254-B950-E23D-B163-C4B125EFB8AF}"/>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b="0" dirty="0"/>
              <a:t>How management often perceives risk</a:t>
            </a:r>
          </a:p>
          <a:p>
            <a:pPr marL="285750" indent="-285750">
              <a:buFont typeface="Arial" panose="020B0604020202020204" pitchFamily="34" charset="0"/>
              <a:buChar char="•"/>
            </a:pPr>
            <a:r>
              <a:rPr lang="en-US" b="0" dirty="0"/>
              <a:t>Risk = evil hacker</a:t>
            </a:r>
          </a:p>
          <a:p>
            <a:pPr marL="285750" indent="-285750">
              <a:buFont typeface="Arial" panose="020B0604020202020204" pitchFamily="34" charset="0"/>
              <a:buChar char="•"/>
            </a:pPr>
            <a:endParaRPr lang="en-US" b="0" dirty="0"/>
          </a:p>
        </p:txBody>
      </p:sp>
      <p:sp>
        <p:nvSpPr>
          <p:cNvPr id="10" name="Footer Placeholder 9">
            <a:extLst>
              <a:ext uri="{FF2B5EF4-FFF2-40B4-BE49-F238E27FC236}">
                <a16:creationId xmlns:a16="http://schemas.microsoft.com/office/drawing/2014/main" id="{B5079356-4193-0EE5-ABD4-BD41FF3D1B0A}"/>
              </a:ext>
            </a:extLst>
          </p:cNvPr>
          <p:cNvSpPr>
            <a:spLocks noGrp="1"/>
          </p:cNvSpPr>
          <p:nvPr>
            <p:ph type="ftr" sz="quarter" idx="3"/>
          </p:nvPr>
        </p:nvSpPr>
        <p:spPr/>
        <p:txBody>
          <a:bodyPr/>
          <a:lstStyle/>
          <a:p>
            <a:endParaRPr lang="en-US">
              <a:solidFill>
                <a:schemeClr val="bg1"/>
              </a:solidFill>
            </a:endParaRPr>
          </a:p>
        </p:txBody>
      </p:sp>
      <p:pic>
        <p:nvPicPr>
          <p:cNvPr id="3" name="Picture 2">
            <a:extLst>
              <a:ext uri="{FF2B5EF4-FFF2-40B4-BE49-F238E27FC236}">
                <a16:creationId xmlns:a16="http://schemas.microsoft.com/office/drawing/2014/main" id="{ACA3A420-A69E-81CA-4AD8-919FEFCF12C3}"/>
              </a:ext>
            </a:extLst>
          </p:cNvPr>
          <p:cNvPicPr>
            <a:picLocks noChangeAspect="1"/>
          </p:cNvPicPr>
          <p:nvPr/>
        </p:nvPicPr>
        <p:blipFill>
          <a:blip r:embed="rId2"/>
          <a:stretch>
            <a:fillRect/>
          </a:stretch>
        </p:blipFill>
        <p:spPr>
          <a:xfrm>
            <a:off x="3163880" y="3110642"/>
            <a:ext cx="3448868" cy="2480085"/>
          </a:xfrm>
          <a:prstGeom prst="rect">
            <a:avLst/>
          </a:prstGeom>
        </p:spPr>
      </p:pic>
    </p:spTree>
    <p:extLst>
      <p:ext uri="{BB962C8B-B14F-4D97-AF65-F5344CB8AC3E}">
        <p14:creationId xmlns:p14="http://schemas.microsoft.com/office/powerpoint/2010/main" val="2783753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FEDBE-FEB3-0A4F-2FA9-583172789D47}"/>
            </a:ext>
          </a:extLst>
        </p:cNvPr>
        <p:cNvGrpSpPr/>
        <p:nvPr/>
      </p:nvGrpSpPr>
      <p:grpSpPr>
        <a:xfrm>
          <a:off x="0" y="0"/>
          <a:ext cx="0" cy="0"/>
          <a:chOff x="0" y="0"/>
          <a:chExt cx="0" cy="0"/>
        </a:xfrm>
      </p:grpSpPr>
      <p:sp>
        <p:nvSpPr>
          <p:cNvPr id="12" name="Title 11">
            <a:extLst>
              <a:ext uri="{FF2B5EF4-FFF2-40B4-BE49-F238E27FC236}">
                <a16:creationId xmlns:a16="http://schemas.microsoft.com/office/drawing/2014/main" id="{5BC53770-BED7-3D85-5385-E4632D289099}"/>
              </a:ext>
            </a:extLst>
          </p:cNvPr>
          <p:cNvSpPr>
            <a:spLocks noGrp="1"/>
          </p:cNvSpPr>
          <p:nvPr>
            <p:ph type="title"/>
          </p:nvPr>
        </p:nvSpPr>
        <p:spPr>
          <a:xfrm>
            <a:off x="442913" y="457201"/>
            <a:ext cx="7228227" cy="406399"/>
          </a:xfrm>
        </p:spPr>
        <p:txBody>
          <a:bodyPr/>
          <a:lstStyle/>
          <a:p>
            <a:r>
              <a:rPr lang="en-US" dirty="0"/>
              <a:t>Habit #2 – Risk Management</a:t>
            </a:r>
          </a:p>
        </p:txBody>
      </p:sp>
      <p:sp>
        <p:nvSpPr>
          <p:cNvPr id="13" name="Text Placeholder 12">
            <a:extLst>
              <a:ext uri="{FF2B5EF4-FFF2-40B4-BE49-F238E27FC236}">
                <a16:creationId xmlns:a16="http://schemas.microsoft.com/office/drawing/2014/main" id="{626ABF32-11D7-7F8E-ABCB-3026BFAE660E}"/>
              </a:ext>
            </a:extLst>
          </p:cNvPr>
          <p:cNvSpPr>
            <a:spLocks noGrp="1"/>
          </p:cNvSpPr>
          <p:nvPr>
            <p:ph type="body" sz="quarter" idx="24"/>
          </p:nvPr>
        </p:nvSpPr>
        <p:spPr>
          <a:xfrm>
            <a:off x="442915" y="2011680"/>
            <a:ext cx="11223356" cy="3365500"/>
          </a:xfrm>
        </p:spPr>
        <p:txBody>
          <a:bodyPr/>
          <a:lstStyle/>
          <a:p>
            <a:pPr marL="285750" indent="-285750">
              <a:buFont typeface="Arial" panose="020B0604020202020204" pitchFamily="34" charset="0"/>
              <a:buChar char="•"/>
            </a:pPr>
            <a:r>
              <a:rPr lang="en-US" b="0" dirty="0"/>
              <a:t>Comprehensive risk management program must be created around these four areas:</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r>
              <a:rPr lang="en-US" b="0" dirty="0"/>
              <a:t>Identification</a:t>
            </a:r>
          </a:p>
          <a:p>
            <a:pPr marL="285750" indent="-285750">
              <a:buFont typeface="Arial" panose="020B0604020202020204" pitchFamily="34" charset="0"/>
              <a:buChar char="•"/>
            </a:pPr>
            <a:r>
              <a:rPr lang="en-US" b="0" dirty="0"/>
              <a:t>Analysis</a:t>
            </a:r>
          </a:p>
          <a:p>
            <a:pPr marL="285750" indent="-285750">
              <a:buFont typeface="Arial" panose="020B0604020202020204" pitchFamily="34" charset="0"/>
              <a:buChar char="•"/>
            </a:pPr>
            <a:r>
              <a:rPr lang="en-US" b="0" dirty="0"/>
              <a:t>Mitigation</a:t>
            </a:r>
          </a:p>
          <a:p>
            <a:pPr marL="285750" indent="-285750">
              <a:buFont typeface="Arial" panose="020B0604020202020204" pitchFamily="34" charset="0"/>
              <a:buChar char="•"/>
            </a:pPr>
            <a:r>
              <a:rPr lang="en-US" b="0" dirty="0"/>
              <a:t>Monitoring</a:t>
            </a:r>
          </a:p>
          <a:p>
            <a:pPr marL="285750" indent="-285750">
              <a:buFont typeface="Arial" panose="020B0604020202020204" pitchFamily="34" charset="0"/>
              <a:buChar char="•"/>
            </a:pPr>
            <a:endParaRPr lang="en-US" b="0" dirty="0"/>
          </a:p>
          <a:p>
            <a:pPr marL="285750" indent="-285750">
              <a:buFont typeface="Arial" panose="020B0604020202020204" pitchFamily="34" charset="0"/>
              <a:buChar char="•"/>
            </a:pPr>
            <a:endParaRPr lang="en-US" b="0" dirty="0"/>
          </a:p>
        </p:txBody>
      </p:sp>
      <p:sp>
        <p:nvSpPr>
          <p:cNvPr id="10" name="Footer Placeholder 9">
            <a:extLst>
              <a:ext uri="{FF2B5EF4-FFF2-40B4-BE49-F238E27FC236}">
                <a16:creationId xmlns:a16="http://schemas.microsoft.com/office/drawing/2014/main" id="{29838AE2-4688-1D58-F56A-15336988E2AF}"/>
              </a:ext>
            </a:extLst>
          </p:cNvPr>
          <p:cNvSpPr>
            <a:spLocks noGrp="1"/>
          </p:cNvSpPr>
          <p:nvPr>
            <p:ph type="ftr" sz="quarter" idx="3"/>
          </p:nvPr>
        </p:nvSpPr>
        <p:spPr/>
        <p:txBody>
          <a:bodyPr/>
          <a:lstStyle/>
          <a:p>
            <a:endParaRPr lang="en-US">
              <a:solidFill>
                <a:schemeClr val="bg1"/>
              </a:solidFill>
            </a:endParaRPr>
          </a:p>
        </p:txBody>
      </p:sp>
      <p:pic>
        <p:nvPicPr>
          <p:cNvPr id="1026" name="Picture 2" descr="businessman turning risk button to high position.">
            <a:extLst>
              <a:ext uri="{FF2B5EF4-FFF2-40B4-BE49-F238E27FC236}">
                <a16:creationId xmlns:a16="http://schemas.microsoft.com/office/drawing/2014/main" id="{FBC4CC75-79C2-3BAA-5055-11E30032A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8480" y="97530"/>
            <a:ext cx="2555542" cy="960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494643"/>
      </p:ext>
    </p:extLst>
  </p:cSld>
  <p:clrMapOvr>
    <a:masterClrMapping/>
  </p:clrMapOvr>
</p:sld>
</file>

<file path=ppt/theme/theme1.xml><?xml version="1.0" encoding="utf-8"?>
<a:theme xmlns:a="http://schemas.openxmlformats.org/drawingml/2006/main" name="Experian Template 2025">
  <a:themeElements>
    <a:clrScheme name="EMS 2026 1">
      <a:dk1>
        <a:srgbClr val="000000"/>
      </a:dk1>
      <a:lt1>
        <a:srgbClr val="FFFFFF"/>
      </a:lt1>
      <a:dk2>
        <a:srgbClr val="495765"/>
      </a:dk2>
      <a:lt2>
        <a:srgbClr val="F4F5FA"/>
      </a:lt2>
      <a:accent1>
        <a:srgbClr val="004796"/>
      </a:accent1>
      <a:accent2>
        <a:srgbClr val="0070BD"/>
      </a:accent2>
      <a:accent3>
        <a:srgbClr val="77127B"/>
      </a:accent3>
      <a:accent4>
        <a:srgbClr val="C1188B"/>
      </a:accent4>
      <a:accent5>
        <a:srgbClr val="FC008A"/>
      </a:accent5>
      <a:accent6>
        <a:srgbClr val="495765"/>
      </a:accent6>
      <a:hlink>
        <a:srgbClr val="0070BD"/>
      </a:hlink>
      <a:folHlink>
        <a:srgbClr val="77127B"/>
      </a:folHlink>
    </a:clrScheme>
    <a:fontScheme name="Experia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180000" tIns="180000" rIns="180000" bIns="180000" rtlCol="0" anchor="t"/>
      <a:lstStyle>
        <a:defPPr algn="l">
          <a:lnSpc>
            <a:spcPct val="110000"/>
          </a:lnSpc>
          <a:spcBef>
            <a:spcPts val="600"/>
          </a:spcBef>
          <a:defRPr sz="1200" dirty="0" smtClean="0">
            <a:solidFill>
              <a:schemeClr val="bg1"/>
            </a:solidFill>
          </a:defRPr>
        </a:defPPr>
      </a:lstStyle>
      <a:style>
        <a:lnRef idx="2">
          <a:schemeClr val="accent1">
            <a:shade val="15000"/>
          </a:schemeClr>
        </a:lnRef>
        <a:fillRef idx="1">
          <a:schemeClr val="accent1"/>
        </a:fillRef>
        <a:effectRef idx="0">
          <a:schemeClr val="accent1"/>
        </a:effectRef>
        <a:fontRef idx="minor">
          <a:schemeClr val="lt1"/>
        </a:fontRef>
      </a:style>
    </a:spDef>
    <a:lnDef>
      <a:spPr>
        <a:ln w="12700"/>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marL="0" indent="0" algn="l" defTabSz="914400" rtl="0" eaLnBrk="1" latinLnBrk="0" hangingPunct="1">
          <a:lnSpc>
            <a:spcPct val="110000"/>
          </a:lnSpc>
          <a:spcBef>
            <a:spcPts val="0"/>
          </a:spcBef>
          <a:spcAft>
            <a:spcPts val="600"/>
          </a:spcAft>
          <a:buFont typeface="Arial" panose="020B0604020202020204" pitchFamily="34" charset="0"/>
          <a:buNone/>
          <a:defRPr sz="1600" kern="1200" dirty="0" err="1" smtClean="0">
            <a:solidFill>
              <a:schemeClr val="tx2"/>
            </a:solidFill>
            <a:latin typeface="+mn-lt"/>
            <a:ea typeface="+mn-ea"/>
            <a:cs typeface="+mn-cs"/>
          </a:defRPr>
        </a:defPPr>
      </a:lstStyle>
    </a:txDef>
  </a:objectDefaults>
  <a:extraClrSchemeLst/>
  <a:custClrLst>
    <a:custClr name="Tertiary Orange">
      <a:srgbClr val="FF9735"/>
    </a:custClr>
    <a:custClr name="Tertiary Lime">
      <a:srgbClr val="AFB904"/>
    </a:custClr>
    <a:custClr name="Blank">
      <a:srgbClr val="FFFFFF"/>
    </a:custClr>
    <a:custClr name="Blank">
      <a:srgbClr val="FFFFFF"/>
    </a:custClr>
    <a:custClr name="Blue Tint 1">
      <a:srgbClr val="8795C0"/>
    </a:custClr>
    <a:custClr name="Light Blue Tint 1">
      <a:srgbClr val="80A3D9"/>
    </a:custClr>
    <a:custClr name="Purple Tint 1">
      <a:srgbClr val="B985B7"/>
    </a:custClr>
    <a:custClr name="Raspberry Tint 1">
      <a:srgbClr val="DB73AF"/>
    </a:custClr>
    <a:custClr name="Magenta Tint 1">
      <a:srgbClr val="FE5B90"/>
    </a:custClr>
    <a:custClr name="Grey Tint 1">
      <a:srgbClr val="8F97A0"/>
    </a:custClr>
    <a:custClr name="Tertiary Teal">
      <a:srgbClr val="54C2B8"/>
    </a:custClr>
    <a:custClr name="Tertiary Grey">
      <a:srgbClr val="495765"/>
    </a:custClr>
    <a:custClr name="Blank">
      <a:srgbClr val="FFFFFF"/>
    </a:custClr>
    <a:custClr name="Blank">
      <a:srgbClr val="FFFFFF"/>
    </a:custClr>
    <a:custClr name="Blue Tint 2">
      <a:srgbClr val="A6AFD0"/>
    </a:custClr>
    <a:custClr name="Light Blue Tint 2">
      <a:srgbClr val="ADC2E8"/>
    </a:custClr>
    <a:custClr name="Purple Tint 2">
      <a:srgbClr val="CBA4CA"/>
    </a:custClr>
    <a:custClr name="Raspberry Tint 2">
      <a:srgbClr val="E699C3"/>
    </a:custClr>
    <a:custClr name="Magenta Tint 2">
      <a:srgbClr val="FF8EAD"/>
    </a:custClr>
    <a:custClr name="Grey Tint 2">
      <a:srgbClr val="ABB1B8"/>
    </a:custClr>
    <a:custClr name="Tertiary Red">
      <a:srgbClr val="FA1320"/>
    </a:custClr>
    <a:custClr name="Tertiary Yellow">
      <a:srgbClr val="FEDB00"/>
    </a:custClr>
    <a:custClr name="Blank">
      <a:srgbClr val="FFFFFF"/>
    </a:custClr>
    <a:custClr name="Blank">
      <a:srgbClr val="FFFFFF"/>
    </a:custClr>
    <a:custClr name="Blue Tint 3">
      <a:srgbClr val="C6CBE1"/>
    </a:custClr>
    <a:custClr name="Light Blue Tint 3">
      <a:srgbClr val="DCE5F6"/>
    </a:custClr>
    <a:custClr name="Purple Tint 3">
      <a:srgbClr val="DEC4DD"/>
    </a:custClr>
    <a:custClr name="Raspberry Tint 3">
      <a:srgbClr val="F1BDD8"/>
    </a:custClr>
    <a:custClr name="Magenta Tint 3">
      <a:srgbClr val="FFBACB"/>
    </a:custClr>
    <a:custClr name="Grey Tint 3">
      <a:srgbClr val="C8CCD1"/>
    </a:custClr>
    <a:custClr name="Tertiary Green">
      <a:srgbClr val="0FAC67"/>
    </a:custClr>
    <a:custClr name="Tertiary Turqoise">
      <a:srgbClr val="3087AA"/>
    </a:custClr>
    <a:custClr name="Blank">
      <a:srgbClr val="FFFFFF"/>
    </a:custClr>
    <a:custClr name="Blank">
      <a:srgbClr val="FFFFFF"/>
    </a:custClr>
    <a:custClr name="Blue Tint 4">
      <a:srgbClr val="E1E4EF"/>
    </a:custClr>
    <a:custClr name="Light Blue Tint 4">
      <a:srgbClr val="EBF0FA"/>
    </a:custClr>
    <a:custClr name="Purple Tint 4">
      <a:srgbClr val="EEE0ED"/>
    </a:custClr>
    <a:custClr name="Raspberry Tint 4">
      <a:srgbClr val="F8DDEB"/>
    </a:custClr>
    <a:custClr name="Magenta Tint 4">
      <a:srgbClr val="FFDDE5"/>
    </a:custClr>
    <a:custClr name="Grey Tint 4">
      <a:srgbClr val="E2E4E7"/>
    </a:custClr>
    <a:custClr name="Tertiary Navy">
      <a:srgbClr val="1A2B4B"/>
    </a:custClr>
    <a:custClr name="Tertiary Black">
      <a:srgbClr val="000000"/>
    </a:custClr>
    <a:custClr name="Blank">
      <a:srgbClr val="FFFFFF"/>
    </a:custClr>
    <a:custClr name="Blank">
      <a:srgbClr val="FFFFFF"/>
    </a:custClr>
    <a:custClr name="Blue Tint 5">
      <a:srgbClr val="F7F8FB"/>
    </a:custClr>
    <a:custClr name="Light Blue Tint 5">
      <a:srgbClr val="F6F8FB"/>
    </a:custClr>
    <a:custClr name="Purple Tint 5">
      <a:srgbClr val="FBF7FA"/>
    </a:custClr>
    <a:custClr name="Raspberry Tint 5">
      <a:srgbClr val="FDF6FA"/>
    </a:custClr>
    <a:custClr name="Magenta Tint 5">
      <a:srgbClr val="FFF6F8"/>
    </a:custClr>
    <a:custClr name="Grey Tint 5">
      <a:srgbClr val="F8F8F9"/>
    </a:custClr>
  </a:custClr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Tertiary Orange">
      <a:srgbClr val="FF9735"/>
    </a:custClr>
    <a:custClr name="Tertiary Lime">
      <a:srgbClr val="AFB904"/>
    </a:custClr>
    <a:custClr name="Blank">
      <a:srgbClr val="FFFFFF"/>
    </a:custClr>
    <a:custClr name="Blank">
      <a:srgbClr val="FFFFFF"/>
    </a:custClr>
    <a:custClr name="Blue Tint 1">
      <a:srgbClr val="8795C0"/>
    </a:custClr>
    <a:custClr name="Light Blue Tint 1">
      <a:srgbClr val="80A3D9"/>
    </a:custClr>
    <a:custClr name="Purple Tint 1">
      <a:srgbClr val="B985B7"/>
    </a:custClr>
    <a:custClr name="Raspberry Tint 1">
      <a:srgbClr val="DB73AF"/>
    </a:custClr>
    <a:custClr name="Magenta Tint 1">
      <a:srgbClr val="FE5B90"/>
    </a:custClr>
    <a:custClr name="Grey Tint 1">
      <a:srgbClr val="8F97A0"/>
    </a:custClr>
    <a:custClr name="Tertiary Teal">
      <a:srgbClr val="54C2B8"/>
    </a:custClr>
    <a:custClr name="Tertiary Grey">
      <a:srgbClr val="495765"/>
    </a:custClr>
    <a:custClr name="Blank">
      <a:srgbClr val="FFFFFF"/>
    </a:custClr>
    <a:custClr name="Blank">
      <a:srgbClr val="FFFFFF"/>
    </a:custClr>
    <a:custClr name="Blue Tint 2">
      <a:srgbClr val="A6AFD0"/>
    </a:custClr>
    <a:custClr name="Light Blue Tint 2">
      <a:srgbClr val="ADC2E8"/>
    </a:custClr>
    <a:custClr name="Purple Tint 2">
      <a:srgbClr val="CBA4CA"/>
    </a:custClr>
    <a:custClr name="Raspberry Tint 2">
      <a:srgbClr val="E699C3"/>
    </a:custClr>
    <a:custClr name="Magenta Tint 2">
      <a:srgbClr val="FF8EAD"/>
    </a:custClr>
    <a:custClr name="Grey Tint 2">
      <a:srgbClr val="ABB1B8"/>
    </a:custClr>
    <a:custClr name="Tertiary Red">
      <a:srgbClr val="FA1320"/>
    </a:custClr>
    <a:custClr name="Tertiary Yellow">
      <a:srgbClr val="FEDB00"/>
    </a:custClr>
    <a:custClr name="Blank">
      <a:srgbClr val="FFFFFF"/>
    </a:custClr>
    <a:custClr name="Blank">
      <a:srgbClr val="FFFFFF"/>
    </a:custClr>
    <a:custClr name="Blue Tint 3">
      <a:srgbClr val="C6CBE1"/>
    </a:custClr>
    <a:custClr name="Light Blue Tint 3">
      <a:srgbClr val="DCE5F6"/>
    </a:custClr>
    <a:custClr name="Purple Tint 3">
      <a:srgbClr val="DEC4DD"/>
    </a:custClr>
    <a:custClr name="Raspberry Tint 3">
      <a:srgbClr val="F1BDD8"/>
    </a:custClr>
    <a:custClr name="Magenta Tint 3">
      <a:srgbClr val="FFBACB"/>
    </a:custClr>
    <a:custClr name="Grey Tint 3">
      <a:srgbClr val="C8CCD1"/>
    </a:custClr>
    <a:custClr name="Tertiary Green">
      <a:srgbClr val="0FAC67"/>
    </a:custClr>
    <a:custClr name="Tertiary Turqoise">
      <a:srgbClr val="3087AA"/>
    </a:custClr>
    <a:custClr name="Blank">
      <a:srgbClr val="FFFFFF"/>
    </a:custClr>
    <a:custClr name="Blank">
      <a:srgbClr val="FFFFFF"/>
    </a:custClr>
    <a:custClr name="Blue Tint 4">
      <a:srgbClr val="E1E4EF"/>
    </a:custClr>
    <a:custClr name="Light Blue Tint 4">
      <a:srgbClr val="EBF0FA"/>
    </a:custClr>
    <a:custClr name="Purple Tint 4">
      <a:srgbClr val="EEE0ED"/>
    </a:custClr>
    <a:custClr name="Raspberry Tint 4">
      <a:srgbClr val="F8DDEB"/>
    </a:custClr>
    <a:custClr name="Magenta Tint 4">
      <a:srgbClr val="FFDDE5"/>
    </a:custClr>
    <a:custClr name="Grey Tint 4">
      <a:srgbClr val="E2E4E7"/>
    </a:custClr>
    <a:custClr name="Tertiary Navy">
      <a:srgbClr val="1A2B4B"/>
    </a:custClr>
    <a:custClr name="Tertiary Black">
      <a:srgbClr val="000000"/>
    </a:custClr>
    <a:custClr name="Blank">
      <a:srgbClr val="FFFFFF"/>
    </a:custClr>
    <a:custClr name="Blank">
      <a:srgbClr val="FFFFFF"/>
    </a:custClr>
    <a:custClr name="Blue Tint 5">
      <a:srgbClr val="F7F8FB"/>
    </a:custClr>
    <a:custClr name="Light Blue Tint 5">
      <a:srgbClr val="F6F8FB"/>
    </a:custClr>
    <a:custClr name="Purple Tint 5">
      <a:srgbClr val="FBF7FA"/>
    </a:custClr>
    <a:custClr name="Raspberry Tint 5">
      <a:srgbClr val="FDF6FA"/>
    </a:custClr>
    <a:custClr name="Magenta Tint 5">
      <a:srgbClr val="FFF6F8"/>
    </a:custClr>
    <a:custClr name="Grey Tint 5">
      <a:srgbClr val="F8F8F9"/>
    </a:custClr>
  </a:custClr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Tertiary Orange">
      <a:srgbClr val="FF9735"/>
    </a:custClr>
    <a:custClr name="Tertiary Lime">
      <a:srgbClr val="AFB904"/>
    </a:custClr>
    <a:custClr name="Blank">
      <a:srgbClr val="FFFFFF"/>
    </a:custClr>
    <a:custClr name="Blank">
      <a:srgbClr val="FFFFFF"/>
    </a:custClr>
    <a:custClr name="Blue Tint 1">
      <a:srgbClr val="8795C0"/>
    </a:custClr>
    <a:custClr name="Light Blue Tint 1">
      <a:srgbClr val="80A3D9"/>
    </a:custClr>
    <a:custClr name="Purple Tint 1">
      <a:srgbClr val="B985B7"/>
    </a:custClr>
    <a:custClr name="Raspberry Tint 1">
      <a:srgbClr val="DB73AF"/>
    </a:custClr>
    <a:custClr name="Magenta Tint 1">
      <a:srgbClr val="FE5B90"/>
    </a:custClr>
    <a:custClr name="Grey Tint 1">
      <a:srgbClr val="8F97A0"/>
    </a:custClr>
    <a:custClr name="Tertiary Teal">
      <a:srgbClr val="54C2B8"/>
    </a:custClr>
    <a:custClr name="Tertiary Grey">
      <a:srgbClr val="495765"/>
    </a:custClr>
    <a:custClr name="Blank">
      <a:srgbClr val="FFFFFF"/>
    </a:custClr>
    <a:custClr name="Blank">
      <a:srgbClr val="FFFFFF"/>
    </a:custClr>
    <a:custClr name="Blue Tint 2">
      <a:srgbClr val="A6AFD0"/>
    </a:custClr>
    <a:custClr name="Light Blue Tint 2">
      <a:srgbClr val="ADC2E8"/>
    </a:custClr>
    <a:custClr name="Purple Tint 2">
      <a:srgbClr val="CBA4CA"/>
    </a:custClr>
    <a:custClr name="Raspberry Tint 2">
      <a:srgbClr val="E699C3"/>
    </a:custClr>
    <a:custClr name="Magenta Tint 2">
      <a:srgbClr val="FF8EAD"/>
    </a:custClr>
    <a:custClr name="Grey Tint 2">
      <a:srgbClr val="ABB1B8"/>
    </a:custClr>
    <a:custClr name="Tertiary Red">
      <a:srgbClr val="FA1320"/>
    </a:custClr>
    <a:custClr name="Tertiary Yellow">
      <a:srgbClr val="FEDB00"/>
    </a:custClr>
    <a:custClr name="Blank">
      <a:srgbClr val="FFFFFF"/>
    </a:custClr>
    <a:custClr name="Blank">
      <a:srgbClr val="FFFFFF"/>
    </a:custClr>
    <a:custClr name="Blue Tint 3">
      <a:srgbClr val="C6CBE1"/>
    </a:custClr>
    <a:custClr name="Light Blue Tint 3">
      <a:srgbClr val="DCE5F6"/>
    </a:custClr>
    <a:custClr name="Purple Tint 3">
      <a:srgbClr val="DEC4DD"/>
    </a:custClr>
    <a:custClr name="Raspberry Tint 3">
      <a:srgbClr val="F1BDD8"/>
    </a:custClr>
    <a:custClr name="Magenta Tint 3">
      <a:srgbClr val="FFBACB"/>
    </a:custClr>
    <a:custClr name="Grey Tint 3">
      <a:srgbClr val="C8CCD1"/>
    </a:custClr>
    <a:custClr name="Tertiary Green">
      <a:srgbClr val="0FAC67"/>
    </a:custClr>
    <a:custClr name="Tertiary Turqoise">
      <a:srgbClr val="3087AA"/>
    </a:custClr>
    <a:custClr name="Blank">
      <a:srgbClr val="FFFFFF"/>
    </a:custClr>
    <a:custClr name="Blank">
      <a:srgbClr val="FFFFFF"/>
    </a:custClr>
    <a:custClr name="Blue Tint 4">
      <a:srgbClr val="E1E4EF"/>
    </a:custClr>
    <a:custClr name="Light Blue Tint 4">
      <a:srgbClr val="EBF0FA"/>
    </a:custClr>
    <a:custClr name="Purple Tint 4">
      <a:srgbClr val="EEE0ED"/>
    </a:custClr>
    <a:custClr name="Raspberry Tint 4">
      <a:srgbClr val="F8DDEB"/>
    </a:custClr>
    <a:custClr name="Magenta Tint 4">
      <a:srgbClr val="FFDDE5"/>
    </a:custClr>
    <a:custClr name="Grey Tint 4">
      <a:srgbClr val="E2E4E7"/>
    </a:custClr>
    <a:custClr name="Tertiary Navy">
      <a:srgbClr val="1A2B4B"/>
    </a:custClr>
    <a:custClr name="Tertiary Black">
      <a:srgbClr val="000000"/>
    </a:custClr>
    <a:custClr name="Blank">
      <a:srgbClr val="FFFFFF"/>
    </a:custClr>
    <a:custClr name="Blank">
      <a:srgbClr val="FFFFFF"/>
    </a:custClr>
    <a:custClr name="Blue Tint 5">
      <a:srgbClr val="F7F8FB"/>
    </a:custClr>
    <a:custClr name="Light Blue Tint 5">
      <a:srgbClr val="F6F8FB"/>
    </a:custClr>
    <a:custClr name="Purple Tint 5">
      <a:srgbClr val="FBF7FA"/>
    </a:custClr>
    <a:custClr name="Raspberry Tint 5">
      <a:srgbClr val="FDF6FA"/>
    </a:custClr>
    <a:custClr name="Magenta Tint 5">
      <a:srgbClr val="FFF6F8"/>
    </a:custClr>
    <a:custClr name="Grey Tint 5">
      <a:srgbClr val="F8F8F9"/>
    </a:custClr>
  </a:custClr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9CF939F-9634-694E-B6B4-86093C524221}">
  <we:reference id="7d570271-b346-45bb-9db7-9681a383d749" version="1.0.0.632" store="EXCatalog" storeType="EXCatalog"/>
  <we:alternateReferences>
    <we:reference id="WA200004074" version="1.0.0.632"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507CFBE416A14395B818C33632D3E1" ma:contentTypeVersion="21" ma:contentTypeDescription="Create a new document." ma:contentTypeScope="" ma:versionID="21824d57a67aa49afde4b6e9008b1d2c">
  <xsd:schema xmlns:xsd="http://www.w3.org/2001/XMLSchema" xmlns:xs="http://www.w3.org/2001/XMLSchema" xmlns:p="http://schemas.microsoft.com/office/2006/metadata/properties" xmlns:ns2="f43ea1b1-3842-49e0-97ad-02c62afde10a" xmlns:ns3="cb0c9ef3-30da-43fe-b68a-bc2a199a1746" targetNamespace="http://schemas.microsoft.com/office/2006/metadata/properties" ma:root="true" ma:fieldsID="73c351427c0f338467f10822436fabd2" ns2:_="" ns3:_="">
    <xsd:import namespace="f43ea1b1-3842-49e0-97ad-02c62afde10a"/>
    <xsd:import namespace="cb0c9ef3-30da-43fe-b68a-bc2a199a174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Category"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3ea1b1-3842-49e0-97ad-02c62afde1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d36814-a0ed-4445-b17e-fb0b648984f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Category" ma:index="25" nillable="true" ma:displayName="Category" ma:format="Dropdown" ma:internalName="Category">
      <xsd:simpleType>
        <xsd:restriction base="dms:Choice">
          <xsd:enumeration value="Landing Page"/>
          <xsd:enumeration value="Resource hub"/>
          <xsd:enumeration value="blog home page"/>
          <xsd:enumeration value="in blog assets"/>
          <xsd:enumeration value="social"/>
        </xsd:restriction>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0c9ef3-30da-43fe-b68a-bc2a199a1746"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288f81-0468-4a4e-8e11-ed887c7f0ead}" ma:internalName="TaxCatchAll" ma:showField="CatchAllData" ma:web="cb0c9ef3-30da-43fe-b68a-bc2a199a17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b0c9ef3-30da-43fe-b68a-bc2a199a1746" xsi:nil="true"/>
    <lcf76f155ced4ddcb4097134ff3c332f xmlns="f43ea1b1-3842-49e0-97ad-02c62afde10a">
      <Terms xmlns="http://schemas.microsoft.com/office/infopath/2007/PartnerControls"/>
    </lcf76f155ced4ddcb4097134ff3c332f>
    <Category xmlns="f43ea1b1-3842-49e0-97ad-02c62afde10a" xsi:nil="true"/>
  </documentManagement>
</p:properties>
</file>

<file path=customXml/itemProps1.xml><?xml version="1.0" encoding="utf-8"?>
<ds:datastoreItem xmlns:ds="http://schemas.openxmlformats.org/officeDocument/2006/customXml" ds:itemID="{9AB8AD54-C05F-4D93-844A-9ED2363BD089}">
  <ds:schemaRefs>
    <ds:schemaRef ds:uri="cb0c9ef3-30da-43fe-b68a-bc2a199a1746"/>
    <ds:schemaRef ds:uri="f43ea1b1-3842-49e0-97ad-02c62afde1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2E6C17-0C7A-4108-99F3-38EF17468C44}">
  <ds:schemaRefs>
    <ds:schemaRef ds:uri="http://schemas.microsoft.com/sharepoint/v3/contenttype/forms"/>
  </ds:schemaRefs>
</ds:datastoreItem>
</file>

<file path=customXml/itemProps3.xml><?xml version="1.0" encoding="utf-8"?>
<ds:datastoreItem xmlns:ds="http://schemas.openxmlformats.org/officeDocument/2006/customXml" ds:itemID="{F5A05CC5-E676-4051-AA6F-4C4EEE6D88D0}">
  <ds:schemaRefs>
    <ds:schemaRef ds:uri="http://schemas.microsoft.com/office/infopath/2007/PartnerControls"/>
    <ds:schemaRef ds:uri="f43ea1b1-3842-49e0-97ad-02c62afde10a"/>
    <ds:schemaRef ds:uri="http://schemas.microsoft.com/office/2006/documentManagement/types"/>
    <ds:schemaRef ds:uri="cb0c9ef3-30da-43fe-b68a-bc2a199a1746"/>
    <ds:schemaRef ds:uri="http://purl.org/dc/terms/"/>
    <ds:schemaRef ds:uri="http://schemas.openxmlformats.org/package/2006/metadata/core-properties"/>
    <ds:schemaRef ds:uri="http://purl.org/dc/elements/1.1/"/>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87</TotalTime>
  <Words>1195</Words>
  <Application>Microsoft Macintosh PowerPoint</Application>
  <PresentationFormat>Widescreen</PresentationFormat>
  <Paragraphs>145</Paragraphs>
  <Slides>21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Aptos</vt:lpstr>
      <vt:lpstr>Experian Template 2025</vt:lpstr>
      <vt:lpstr>The Five Habits of Highly Secure Organizations</vt:lpstr>
      <vt:lpstr>About Me</vt:lpstr>
      <vt:lpstr>Agenda</vt:lpstr>
      <vt:lpstr>The five habits</vt:lpstr>
      <vt:lpstr>Habit #1 – CISO</vt:lpstr>
      <vt:lpstr>CISO</vt:lpstr>
      <vt:lpstr>CISO</vt:lpstr>
      <vt:lpstr>Habit #2 – Risk Management</vt:lpstr>
      <vt:lpstr>Habit #2 – Risk Management</vt:lpstr>
      <vt:lpstr>This is risk</vt:lpstr>
      <vt:lpstr>Habit #3 – People, not products</vt:lpstr>
      <vt:lpstr>The big lie of security products</vt:lpstr>
      <vt:lpstr>Habit #4 - Policies &amp; Procedures</vt:lpstr>
      <vt:lpstr>Information security procedures</vt:lpstr>
      <vt:lpstr>Information Security SOP</vt:lpstr>
      <vt:lpstr>Habit #5 – Awareness &amp; Training</vt:lpstr>
      <vt:lpstr>Habit #5 – Awareness &amp; Training</vt:lpstr>
      <vt:lpstr>Awareness &amp; Training</vt:lpstr>
      <vt:lpstr>Required reading</vt:lpstr>
      <vt:lpstr>Summary</vt:lpstr>
      <vt:lpstr>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Ben Rothke</dc:creator>
  <cp:lastModifiedBy>Rothke, Ben</cp:lastModifiedBy>
  <cp:revision>79</cp:revision>
  <dcterms:created xsi:type="dcterms:W3CDTF">2024-07-23T09:32:09Z</dcterms:created>
  <dcterms:modified xsi:type="dcterms:W3CDTF">2026-02-23T14:44:44Z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0x01010052507CFBE416A14395B818C33632D3E1</vt:lpwstr>
  </property>
  <property fmtid="{D5CDD505-2E9C-101B-9397-08002B2CF9AE}" pid="3" name="MediaServiceImageTags">
    <vt:lpwstr/>
  </property>
</Properties>
</file>